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48.xml" ContentType="application/vnd.openxmlformats-officedocument.presentationml.tags+xml"/>
  <Override PartName="/ppt/tags/tag1249.xml" ContentType="application/vnd.openxmlformats-officedocument.presentationml.tags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tags/tag1253.xml" ContentType="application/vnd.openxmlformats-officedocument.presentationml.tags+xml"/>
  <Override PartName="/ppt/tags/tag1254.xml" ContentType="application/vnd.openxmlformats-officedocument.presentationml.tags+xml"/>
  <Override PartName="/ppt/tags/tag1255.xml" ContentType="application/vnd.openxmlformats-officedocument.presentationml.tags+xml"/>
  <Override PartName="/ppt/tags/tag1256.xml" ContentType="application/vnd.openxmlformats-officedocument.presentationml.tags+xml"/>
  <Override PartName="/ppt/tags/tag1257.xml" ContentType="application/vnd.openxmlformats-officedocument.presentationml.tags+xml"/>
  <Override PartName="/ppt/tags/tag1258.xml" ContentType="application/vnd.openxmlformats-officedocument.presentationml.tags+xml"/>
  <Override PartName="/ppt/tags/tag1259.xml" ContentType="application/vnd.openxmlformats-officedocument.presentationml.tags+xml"/>
  <Override PartName="/ppt/tags/tag1260.xml" ContentType="application/vnd.openxmlformats-officedocument.presentationml.tags+xml"/>
  <Override PartName="/ppt/tags/tag1261.xml" ContentType="application/vnd.openxmlformats-officedocument.presentationml.tags+xml"/>
  <Override PartName="/ppt/tags/tag1262.xml" ContentType="application/vnd.openxmlformats-officedocument.presentationml.tags+xml"/>
  <Override PartName="/ppt/tags/tag1263.xml" ContentType="application/vnd.openxmlformats-officedocument.presentationml.tags+xml"/>
  <Override PartName="/ppt/tags/tag1264.xml" ContentType="application/vnd.openxmlformats-officedocument.presentationml.tags+xml"/>
  <Override PartName="/ppt/tags/tag1265.xml" ContentType="application/vnd.openxmlformats-officedocument.presentationml.tags+xml"/>
  <Override PartName="/ppt/tags/tag1266.xml" ContentType="application/vnd.openxmlformats-officedocument.presentationml.tags+xml"/>
  <Override PartName="/ppt/tags/tag1267.xml" ContentType="application/vnd.openxmlformats-officedocument.presentationml.tags+xml"/>
  <Override PartName="/ppt/tags/tag1268.xml" ContentType="application/vnd.openxmlformats-officedocument.presentationml.tags+xml"/>
  <Override PartName="/ppt/tags/tag1269.xml" ContentType="application/vnd.openxmlformats-officedocument.presentationml.tags+xml"/>
  <Override PartName="/ppt/tags/tag1270.xml" ContentType="application/vnd.openxmlformats-officedocument.presentationml.tags+xml"/>
  <Override PartName="/ppt/tags/tag1271.xml" ContentType="application/vnd.openxmlformats-officedocument.presentationml.tags+xml"/>
  <Override PartName="/ppt/notesSlides/notesSlide1.xml" ContentType="application/vnd.openxmlformats-officedocument.presentationml.notesSlide+xml"/>
  <Override PartName="/ppt/tags/tag1272.xml" ContentType="application/vnd.openxmlformats-officedocument.presentationml.tags+xml"/>
  <Override PartName="/ppt/tags/tag1273.xml" ContentType="application/vnd.openxmlformats-officedocument.presentationml.tags+xml"/>
  <Override PartName="/ppt/tags/tag1274.xml" ContentType="application/vnd.openxmlformats-officedocument.presentationml.tags+xml"/>
  <Override PartName="/ppt/tags/tag1275.xml" ContentType="application/vnd.openxmlformats-officedocument.presentationml.tags+xml"/>
  <Override PartName="/ppt/tags/tag1276.xml" ContentType="application/vnd.openxmlformats-officedocument.presentationml.tags+xml"/>
  <Override PartName="/ppt/tags/tag1277.xml" ContentType="application/vnd.openxmlformats-officedocument.presentationml.tags+xml"/>
  <Override PartName="/ppt/tags/tag127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1" r:id="rId2"/>
    <p:sldId id="266" r:id="rId3"/>
    <p:sldId id="257" r:id="rId4"/>
    <p:sldId id="290" r:id="rId5"/>
    <p:sldId id="289" r:id="rId6"/>
    <p:sldId id="291" r:id="rId7"/>
    <p:sldId id="259" r:id="rId8"/>
    <p:sldId id="288" r:id="rId9"/>
    <p:sldId id="276" r:id="rId10"/>
    <p:sldId id="275" r:id="rId11"/>
    <p:sldId id="269" r:id="rId12"/>
    <p:sldId id="279" r:id="rId13"/>
    <p:sldId id="280" r:id="rId14"/>
    <p:sldId id="281" r:id="rId15"/>
    <p:sldId id="282" r:id="rId16"/>
    <p:sldId id="283" r:id="rId17"/>
    <p:sldId id="284" r:id="rId18"/>
    <p:sldId id="270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A9DB85B3-4A89-4CD7-BF66-70965C03E498}">
          <p14:sldIdLst>
            <p14:sldId id="261"/>
            <p14:sldId id="266"/>
            <p14:sldId id="257"/>
            <p14:sldId id="290"/>
            <p14:sldId id="289"/>
            <p14:sldId id="291"/>
            <p14:sldId id="259"/>
            <p14:sldId id="288"/>
            <p14:sldId id="276"/>
            <p14:sldId id="275"/>
            <p14:sldId id="269"/>
            <p14:sldId id="279"/>
            <p14:sldId id="280"/>
            <p14:sldId id="281"/>
            <p14:sldId id="282"/>
            <p14:sldId id="283"/>
            <p14:sldId id="284"/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39">
          <p15:clr>
            <a:srgbClr val="A4A3A4"/>
          </p15:clr>
        </p15:guide>
        <p15:guide id="2" pos="38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8" y="52"/>
      </p:cViewPr>
      <p:guideLst>
        <p:guide orient="horz" pos="2239"/>
        <p:guide pos="3832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2021/5/31</a:t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‹#›</a:t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73162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t>2021/5/31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5786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6" Type="http://schemas.openxmlformats.org/officeDocument/2006/relationships/tags" Target="../tags/tag32.xml"/><Relationship Id="rId117" Type="http://schemas.openxmlformats.org/officeDocument/2006/relationships/tags" Target="../tags/tag123.xml"/><Relationship Id="rId21" Type="http://schemas.openxmlformats.org/officeDocument/2006/relationships/tags" Target="../tags/tag27.xml"/><Relationship Id="rId42" Type="http://schemas.openxmlformats.org/officeDocument/2006/relationships/tags" Target="../tags/tag48.xml"/><Relationship Id="rId47" Type="http://schemas.openxmlformats.org/officeDocument/2006/relationships/tags" Target="../tags/tag53.xml"/><Relationship Id="rId63" Type="http://schemas.openxmlformats.org/officeDocument/2006/relationships/tags" Target="../tags/tag69.xml"/><Relationship Id="rId68" Type="http://schemas.openxmlformats.org/officeDocument/2006/relationships/tags" Target="../tags/tag74.xml"/><Relationship Id="rId84" Type="http://schemas.openxmlformats.org/officeDocument/2006/relationships/tags" Target="../tags/tag90.xml"/><Relationship Id="rId89" Type="http://schemas.openxmlformats.org/officeDocument/2006/relationships/tags" Target="../tags/tag95.xml"/><Relationship Id="rId112" Type="http://schemas.openxmlformats.org/officeDocument/2006/relationships/tags" Target="../tags/tag118.xml"/><Relationship Id="rId133" Type="http://schemas.openxmlformats.org/officeDocument/2006/relationships/tags" Target="../tags/tag139.xml"/><Relationship Id="rId138" Type="http://schemas.openxmlformats.org/officeDocument/2006/relationships/tags" Target="../tags/tag144.xml"/><Relationship Id="rId154" Type="http://schemas.openxmlformats.org/officeDocument/2006/relationships/tags" Target="../tags/tag160.xml"/><Relationship Id="rId159" Type="http://schemas.openxmlformats.org/officeDocument/2006/relationships/tags" Target="../tags/tag165.xml"/><Relationship Id="rId175" Type="http://schemas.openxmlformats.org/officeDocument/2006/relationships/slideMaster" Target="../slideMasters/slideMaster1.xml"/><Relationship Id="rId170" Type="http://schemas.openxmlformats.org/officeDocument/2006/relationships/tags" Target="../tags/tag176.xml"/><Relationship Id="rId16" Type="http://schemas.openxmlformats.org/officeDocument/2006/relationships/tags" Target="../tags/tag22.xml"/><Relationship Id="rId107" Type="http://schemas.openxmlformats.org/officeDocument/2006/relationships/tags" Target="../tags/tag113.xml"/><Relationship Id="rId11" Type="http://schemas.openxmlformats.org/officeDocument/2006/relationships/tags" Target="../tags/tag17.xml"/><Relationship Id="rId32" Type="http://schemas.openxmlformats.org/officeDocument/2006/relationships/tags" Target="../tags/tag38.xml"/><Relationship Id="rId37" Type="http://schemas.openxmlformats.org/officeDocument/2006/relationships/tags" Target="../tags/tag43.xml"/><Relationship Id="rId53" Type="http://schemas.openxmlformats.org/officeDocument/2006/relationships/tags" Target="../tags/tag59.xml"/><Relationship Id="rId58" Type="http://schemas.openxmlformats.org/officeDocument/2006/relationships/tags" Target="../tags/tag64.xml"/><Relationship Id="rId74" Type="http://schemas.openxmlformats.org/officeDocument/2006/relationships/tags" Target="../tags/tag80.xml"/><Relationship Id="rId79" Type="http://schemas.openxmlformats.org/officeDocument/2006/relationships/tags" Target="../tags/tag85.xml"/><Relationship Id="rId102" Type="http://schemas.openxmlformats.org/officeDocument/2006/relationships/tags" Target="../tags/tag108.xml"/><Relationship Id="rId123" Type="http://schemas.openxmlformats.org/officeDocument/2006/relationships/tags" Target="../tags/tag129.xml"/><Relationship Id="rId128" Type="http://schemas.openxmlformats.org/officeDocument/2006/relationships/tags" Target="../tags/tag134.xml"/><Relationship Id="rId144" Type="http://schemas.openxmlformats.org/officeDocument/2006/relationships/tags" Target="../tags/tag150.xml"/><Relationship Id="rId149" Type="http://schemas.openxmlformats.org/officeDocument/2006/relationships/tags" Target="../tags/tag155.xml"/><Relationship Id="rId5" Type="http://schemas.openxmlformats.org/officeDocument/2006/relationships/tags" Target="../tags/tag11.xml"/><Relationship Id="rId90" Type="http://schemas.openxmlformats.org/officeDocument/2006/relationships/tags" Target="../tags/tag96.xml"/><Relationship Id="rId95" Type="http://schemas.openxmlformats.org/officeDocument/2006/relationships/tags" Target="../tags/tag101.xml"/><Relationship Id="rId160" Type="http://schemas.openxmlformats.org/officeDocument/2006/relationships/tags" Target="../tags/tag166.xml"/><Relationship Id="rId165" Type="http://schemas.openxmlformats.org/officeDocument/2006/relationships/tags" Target="../tags/tag171.xml"/><Relationship Id="rId22" Type="http://schemas.openxmlformats.org/officeDocument/2006/relationships/tags" Target="../tags/tag28.xml"/><Relationship Id="rId27" Type="http://schemas.openxmlformats.org/officeDocument/2006/relationships/tags" Target="../tags/tag33.xml"/><Relationship Id="rId43" Type="http://schemas.openxmlformats.org/officeDocument/2006/relationships/tags" Target="../tags/tag49.xml"/><Relationship Id="rId48" Type="http://schemas.openxmlformats.org/officeDocument/2006/relationships/tags" Target="../tags/tag54.xml"/><Relationship Id="rId64" Type="http://schemas.openxmlformats.org/officeDocument/2006/relationships/tags" Target="../tags/tag70.xml"/><Relationship Id="rId69" Type="http://schemas.openxmlformats.org/officeDocument/2006/relationships/tags" Target="../tags/tag75.xml"/><Relationship Id="rId113" Type="http://schemas.openxmlformats.org/officeDocument/2006/relationships/tags" Target="../tags/tag119.xml"/><Relationship Id="rId118" Type="http://schemas.openxmlformats.org/officeDocument/2006/relationships/tags" Target="../tags/tag124.xml"/><Relationship Id="rId134" Type="http://schemas.openxmlformats.org/officeDocument/2006/relationships/tags" Target="../tags/tag140.xml"/><Relationship Id="rId139" Type="http://schemas.openxmlformats.org/officeDocument/2006/relationships/tags" Target="../tags/tag145.xml"/><Relationship Id="rId80" Type="http://schemas.openxmlformats.org/officeDocument/2006/relationships/tags" Target="../tags/tag86.xml"/><Relationship Id="rId85" Type="http://schemas.openxmlformats.org/officeDocument/2006/relationships/tags" Target="../tags/tag91.xml"/><Relationship Id="rId150" Type="http://schemas.openxmlformats.org/officeDocument/2006/relationships/tags" Target="../tags/tag156.xml"/><Relationship Id="rId155" Type="http://schemas.openxmlformats.org/officeDocument/2006/relationships/tags" Target="../tags/tag161.xml"/><Relationship Id="rId171" Type="http://schemas.openxmlformats.org/officeDocument/2006/relationships/tags" Target="../tags/tag177.xml"/><Relationship Id="rId176" Type="http://schemas.openxmlformats.org/officeDocument/2006/relationships/image" Target="../media/image1.png"/><Relationship Id="rId12" Type="http://schemas.openxmlformats.org/officeDocument/2006/relationships/tags" Target="../tags/tag18.xml"/><Relationship Id="rId17" Type="http://schemas.openxmlformats.org/officeDocument/2006/relationships/tags" Target="../tags/tag23.xml"/><Relationship Id="rId33" Type="http://schemas.openxmlformats.org/officeDocument/2006/relationships/tags" Target="../tags/tag39.xml"/><Relationship Id="rId38" Type="http://schemas.openxmlformats.org/officeDocument/2006/relationships/tags" Target="../tags/tag44.xml"/><Relationship Id="rId59" Type="http://schemas.openxmlformats.org/officeDocument/2006/relationships/tags" Target="../tags/tag65.xml"/><Relationship Id="rId103" Type="http://schemas.openxmlformats.org/officeDocument/2006/relationships/tags" Target="../tags/tag109.xml"/><Relationship Id="rId108" Type="http://schemas.openxmlformats.org/officeDocument/2006/relationships/tags" Target="../tags/tag114.xml"/><Relationship Id="rId124" Type="http://schemas.openxmlformats.org/officeDocument/2006/relationships/tags" Target="../tags/tag130.xml"/><Relationship Id="rId129" Type="http://schemas.openxmlformats.org/officeDocument/2006/relationships/tags" Target="../tags/tag135.xml"/><Relationship Id="rId54" Type="http://schemas.openxmlformats.org/officeDocument/2006/relationships/tags" Target="../tags/tag60.xml"/><Relationship Id="rId70" Type="http://schemas.openxmlformats.org/officeDocument/2006/relationships/tags" Target="../tags/tag76.xml"/><Relationship Id="rId75" Type="http://schemas.openxmlformats.org/officeDocument/2006/relationships/tags" Target="../tags/tag81.xml"/><Relationship Id="rId91" Type="http://schemas.openxmlformats.org/officeDocument/2006/relationships/tags" Target="../tags/tag97.xml"/><Relationship Id="rId96" Type="http://schemas.openxmlformats.org/officeDocument/2006/relationships/tags" Target="../tags/tag102.xml"/><Relationship Id="rId140" Type="http://schemas.openxmlformats.org/officeDocument/2006/relationships/tags" Target="../tags/tag146.xml"/><Relationship Id="rId145" Type="http://schemas.openxmlformats.org/officeDocument/2006/relationships/tags" Target="../tags/tag151.xml"/><Relationship Id="rId161" Type="http://schemas.openxmlformats.org/officeDocument/2006/relationships/tags" Target="../tags/tag167.xml"/><Relationship Id="rId166" Type="http://schemas.openxmlformats.org/officeDocument/2006/relationships/tags" Target="../tags/tag172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23" Type="http://schemas.openxmlformats.org/officeDocument/2006/relationships/tags" Target="../tags/tag29.xml"/><Relationship Id="rId28" Type="http://schemas.openxmlformats.org/officeDocument/2006/relationships/tags" Target="../tags/tag34.xml"/><Relationship Id="rId49" Type="http://schemas.openxmlformats.org/officeDocument/2006/relationships/tags" Target="../tags/tag55.xml"/><Relationship Id="rId114" Type="http://schemas.openxmlformats.org/officeDocument/2006/relationships/tags" Target="../tags/tag120.xml"/><Relationship Id="rId119" Type="http://schemas.openxmlformats.org/officeDocument/2006/relationships/tags" Target="../tags/tag125.xml"/><Relationship Id="rId10" Type="http://schemas.openxmlformats.org/officeDocument/2006/relationships/tags" Target="../tags/tag16.xml"/><Relationship Id="rId31" Type="http://schemas.openxmlformats.org/officeDocument/2006/relationships/tags" Target="../tags/tag37.xml"/><Relationship Id="rId44" Type="http://schemas.openxmlformats.org/officeDocument/2006/relationships/tags" Target="../tags/tag50.xml"/><Relationship Id="rId52" Type="http://schemas.openxmlformats.org/officeDocument/2006/relationships/tags" Target="../tags/tag58.xml"/><Relationship Id="rId60" Type="http://schemas.openxmlformats.org/officeDocument/2006/relationships/tags" Target="../tags/tag66.xml"/><Relationship Id="rId65" Type="http://schemas.openxmlformats.org/officeDocument/2006/relationships/tags" Target="../tags/tag71.xml"/><Relationship Id="rId73" Type="http://schemas.openxmlformats.org/officeDocument/2006/relationships/tags" Target="../tags/tag79.xml"/><Relationship Id="rId78" Type="http://schemas.openxmlformats.org/officeDocument/2006/relationships/tags" Target="../tags/tag84.xml"/><Relationship Id="rId81" Type="http://schemas.openxmlformats.org/officeDocument/2006/relationships/tags" Target="../tags/tag87.xml"/><Relationship Id="rId86" Type="http://schemas.openxmlformats.org/officeDocument/2006/relationships/tags" Target="../tags/tag92.xml"/><Relationship Id="rId94" Type="http://schemas.openxmlformats.org/officeDocument/2006/relationships/tags" Target="../tags/tag100.xml"/><Relationship Id="rId99" Type="http://schemas.openxmlformats.org/officeDocument/2006/relationships/tags" Target="../tags/tag105.xml"/><Relationship Id="rId101" Type="http://schemas.openxmlformats.org/officeDocument/2006/relationships/tags" Target="../tags/tag107.xml"/><Relationship Id="rId122" Type="http://schemas.openxmlformats.org/officeDocument/2006/relationships/tags" Target="../tags/tag128.xml"/><Relationship Id="rId130" Type="http://schemas.openxmlformats.org/officeDocument/2006/relationships/tags" Target="../tags/tag136.xml"/><Relationship Id="rId135" Type="http://schemas.openxmlformats.org/officeDocument/2006/relationships/tags" Target="../tags/tag141.xml"/><Relationship Id="rId143" Type="http://schemas.openxmlformats.org/officeDocument/2006/relationships/tags" Target="../tags/tag149.xml"/><Relationship Id="rId148" Type="http://schemas.openxmlformats.org/officeDocument/2006/relationships/tags" Target="../tags/tag154.xml"/><Relationship Id="rId151" Type="http://schemas.openxmlformats.org/officeDocument/2006/relationships/tags" Target="../tags/tag157.xml"/><Relationship Id="rId156" Type="http://schemas.openxmlformats.org/officeDocument/2006/relationships/tags" Target="../tags/tag162.xml"/><Relationship Id="rId164" Type="http://schemas.openxmlformats.org/officeDocument/2006/relationships/tags" Target="../tags/tag170.xml"/><Relationship Id="rId169" Type="http://schemas.openxmlformats.org/officeDocument/2006/relationships/tags" Target="../tags/tag175.xml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72" Type="http://schemas.openxmlformats.org/officeDocument/2006/relationships/tags" Target="../tags/tag178.xml"/><Relationship Id="rId13" Type="http://schemas.openxmlformats.org/officeDocument/2006/relationships/tags" Target="../tags/tag19.xml"/><Relationship Id="rId18" Type="http://schemas.openxmlformats.org/officeDocument/2006/relationships/tags" Target="../tags/tag24.xml"/><Relationship Id="rId39" Type="http://schemas.openxmlformats.org/officeDocument/2006/relationships/tags" Target="../tags/tag45.xml"/><Relationship Id="rId109" Type="http://schemas.openxmlformats.org/officeDocument/2006/relationships/tags" Target="../tags/tag115.xml"/><Relationship Id="rId34" Type="http://schemas.openxmlformats.org/officeDocument/2006/relationships/tags" Target="../tags/tag40.xml"/><Relationship Id="rId50" Type="http://schemas.openxmlformats.org/officeDocument/2006/relationships/tags" Target="../tags/tag56.xml"/><Relationship Id="rId55" Type="http://schemas.openxmlformats.org/officeDocument/2006/relationships/tags" Target="../tags/tag61.xml"/><Relationship Id="rId76" Type="http://schemas.openxmlformats.org/officeDocument/2006/relationships/tags" Target="../tags/tag82.xml"/><Relationship Id="rId97" Type="http://schemas.openxmlformats.org/officeDocument/2006/relationships/tags" Target="../tags/tag103.xml"/><Relationship Id="rId104" Type="http://schemas.openxmlformats.org/officeDocument/2006/relationships/tags" Target="../tags/tag110.xml"/><Relationship Id="rId120" Type="http://schemas.openxmlformats.org/officeDocument/2006/relationships/tags" Target="../tags/tag126.xml"/><Relationship Id="rId125" Type="http://schemas.openxmlformats.org/officeDocument/2006/relationships/tags" Target="../tags/tag131.xml"/><Relationship Id="rId141" Type="http://schemas.openxmlformats.org/officeDocument/2006/relationships/tags" Target="../tags/tag147.xml"/><Relationship Id="rId146" Type="http://schemas.openxmlformats.org/officeDocument/2006/relationships/tags" Target="../tags/tag152.xml"/><Relationship Id="rId167" Type="http://schemas.openxmlformats.org/officeDocument/2006/relationships/tags" Target="../tags/tag173.xml"/><Relationship Id="rId7" Type="http://schemas.openxmlformats.org/officeDocument/2006/relationships/tags" Target="../tags/tag13.xml"/><Relationship Id="rId71" Type="http://schemas.openxmlformats.org/officeDocument/2006/relationships/tags" Target="../tags/tag77.xml"/><Relationship Id="rId92" Type="http://schemas.openxmlformats.org/officeDocument/2006/relationships/tags" Target="../tags/tag98.xml"/><Relationship Id="rId162" Type="http://schemas.openxmlformats.org/officeDocument/2006/relationships/tags" Target="../tags/tag168.xml"/><Relationship Id="rId2" Type="http://schemas.openxmlformats.org/officeDocument/2006/relationships/tags" Target="../tags/tag8.xml"/><Relationship Id="rId29" Type="http://schemas.openxmlformats.org/officeDocument/2006/relationships/tags" Target="../tags/tag35.xml"/><Relationship Id="rId24" Type="http://schemas.openxmlformats.org/officeDocument/2006/relationships/tags" Target="../tags/tag30.xml"/><Relationship Id="rId40" Type="http://schemas.openxmlformats.org/officeDocument/2006/relationships/tags" Target="../tags/tag46.xml"/><Relationship Id="rId45" Type="http://schemas.openxmlformats.org/officeDocument/2006/relationships/tags" Target="../tags/tag51.xml"/><Relationship Id="rId66" Type="http://schemas.openxmlformats.org/officeDocument/2006/relationships/tags" Target="../tags/tag72.xml"/><Relationship Id="rId87" Type="http://schemas.openxmlformats.org/officeDocument/2006/relationships/tags" Target="../tags/tag93.xml"/><Relationship Id="rId110" Type="http://schemas.openxmlformats.org/officeDocument/2006/relationships/tags" Target="../tags/tag116.xml"/><Relationship Id="rId115" Type="http://schemas.openxmlformats.org/officeDocument/2006/relationships/tags" Target="../tags/tag121.xml"/><Relationship Id="rId131" Type="http://schemas.openxmlformats.org/officeDocument/2006/relationships/tags" Target="../tags/tag137.xml"/><Relationship Id="rId136" Type="http://schemas.openxmlformats.org/officeDocument/2006/relationships/tags" Target="../tags/tag142.xml"/><Relationship Id="rId157" Type="http://schemas.openxmlformats.org/officeDocument/2006/relationships/tags" Target="../tags/tag163.xml"/><Relationship Id="rId61" Type="http://schemas.openxmlformats.org/officeDocument/2006/relationships/tags" Target="../tags/tag67.xml"/><Relationship Id="rId82" Type="http://schemas.openxmlformats.org/officeDocument/2006/relationships/tags" Target="../tags/tag88.xml"/><Relationship Id="rId152" Type="http://schemas.openxmlformats.org/officeDocument/2006/relationships/tags" Target="../tags/tag158.xml"/><Relationship Id="rId173" Type="http://schemas.openxmlformats.org/officeDocument/2006/relationships/tags" Target="../tags/tag179.xml"/><Relationship Id="rId19" Type="http://schemas.openxmlformats.org/officeDocument/2006/relationships/tags" Target="../tags/tag25.xml"/><Relationship Id="rId14" Type="http://schemas.openxmlformats.org/officeDocument/2006/relationships/tags" Target="../tags/tag20.xml"/><Relationship Id="rId30" Type="http://schemas.openxmlformats.org/officeDocument/2006/relationships/tags" Target="../tags/tag36.xml"/><Relationship Id="rId35" Type="http://schemas.openxmlformats.org/officeDocument/2006/relationships/tags" Target="../tags/tag41.xml"/><Relationship Id="rId56" Type="http://schemas.openxmlformats.org/officeDocument/2006/relationships/tags" Target="../tags/tag62.xml"/><Relationship Id="rId77" Type="http://schemas.openxmlformats.org/officeDocument/2006/relationships/tags" Target="../tags/tag83.xml"/><Relationship Id="rId100" Type="http://schemas.openxmlformats.org/officeDocument/2006/relationships/tags" Target="../tags/tag106.xml"/><Relationship Id="rId105" Type="http://schemas.openxmlformats.org/officeDocument/2006/relationships/tags" Target="../tags/tag111.xml"/><Relationship Id="rId126" Type="http://schemas.openxmlformats.org/officeDocument/2006/relationships/tags" Target="../tags/tag132.xml"/><Relationship Id="rId147" Type="http://schemas.openxmlformats.org/officeDocument/2006/relationships/tags" Target="../tags/tag153.xml"/><Relationship Id="rId168" Type="http://schemas.openxmlformats.org/officeDocument/2006/relationships/tags" Target="../tags/tag174.xml"/><Relationship Id="rId8" Type="http://schemas.openxmlformats.org/officeDocument/2006/relationships/tags" Target="../tags/tag14.xml"/><Relationship Id="rId51" Type="http://schemas.openxmlformats.org/officeDocument/2006/relationships/tags" Target="../tags/tag57.xml"/><Relationship Id="rId72" Type="http://schemas.openxmlformats.org/officeDocument/2006/relationships/tags" Target="../tags/tag78.xml"/><Relationship Id="rId93" Type="http://schemas.openxmlformats.org/officeDocument/2006/relationships/tags" Target="../tags/tag99.xml"/><Relationship Id="rId98" Type="http://schemas.openxmlformats.org/officeDocument/2006/relationships/tags" Target="../tags/tag104.xml"/><Relationship Id="rId121" Type="http://schemas.openxmlformats.org/officeDocument/2006/relationships/tags" Target="../tags/tag127.xml"/><Relationship Id="rId142" Type="http://schemas.openxmlformats.org/officeDocument/2006/relationships/tags" Target="../tags/tag148.xml"/><Relationship Id="rId163" Type="http://schemas.openxmlformats.org/officeDocument/2006/relationships/tags" Target="../tags/tag169.xml"/><Relationship Id="rId3" Type="http://schemas.openxmlformats.org/officeDocument/2006/relationships/tags" Target="../tags/tag9.xml"/><Relationship Id="rId25" Type="http://schemas.openxmlformats.org/officeDocument/2006/relationships/tags" Target="../tags/tag31.xml"/><Relationship Id="rId46" Type="http://schemas.openxmlformats.org/officeDocument/2006/relationships/tags" Target="../tags/tag52.xml"/><Relationship Id="rId67" Type="http://schemas.openxmlformats.org/officeDocument/2006/relationships/tags" Target="../tags/tag73.xml"/><Relationship Id="rId116" Type="http://schemas.openxmlformats.org/officeDocument/2006/relationships/tags" Target="../tags/tag122.xml"/><Relationship Id="rId137" Type="http://schemas.openxmlformats.org/officeDocument/2006/relationships/tags" Target="../tags/tag143.xml"/><Relationship Id="rId158" Type="http://schemas.openxmlformats.org/officeDocument/2006/relationships/tags" Target="../tags/tag164.xml"/><Relationship Id="rId20" Type="http://schemas.openxmlformats.org/officeDocument/2006/relationships/tags" Target="../tags/tag26.xml"/><Relationship Id="rId41" Type="http://schemas.openxmlformats.org/officeDocument/2006/relationships/tags" Target="../tags/tag47.xml"/><Relationship Id="rId62" Type="http://schemas.openxmlformats.org/officeDocument/2006/relationships/tags" Target="../tags/tag68.xml"/><Relationship Id="rId83" Type="http://schemas.openxmlformats.org/officeDocument/2006/relationships/tags" Target="../tags/tag89.xml"/><Relationship Id="rId88" Type="http://schemas.openxmlformats.org/officeDocument/2006/relationships/tags" Target="../tags/tag94.xml"/><Relationship Id="rId111" Type="http://schemas.openxmlformats.org/officeDocument/2006/relationships/tags" Target="../tags/tag117.xml"/><Relationship Id="rId132" Type="http://schemas.openxmlformats.org/officeDocument/2006/relationships/tags" Target="../tags/tag138.xml"/><Relationship Id="rId153" Type="http://schemas.openxmlformats.org/officeDocument/2006/relationships/tags" Target="../tags/tag159.xml"/><Relationship Id="rId174" Type="http://schemas.openxmlformats.org/officeDocument/2006/relationships/tags" Target="../tags/tag180.xml"/><Relationship Id="rId15" Type="http://schemas.openxmlformats.org/officeDocument/2006/relationships/tags" Target="../tags/tag21.xml"/><Relationship Id="rId36" Type="http://schemas.openxmlformats.org/officeDocument/2006/relationships/tags" Target="../tags/tag42.xml"/><Relationship Id="rId57" Type="http://schemas.openxmlformats.org/officeDocument/2006/relationships/tags" Target="../tags/tag63.xml"/><Relationship Id="rId106" Type="http://schemas.openxmlformats.org/officeDocument/2006/relationships/tags" Target="../tags/tag112.xml"/><Relationship Id="rId127" Type="http://schemas.openxmlformats.org/officeDocument/2006/relationships/tags" Target="../tags/tag133.xml"/></Relationships>
</file>

<file path=ppt/slideLayouts/_rels/slideLayout10.xml.rels><?xml version="1.0" encoding="UTF-8" standalone="yes"?>
<Relationships xmlns="http://schemas.openxmlformats.org/package/2006/relationships"><Relationship Id="rId26" Type="http://schemas.openxmlformats.org/officeDocument/2006/relationships/tags" Target="../tags/tag938.xml"/><Relationship Id="rId21" Type="http://schemas.openxmlformats.org/officeDocument/2006/relationships/tags" Target="../tags/tag933.xml"/><Relationship Id="rId42" Type="http://schemas.openxmlformats.org/officeDocument/2006/relationships/tags" Target="../tags/tag954.xml"/><Relationship Id="rId47" Type="http://schemas.openxmlformats.org/officeDocument/2006/relationships/tags" Target="../tags/tag959.xml"/><Relationship Id="rId63" Type="http://schemas.openxmlformats.org/officeDocument/2006/relationships/tags" Target="../tags/tag975.xml"/><Relationship Id="rId68" Type="http://schemas.openxmlformats.org/officeDocument/2006/relationships/tags" Target="../tags/tag980.xml"/><Relationship Id="rId84" Type="http://schemas.openxmlformats.org/officeDocument/2006/relationships/tags" Target="../tags/tag996.xml"/><Relationship Id="rId89" Type="http://schemas.openxmlformats.org/officeDocument/2006/relationships/tags" Target="../tags/tag1001.xml"/><Relationship Id="rId112" Type="http://schemas.openxmlformats.org/officeDocument/2006/relationships/tags" Target="../tags/tag1024.xml"/><Relationship Id="rId16" Type="http://schemas.openxmlformats.org/officeDocument/2006/relationships/tags" Target="../tags/tag928.xml"/><Relationship Id="rId107" Type="http://schemas.openxmlformats.org/officeDocument/2006/relationships/tags" Target="../tags/tag1019.xml"/><Relationship Id="rId11" Type="http://schemas.openxmlformats.org/officeDocument/2006/relationships/tags" Target="../tags/tag923.xml"/><Relationship Id="rId24" Type="http://schemas.openxmlformats.org/officeDocument/2006/relationships/tags" Target="../tags/tag936.xml"/><Relationship Id="rId32" Type="http://schemas.openxmlformats.org/officeDocument/2006/relationships/tags" Target="../tags/tag944.xml"/><Relationship Id="rId37" Type="http://schemas.openxmlformats.org/officeDocument/2006/relationships/tags" Target="../tags/tag949.xml"/><Relationship Id="rId40" Type="http://schemas.openxmlformats.org/officeDocument/2006/relationships/tags" Target="../tags/tag952.xml"/><Relationship Id="rId45" Type="http://schemas.openxmlformats.org/officeDocument/2006/relationships/tags" Target="../tags/tag957.xml"/><Relationship Id="rId53" Type="http://schemas.openxmlformats.org/officeDocument/2006/relationships/tags" Target="../tags/tag965.xml"/><Relationship Id="rId58" Type="http://schemas.openxmlformats.org/officeDocument/2006/relationships/tags" Target="../tags/tag970.xml"/><Relationship Id="rId66" Type="http://schemas.openxmlformats.org/officeDocument/2006/relationships/tags" Target="../tags/tag978.xml"/><Relationship Id="rId74" Type="http://schemas.openxmlformats.org/officeDocument/2006/relationships/tags" Target="../tags/tag986.xml"/><Relationship Id="rId79" Type="http://schemas.openxmlformats.org/officeDocument/2006/relationships/tags" Target="../tags/tag991.xml"/><Relationship Id="rId87" Type="http://schemas.openxmlformats.org/officeDocument/2006/relationships/tags" Target="../tags/tag999.xml"/><Relationship Id="rId102" Type="http://schemas.openxmlformats.org/officeDocument/2006/relationships/tags" Target="../tags/tag1014.xml"/><Relationship Id="rId110" Type="http://schemas.openxmlformats.org/officeDocument/2006/relationships/tags" Target="../tags/tag1022.xml"/><Relationship Id="rId115" Type="http://schemas.openxmlformats.org/officeDocument/2006/relationships/slideMaster" Target="../slideMasters/slideMaster1.xml"/><Relationship Id="rId5" Type="http://schemas.openxmlformats.org/officeDocument/2006/relationships/tags" Target="../tags/tag917.xml"/><Relationship Id="rId61" Type="http://schemas.openxmlformats.org/officeDocument/2006/relationships/tags" Target="../tags/tag973.xml"/><Relationship Id="rId82" Type="http://schemas.openxmlformats.org/officeDocument/2006/relationships/tags" Target="../tags/tag994.xml"/><Relationship Id="rId90" Type="http://schemas.openxmlformats.org/officeDocument/2006/relationships/tags" Target="../tags/tag1002.xml"/><Relationship Id="rId95" Type="http://schemas.openxmlformats.org/officeDocument/2006/relationships/tags" Target="../tags/tag1007.xml"/><Relationship Id="rId19" Type="http://schemas.openxmlformats.org/officeDocument/2006/relationships/tags" Target="../tags/tag931.xml"/><Relationship Id="rId14" Type="http://schemas.openxmlformats.org/officeDocument/2006/relationships/tags" Target="../tags/tag926.xml"/><Relationship Id="rId22" Type="http://schemas.openxmlformats.org/officeDocument/2006/relationships/tags" Target="../tags/tag934.xml"/><Relationship Id="rId27" Type="http://schemas.openxmlformats.org/officeDocument/2006/relationships/tags" Target="../tags/tag939.xml"/><Relationship Id="rId30" Type="http://schemas.openxmlformats.org/officeDocument/2006/relationships/tags" Target="../tags/tag942.xml"/><Relationship Id="rId35" Type="http://schemas.openxmlformats.org/officeDocument/2006/relationships/tags" Target="../tags/tag947.xml"/><Relationship Id="rId43" Type="http://schemas.openxmlformats.org/officeDocument/2006/relationships/tags" Target="../tags/tag955.xml"/><Relationship Id="rId48" Type="http://schemas.openxmlformats.org/officeDocument/2006/relationships/tags" Target="../tags/tag960.xml"/><Relationship Id="rId56" Type="http://schemas.openxmlformats.org/officeDocument/2006/relationships/tags" Target="../tags/tag968.xml"/><Relationship Id="rId64" Type="http://schemas.openxmlformats.org/officeDocument/2006/relationships/tags" Target="../tags/tag976.xml"/><Relationship Id="rId69" Type="http://schemas.openxmlformats.org/officeDocument/2006/relationships/tags" Target="../tags/tag981.xml"/><Relationship Id="rId77" Type="http://schemas.openxmlformats.org/officeDocument/2006/relationships/tags" Target="../tags/tag989.xml"/><Relationship Id="rId100" Type="http://schemas.openxmlformats.org/officeDocument/2006/relationships/tags" Target="../tags/tag1012.xml"/><Relationship Id="rId105" Type="http://schemas.openxmlformats.org/officeDocument/2006/relationships/tags" Target="../tags/tag1017.xml"/><Relationship Id="rId113" Type="http://schemas.openxmlformats.org/officeDocument/2006/relationships/tags" Target="../tags/tag1025.xml"/><Relationship Id="rId8" Type="http://schemas.openxmlformats.org/officeDocument/2006/relationships/tags" Target="../tags/tag920.xml"/><Relationship Id="rId51" Type="http://schemas.openxmlformats.org/officeDocument/2006/relationships/tags" Target="../tags/tag963.xml"/><Relationship Id="rId72" Type="http://schemas.openxmlformats.org/officeDocument/2006/relationships/tags" Target="../tags/tag984.xml"/><Relationship Id="rId80" Type="http://schemas.openxmlformats.org/officeDocument/2006/relationships/tags" Target="../tags/tag992.xml"/><Relationship Id="rId85" Type="http://schemas.openxmlformats.org/officeDocument/2006/relationships/tags" Target="../tags/tag997.xml"/><Relationship Id="rId93" Type="http://schemas.openxmlformats.org/officeDocument/2006/relationships/tags" Target="../tags/tag1005.xml"/><Relationship Id="rId98" Type="http://schemas.openxmlformats.org/officeDocument/2006/relationships/tags" Target="../tags/tag1010.xml"/><Relationship Id="rId3" Type="http://schemas.openxmlformats.org/officeDocument/2006/relationships/tags" Target="../tags/tag915.xml"/><Relationship Id="rId12" Type="http://schemas.openxmlformats.org/officeDocument/2006/relationships/tags" Target="../tags/tag924.xml"/><Relationship Id="rId17" Type="http://schemas.openxmlformats.org/officeDocument/2006/relationships/tags" Target="../tags/tag929.xml"/><Relationship Id="rId25" Type="http://schemas.openxmlformats.org/officeDocument/2006/relationships/tags" Target="../tags/tag937.xml"/><Relationship Id="rId33" Type="http://schemas.openxmlformats.org/officeDocument/2006/relationships/tags" Target="../tags/tag945.xml"/><Relationship Id="rId38" Type="http://schemas.openxmlformats.org/officeDocument/2006/relationships/tags" Target="../tags/tag950.xml"/><Relationship Id="rId46" Type="http://schemas.openxmlformats.org/officeDocument/2006/relationships/tags" Target="../tags/tag958.xml"/><Relationship Id="rId59" Type="http://schemas.openxmlformats.org/officeDocument/2006/relationships/tags" Target="../tags/tag971.xml"/><Relationship Id="rId67" Type="http://schemas.openxmlformats.org/officeDocument/2006/relationships/tags" Target="../tags/tag979.xml"/><Relationship Id="rId103" Type="http://schemas.openxmlformats.org/officeDocument/2006/relationships/tags" Target="../tags/tag1015.xml"/><Relationship Id="rId108" Type="http://schemas.openxmlformats.org/officeDocument/2006/relationships/tags" Target="../tags/tag1020.xml"/><Relationship Id="rId20" Type="http://schemas.openxmlformats.org/officeDocument/2006/relationships/tags" Target="../tags/tag932.xml"/><Relationship Id="rId41" Type="http://schemas.openxmlformats.org/officeDocument/2006/relationships/tags" Target="../tags/tag953.xml"/><Relationship Id="rId54" Type="http://schemas.openxmlformats.org/officeDocument/2006/relationships/tags" Target="../tags/tag966.xml"/><Relationship Id="rId62" Type="http://schemas.openxmlformats.org/officeDocument/2006/relationships/tags" Target="../tags/tag974.xml"/><Relationship Id="rId70" Type="http://schemas.openxmlformats.org/officeDocument/2006/relationships/tags" Target="../tags/tag982.xml"/><Relationship Id="rId75" Type="http://schemas.openxmlformats.org/officeDocument/2006/relationships/tags" Target="../tags/tag987.xml"/><Relationship Id="rId83" Type="http://schemas.openxmlformats.org/officeDocument/2006/relationships/tags" Target="../tags/tag995.xml"/><Relationship Id="rId88" Type="http://schemas.openxmlformats.org/officeDocument/2006/relationships/tags" Target="../tags/tag1000.xml"/><Relationship Id="rId91" Type="http://schemas.openxmlformats.org/officeDocument/2006/relationships/tags" Target="../tags/tag1003.xml"/><Relationship Id="rId96" Type="http://schemas.openxmlformats.org/officeDocument/2006/relationships/tags" Target="../tags/tag1008.xml"/><Relationship Id="rId111" Type="http://schemas.openxmlformats.org/officeDocument/2006/relationships/tags" Target="../tags/tag1023.xml"/><Relationship Id="rId1" Type="http://schemas.openxmlformats.org/officeDocument/2006/relationships/tags" Target="../tags/tag913.xml"/><Relationship Id="rId6" Type="http://schemas.openxmlformats.org/officeDocument/2006/relationships/tags" Target="../tags/tag918.xml"/><Relationship Id="rId15" Type="http://schemas.openxmlformats.org/officeDocument/2006/relationships/tags" Target="../tags/tag927.xml"/><Relationship Id="rId23" Type="http://schemas.openxmlformats.org/officeDocument/2006/relationships/tags" Target="../tags/tag935.xml"/><Relationship Id="rId28" Type="http://schemas.openxmlformats.org/officeDocument/2006/relationships/tags" Target="../tags/tag940.xml"/><Relationship Id="rId36" Type="http://schemas.openxmlformats.org/officeDocument/2006/relationships/tags" Target="../tags/tag948.xml"/><Relationship Id="rId49" Type="http://schemas.openxmlformats.org/officeDocument/2006/relationships/tags" Target="../tags/tag961.xml"/><Relationship Id="rId57" Type="http://schemas.openxmlformats.org/officeDocument/2006/relationships/tags" Target="../tags/tag969.xml"/><Relationship Id="rId106" Type="http://schemas.openxmlformats.org/officeDocument/2006/relationships/tags" Target="../tags/tag1018.xml"/><Relationship Id="rId114" Type="http://schemas.openxmlformats.org/officeDocument/2006/relationships/tags" Target="../tags/tag1026.xml"/><Relationship Id="rId10" Type="http://schemas.openxmlformats.org/officeDocument/2006/relationships/tags" Target="../tags/tag922.xml"/><Relationship Id="rId31" Type="http://schemas.openxmlformats.org/officeDocument/2006/relationships/tags" Target="../tags/tag943.xml"/><Relationship Id="rId44" Type="http://schemas.openxmlformats.org/officeDocument/2006/relationships/tags" Target="../tags/tag956.xml"/><Relationship Id="rId52" Type="http://schemas.openxmlformats.org/officeDocument/2006/relationships/tags" Target="../tags/tag964.xml"/><Relationship Id="rId60" Type="http://schemas.openxmlformats.org/officeDocument/2006/relationships/tags" Target="../tags/tag972.xml"/><Relationship Id="rId65" Type="http://schemas.openxmlformats.org/officeDocument/2006/relationships/tags" Target="../tags/tag977.xml"/><Relationship Id="rId73" Type="http://schemas.openxmlformats.org/officeDocument/2006/relationships/tags" Target="../tags/tag985.xml"/><Relationship Id="rId78" Type="http://schemas.openxmlformats.org/officeDocument/2006/relationships/tags" Target="../tags/tag990.xml"/><Relationship Id="rId81" Type="http://schemas.openxmlformats.org/officeDocument/2006/relationships/tags" Target="../tags/tag993.xml"/><Relationship Id="rId86" Type="http://schemas.openxmlformats.org/officeDocument/2006/relationships/tags" Target="../tags/tag998.xml"/><Relationship Id="rId94" Type="http://schemas.openxmlformats.org/officeDocument/2006/relationships/tags" Target="../tags/tag1006.xml"/><Relationship Id="rId99" Type="http://schemas.openxmlformats.org/officeDocument/2006/relationships/tags" Target="../tags/tag1011.xml"/><Relationship Id="rId101" Type="http://schemas.openxmlformats.org/officeDocument/2006/relationships/tags" Target="../tags/tag1013.xml"/><Relationship Id="rId4" Type="http://schemas.openxmlformats.org/officeDocument/2006/relationships/tags" Target="../tags/tag916.xml"/><Relationship Id="rId9" Type="http://schemas.openxmlformats.org/officeDocument/2006/relationships/tags" Target="../tags/tag921.xml"/><Relationship Id="rId13" Type="http://schemas.openxmlformats.org/officeDocument/2006/relationships/tags" Target="../tags/tag925.xml"/><Relationship Id="rId18" Type="http://schemas.openxmlformats.org/officeDocument/2006/relationships/tags" Target="../tags/tag930.xml"/><Relationship Id="rId39" Type="http://schemas.openxmlformats.org/officeDocument/2006/relationships/tags" Target="../tags/tag951.xml"/><Relationship Id="rId109" Type="http://schemas.openxmlformats.org/officeDocument/2006/relationships/tags" Target="../tags/tag1021.xml"/><Relationship Id="rId34" Type="http://schemas.openxmlformats.org/officeDocument/2006/relationships/tags" Target="../tags/tag946.xml"/><Relationship Id="rId50" Type="http://schemas.openxmlformats.org/officeDocument/2006/relationships/tags" Target="../tags/tag962.xml"/><Relationship Id="rId55" Type="http://schemas.openxmlformats.org/officeDocument/2006/relationships/tags" Target="../tags/tag967.xml"/><Relationship Id="rId76" Type="http://schemas.openxmlformats.org/officeDocument/2006/relationships/tags" Target="../tags/tag988.xml"/><Relationship Id="rId97" Type="http://schemas.openxmlformats.org/officeDocument/2006/relationships/tags" Target="../tags/tag1009.xml"/><Relationship Id="rId104" Type="http://schemas.openxmlformats.org/officeDocument/2006/relationships/tags" Target="../tags/tag1016.xml"/><Relationship Id="rId7" Type="http://schemas.openxmlformats.org/officeDocument/2006/relationships/tags" Target="../tags/tag919.xml"/><Relationship Id="rId71" Type="http://schemas.openxmlformats.org/officeDocument/2006/relationships/tags" Target="../tags/tag983.xml"/><Relationship Id="rId92" Type="http://schemas.openxmlformats.org/officeDocument/2006/relationships/tags" Target="../tags/tag1004.xml"/><Relationship Id="rId2" Type="http://schemas.openxmlformats.org/officeDocument/2006/relationships/tags" Target="../tags/tag914.xml"/><Relationship Id="rId29" Type="http://schemas.openxmlformats.org/officeDocument/2006/relationships/tags" Target="../tags/tag941.xml"/></Relationships>
</file>

<file path=ppt/slideLayouts/_rels/slideLayout11.xml.rels><?xml version="1.0" encoding="UTF-8" standalone="yes"?>
<Relationships xmlns="http://schemas.openxmlformats.org/package/2006/relationships"><Relationship Id="rId26" Type="http://schemas.openxmlformats.org/officeDocument/2006/relationships/tags" Target="../tags/tag1052.xml"/><Relationship Id="rId117" Type="http://schemas.openxmlformats.org/officeDocument/2006/relationships/tags" Target="../tags/tag1143.xml"/><Relationship Id="rId21" Type="http://schemas.openxmlformats.org/officeDocument/2006/relationships/tags" Target="../tags/tag1047.xml"/><Relationship Id="rId42" Type="http://schemas.openxmlformats.org/officeDocument/2006/relationships/tags" Target="../tags/tag1068.xml"/><Relationship Id="rId47" Type="http://schemas.openxmlformats.org/officeDocument/2006/relationships/tags" Target="../tags/tag1073.xml"/><Relationship Id="rId63" Type="http://schemas.openxmlformats.org/officeDocument/2006/relationships/tags" Target="../tags/tag1089.xml"/><Relationship Id="rId68" Type="http://schemas.openxmlformats.org/officeDocument/2006/relationships/tags" Target="../tags/tag1094.xml"/><Relationship Id="rId84" Type="http://schemas.openxmlformats.org/officeDocument/2006/relationships/tags" Target="../tags/tag1110.xml"/><Relationship Id="rId89" Type="http://schemas.openxmlformats.org/officeDocument/2006/relationships/tags" Target="../tags/tag1115.xml"/><Relationship Id="rId112" Type="http://schemas.openxmlformats.org/officeDocument/2006/relationships/tags" Target="../tags/tag1138.xml"/><Relationship Id="rId133" Type="http://schemas.openxmlformats.org/officeDocument/2006/relationships/tags" Target="../tags/tag1159.xml"/><Relationship Id="rId16" Type="http://schemas.openxmlformats.org/officeDocument/2006/relationships/tags" Target="../tags/tag1042.xml"/><Relationship Id="rId107" Type="http://schemas.openxmlformats.org/officeDocument/2006/relationships/tags" Target="../tags/tag1133.xml"/><Relationship Id="rId11" Type="http://schemas.openxmlformats.org/officeDocument/2006/relationships/tags" Target="../tags/tag1037.xml"/><Relationship Id="rId32" Type="http://schemas.openxmlformats.org/officeDocument/2006/relationships/tags" Target="../tags/tag1058.xml"/><Relationship Id="rId37" Type="http://schemas.openxmlformats.org/officeDocument/2006/relationships/tags" Target="../tags/tag1063.xml"/><Relationship Id="rId53" Type="http://schemas.openxmlformats.org/officeDocument/2006/relationships/tags" Target="../tags/tag1079.xml"/><Relationship Id="rId58" Type="http://schemas.openxmlformats.org/officeDocument/2006/relationships/tags" Target="../tags/tag1084.xml"/><Relationship Id="rId74" Type="http://schemas.openxmlformats.org/officeDocument/2006/relationships/tags" Target="../tags/tag1100.xml"/><Relationship Id="rId79" Type="http://schemas.openxmlformats.org/officeDocument/2006/relationships/tags" Target="../tags/tag1105.xml"/><Relationship Id="rId102" Type="http://schemas.openxmlformats.org/officeDocument/2006/relationships/tags" Target="../tags/tag1128.xml"/><Relationship Id="rId123" Type="http://schemas.openxmlformats.org/officeDocument/2006/relationships/tags" Target="../tags/tag1149.xml"/><Relationship Id="rId128" Type="http://schemas.openxmlformats.org/officeDocument/2006/relationships/tags" Target="../tags/tag1154.xml"/><Relationship Id="rId5" Type="http://schemas.openxmlformats.org/officeDocument/2006/relationships/tags" Target="../tags/tag1031.xml"/><Relationship Id="rId90" Type="http://schemas.openxmlformats.org/officeDocument/2006/relationships/tags" Target="../tags/tag1116.xml"/><Relationship Id="rId95" Type="http://schemas.openxmlformats.org/officeDocument/2006/relationships/tags" Target="../tags/tag1121.xml"/><Relationship Id="rId14" Type="http://schemas.openxmlformats.org/officeDocument/2006/relationships/tags" Target="../tags/tag1040.xml"/><Relationship Id="rId22" Type="http://schemas.openxmlformats.org/officeDocument/2006/relationships/tags" Target="../tags/tag1048.xml"/><Relationship Id="rId27" Type="http://schemas.openxmlformats.org/officeDocument/2006/relationships/tags" Target="../tags/tag1053.xml"/><Relationship Id="rId30" Type="http://schemas.openxmlformats.org/officeDocument/2006/relationships/tags" Target="../tags/tag1056.xml"/><Relationship Id="rId35" Type="http://schemas.openxmlformats.org/officeDocument/2006/relationships/tags" Target="../tags/tag1061.xml"/><Relationship Id="rId43" Type="http://schemas.openxmlformats.org/officeDocument/2006/relationships/tags" Target="../tags/tag1069.xml"/><Relationship Id="rId48" Type="http://schemas.openxmlformats.org/officeDocument/2006/relationships/tags" Target="../tags/tag1074.xml"/><Relationship Id="rId56" Type="http://schemas.openxmlformats.org/officeDocument/2006/relationships/tags" Target="../tags/tag1082.xml"/><Relationship Id="rId64" Type="http://schemas.openxmlformats.org/officeDocument/2006/relationships/tags" Target="../tags/tag1090.xml"/><Relationship Id="rId69" Type="http://schemas.openxmlformats.org/officeDocument/2006/relationships/tags" Target="../tags/tag1095.xml"/><Relationship Id="rId77" Type="http://schemas.openxmlformats.org/officeDocument/2006/relationships/tags" Target="../tags/tag1103.xml"/><Relationship Id="rId100" Type="http://schemas.openxmlformats.org/officeDocument/2006/relationships/tags" Target="../tags/tag1126.xml"/><Relationship Id="rId105" Type="http://schemas.openxmlformats.org/officeDocument/2006/relationships/tags" Target="../tags/tag1131.xml"/><Relationship Id="rId113" Type="http://schemas.openxmlformats.org/officeDocument/2006/relationships/tags" Target="../tags/tag1139.xml"/><Relationship Id="rId118" Type="http://schemas.openxmlformats.org/officeDocument/2006/relationships/tags" Target="../tags/tag1144.xml"/><Relationship Id="rId126" Type="http://schemas.openxmlformats.org/officeDocument/2006/relationships/tags" Target="../tags/tag1152.xml"/><Relationship Id="rId134" Type="http://schemas.openxmlformats.org/officeDocument/2006/relationships/slideMaster" Target="../slideMasters/slideMaster1.xml"/><Relationship Id="rId8" Type="http://schemas.openxmlformats.org/officeDocument/2006/relationships/tags" Target="../tags/tag1034.xml"/><Relationship Id="rId51" Type="http://schemas.openxmlformats.org/officeDocument/2006/relationships/tags" Target="../tags/tag1077.xml"/><Relationship Id="rId72" Type="http://schemas.openxmlformats.org/officeDocument/2006/relationships/tags" Target="../tags/tag1098.xml"/><Relationship Id="rId80" Type="http://schemas.openxmlformats.org/officeDocument/2006/relationships/tags" Target="../tags/tag1106.xml"/><Relationship Id="rId85" Type="http://schemas.openxmlformats.org/officeDocument/2006/relationships/tags" Target="../tags/tag1111.xml"/><Relationship Id="rId93" Type="http://schemas.openxmlformats.org/officeDocument/2006/relationships/tags" Target="../tags/tag1119.xml"/><Relationship Id="rId98" Type="http://schemas.openxmlformats.org/officeDocument/2006/relationships/tags" Target="../tags/tag1124.xml"/><Relationship Id="rId121" Type="http://schemas.openxmlformats.org/officeDocument/2006/relationships/tags" Target="../tags/tag1147.xml"/><Relationship Id="rId3" Type="http://schemas.openxmlformats.org/officeDocument/2006/relationships/tags" Target="../tags/tag1029.xml"/><Relationship Id="rId12" Type="http://schemas.openxmlformats.org/officeDocument/2006/relationships/tags" Target="../tags/tag1038.xml"/><Relationship Id="rId17" Type="http://schemas.openxmlformats.org/officeDocument/2006/relationships/tags" Target="../tags/tag1043.xml"/><Relationship Id="rId25" Type="http://schemas.openxmlformats.org/officeDocument/2006/relationships/tags" Target="../tags/tag1051.xml"/><Relationship Id="rId33" Type="http://schemas.openxmlformats.org/officeDocument/2006/relationships/tags" Target="../tags/tag1059.xml"/><Relationship Id="rId38" Type="http://schemas.openxmlformats.org/officeDocument/2006/relationships/tags" Target="../tags/tag1064.xml"/><Relationship Id="rId46" Type="http://schemas.openxmlformats.org/officeDocument/2006/relationships/tags" Target="../tags/tag1072.xml"/><Relationship Id="rId59" Type="http://schemas.openxmlformats.org/officeDocument/2006/relationships/tags" Target="../tags/tag1085.xml"/><Relationship Id="rId67" Type="http://schemas.openxmlformats.org/officeDocument/2006/relationships/tags" Target="../tags/tag1093.xml"/><Relationship Id="rId103" Type="http://schemas.openxmlformats.org/officeDocument/2006/relationships/tags" Target="../tags/tag1129.xml"/><Relationship Id="rId108" Type="http://schemas.openxmlformats.org/officeDocument/2006/relationships/tags" Target="../tags/tag1134.xml"/><Relationship Id="rId116" Type="http://schemas.openxmlformats.org/officeDocument/2006/relationships/tags" Target="../tags/tag1142.xml"/><Relationship Id="rId124" Type="http://schemas.openxmlformats.org/officeDocument/2006/relationships/tags" Target="../tags/tag1150.xml"/><Relationship Id="rId129" Type="http://schemas.openxmlformats.org/officeDocument/2006/relationships/tags" Target="../tags/tag1155.xml"/><Relationship Id="rId20" Type="http://schemas.openxmlformats.org/officeDocument/2006/relationships/tags" Target="../tags/tag1046.xml"/><Relationship Id="rId41" Type="http://schemas.openxmlformats.org/officeDocument/2006/relationships/tags" Target="../tags/tag1067.xml"/><Relationship Id="rId54" Type="http://schemas.openxmlformats.org/officeDocument/2006/relationships/tags" Target="../tags/tag1080.xml"/><Relationship Id="rId62" Type="http://schemas.openxmlformats.org/officeDocument/2006/relationships/tags" Target="../tags/tag1088.xml"/><Relationship Id="rId70" Type="http://schemas.openxmlformats.org/officeDocument/2006/relationships/tags" Target="../tags/tag1096.xml"/><Relationship Id="rId75" Type="http://schemas.openxmlformats.org/officeDocument/2006/relationships/tags" Target="../tags/tag1101.xml"/><Relationship Id="rId83" Type="http://schemas.openxmlformats.org/officeDocument/2006/relationships/tags" Target="../tags/tag1109.xml"/><Relationship Id="rId88" Type="http://schemas.openxmlformats.org/officeDocument/2006/relationships/tags" Target="../tags/tag1114.xml"/><Relationship Id="rId91" Type="http://schemas.openxmlformats.org/officeDocument/2006/relationships/tags" Target="../tags/tag1117.xml"/><Relationship Id="rId96" Type="http://schemas.openxmlformats.org/officeDocument/2006/relationships/tags" Target="../tags/tag1122.xml"/><Relationship Id="rId111" Type="http://schemas.openxmlformats.org/officeDocument/2006/relationships/tags" Target="../tags/tag1137.xml"/><Relationship Id="rId132" Type="http://schemas.openxmlformats.org/officeDocument/2006/relationships/tags" Target="../tags/tag1158.xml"/><Relationship Id="rId1" Type="http://schemas.openxmlformats.org/officeDocument/2006/relationships/tags" Target="../tags/tag1027.xml"/><Relationship Id="rId6" Type="http://schemas.openxmlformats.org/officeDocument/2006/relationships/tags" Target="../tags/tag1032.xml"/><Relationship Id="rId15" Type="http://schemas.openxmlformats.org/officeDocument/2006/relationships/tags" Target="../tags/tag1041.xml"/><Relationship Id="rId23" Type="http://schemas.openxmlformats.org/officeDocument/2006/relationships/tags" Target="../tags/tag1049.xml"/><Relationship Id="rId28" Type="http://schemas.openxmlformats.org/officeDocument/2006/relationships/tags" Target="../tags/tag1054.xml"/><Relationship Id="rId36" Type="http://schemas.openxmlformats.org/officeDocument/2006/relationships/tags" Target="../tags/tag1062.xml"/><Relationship Id="rId49" Type="http://schemas.openxmlformats.org/officeDocument/2006/relationships/tags" Target="../tags/tag1075.xml"/><Relationship Id="rId57" Type="http://schemas.openxmlformats.org/officeDocument/2006/relationships/tags" Target="../tags/tag1083.xml"/><Relationship Id="rId106" Type="http://schemas.openxmlformats.org/officeDocument/2006/relationships/tags" Target="../tags/tag1132.xml"/><Relationship Id="rId114" Type="http://schemas.openxmlformats.org/officeDocument/2006/relationships/tags" Target="../tags/tag1140.xml"/><Relationship Id="rId119" Type="http://schemas.openxmlformats.org/officeDocument/2006/relationships/tags" Target="../tags/tag1145.xml"/><Relationship Id="rId127" Type="http://schemas.openxmlformats.org/officeDocument/2006/relationships/tags" Target="../tags/tag1153.xml"/><Relationship Id="rId10" Type="http://schemas.openxmlformats.org/officeDocument/2006/relationships/tags" Target="../tags/tag1036.xml"/><Relationship Id="rId31" Type="http://schemas.openxmlformats.org/officeDocument/2006/relationships/tags" Target="../tags/tag1057.xml"/><Relationship Id="rId44" Type="http://schemas.openxmlformats.org/officeDocument/2006/relationships/tags" Target="../tags/tag1070.xml"/><Relationship Id="rId52" Type="http://schemas.openxmlformats.org/officeDocument/2006/relationships/tags" Target="../tags/tag1078.xml"/><Relationship Id="rId60" Type="http://schemas.openxmlformats.org/officeDocument/2006/relationships/tags" Target="../tags/tag1086.xml"/><Relationship Id="rId65" Type="http://schemas.openxmlformats.org/officeDocument/2006/relationships/tags" Target="../tags/tag1091.xml"/><Relationship Id="rId73" Type="http://schemas.openxmlformats.org/officeDocument/2006/relationships/tags" Target="../tags/tag1099.xml"/><Relationship Id="rId78" Type="http://schemas.openxmlformats.org/officeDocument/2006/relationships/tags" Target="../tags/tag1104.xml"/><Relationship Id="rId81" Type="http://schemas.openxmlformats.org/officeDocument/2006/relationships/tags" Target="../tags/tag1107.xml"/><Relationship Id="rId86" Type="http://schemas.openxmlformats.org/officeDocument/2006/relationships/tags" Target="../tags/tag1112.xml"/><Relationship Id="rId94" Type="http://schemas.openxmlformats.org/officeDocument/2006/relationships/tags" Target="../tags/tag1120.xml"/><Relationship Id="rId99" Type="http://schemas.openxmlformats.org/officeDocument/2006/relationships/tags" Target="../tags/tag1125.xml"/><Relationship Id="rId101" Type="http://schemas.openxmlformats.org/officeDocument/2006/relationships/tags" Target="../tags/tag1127.xml"/><Relationship Id="rId122" Type="http://schemas.openxmlformats.org/officeDocument/2006/relationships/tags" Target="../tags/tag1148.xml"/><Relationship Id="rId130" Type="http://schemas.openxmlformats.org/officeDocument/2006/relationships/tags" Target="../tags/tag1156.xml"/><Relationship Id="rId135" Type="http://schemas.openxmlformats.org/officeDocument/2006/relationships/image" Target="../media/image1.png"/><Relationship Id="rId4" Type="http://schemas.openxmlformats.org/officeDocument/2006/relationships/tags" Target="../tags/tag1030.xml"/><Relationship Id="rId9" Type="http://schemas.openxmlformats.org/officeDocument/2006/relationships/tags" Target="../tags/tag1035.xml"/><Relationship Id="rId13" Type="http://schemas.openxmlformats.org/officeDocument/2006/relationships/tags" Target="../tags/tag1039.xml"/><Relationship Id="rId18" Type="http://schemas.openxmlformats.org/officeDocument/2006/relationships/tags" Target="../tags/tag1044.xml"/><Relationship Id="rId39" Type="http://schemas.openxmlformats.org/officeDocument/2006/relationships/tags" Target="../tags/tag1065.xml"/><Relationship Id="rId109" Type="http://schemas.openxmlformats.org/officeDocument/2006/relationships/tags" Target="../tags/tag1135.xml"/><Relationship Id="rId34" Type="http://schemas.openxmlformats.org/officeDocument/2006/relationships/tags" Target="../tags/tag1060.xml"/><Relationship Id="rId50" Type="http://schemas.openxmlformats.org/officeDocument/2006/relationships/tags" Target="../tags/tag1076.xml"/><Relationship Id="rId55" Type="http://schemas.openxmlformats.org/officeDocument/2006/relationships/tags" Target="../tags/tag1081.xml"/><Relationship Id="rId76" Type="http://schemas.openxmlformats.org/officeDocument/2006/relationships/tags" Target="../tags/tag1102.xml"/><Relationship Id="rId97" Type="http://schemas.openxmlformats.org/officeDocument/2006/relationships/tags" Target="../tags/tag1123.xml"/><Relationship Id="rId104" Type="http://schemas.openxmlformats.org/officeDocument/2006/relationships/tags" Target="../tags/tag1130.xml"/><Relationship Id="rId120" Type="http://schemas.openxmlformats.org/officeDocument/2006/relationships/tags" Target="../tags/tag1146.xml"/><Relationship Id="rId125" Type="http://schemas.openxmlformats.org/officeDocument/2006/relationships/tags" Target="../tags/tag1151.xml"/><Relationship Id="rId7" Type="http://schemas.openxmlformats.org/officeDocument/2006/relationships/tags" Target="../tags/tag1033.xml"/><Relationship Id="rId71" Type="http://schemas.openxmlformats.org/officeDocument/2006/relationships/tags" Target="../tags/tag1097.xml"/><Relationship Id="rId92" Type="http://schemas.openxmlformats.org/officeDocument/2006/relationships/tags" Target="../tags/tag1118.xml"/><Relationship Id="rId2" Type="http://schemas.openxmlformats.org/officeDocument/2006/relationships/tags" Target="../tags/tag1028.xml"/><Relationship Id="rId29" Type="http://schemas.openxmlformats.org/officeDocument/2006/relationships/tags" Target="../tags/tag1055.xml"/><Relationship Id="rId24" Type="http://schemas.openxmlformats.org/officeDocument/2006/relationships/tags" Target="../tags/tag1050.xml"/><Relationship Id="rId40" Type="http://schemas.openxmlformats.org/officeDocument/2006/relationships/tags" Target="../tags/tag1066.xml"/><Relationship Id="rId45" Type="http://schemas.openxmlformats.org/officeDocument/2006/relationships/tags" Target="../tags/tag1071.xml"/><Relationship Id="rId66" Type="http://schemas.openxmlformats.org/officeDocument/2006/relationships/tags" Target="../tags/tag1092.xml"/><Relationship Id="rId87" Type="http://schemas.openxmlformats.org/officeDocument/2006/relationships/tags" Target="../tags/tag1113.xml"/><Relationship Id="rId110" Type="http://schemas.openxmlformats.org/officeDocument/2006/relationships/tags" Target="../tags/tag1136.xml"/><Relationship Id="rId115" Type="http://schemas.openxmlformats.org/officeDocument/2006/relationships/tags" Target="../tags/tag1141.xml"/><Relationship Id="rId131" Type="http://schemas.openxmlformats.org/officeDocument/2006/relationships/tags" Target="../tags/tag1157.xml"/><Relationship Id="rId61" Type="http://schemas.openxmlformats.org/officeDocument/2006/relationships/tags" Target="../tags/tag1087.xml"/><Relationship Id="rId82" Type="http://schemas.openxmlformats.org/officeDocument/2006/relationships/tags" Target="../tags/tag1108.xml"/><Relationship Id="rId19" Type="http://schemas.openxmlformats.org/officeDocument/2006/relationships/tags" Target="../tags/tag1045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1162.xml"/><Relationship Id="rId7" Type="http://schemas.openxmlformats.org/officeDocument/2006/relationships/image" Target="../media/image2.png"/><Relationship Id="rId2" Type="http://schemas.openxmlformats.org/officeDocument/2006/relationships/tags" Target="../tags/tag1161.xml"/><Relationship Id="rId1" Type="http://schemas.openxmlformats.org/officeDocument/2006/relationships/tags" Target="../tags/tag116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64.xml"/><Relationship Id="rId4" Type="http://schemas.openxmlformats.org/officeDocument/2006/relationships/tags" Target="../tags/tag1163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172.xml"/><Relationship Id="rId3" Type="http://schemas.openxmlformats.org/officeDocument/2006/relationships/tags" Target="../tags/tag1167.xml"/><Relationship Id="rId7" Type="http://schemas.openxmlformats.org/officeDocument/2006/relationships/tags" Target="../tags/tag1171.xml"/><Relationship Id="rId2" Type="http://schemas.openxmlformats.org/officeDocument/2006/relationships/tags" Target="../tags/tag1166.xml"/><Relationship Id="rId1" Type="http://schemas.openxmlformats.org/officeDocument/2006/relationships/tags" Target="../tags/tag1165.xml"/><Relationship Id="rId6" Type="http://schemas.openxmlformats.org/officeDocument/2006/relationships/tags" Target="../tags/tag1170.xml"/><Relationship Id="rId11" Type="http://schemas.openxmlformats.org/officeDocument/2006/relationships/image" Target="../media/image2.png"/><Relationship Id="rId5" Type="http://schemas.openxmlformats.org/officeDocument/2006/relationships/tags" Target="../tags/tag1169.xml"/><Relationship Id="rId10" Type="http://schemas.openxmlformats.org/officeDocument/2006/relationships/image" Target="../media/image3.png"/><Relationship Id="rId4" Type="http://schemas.openxmlformats.org/officeDocument/2006/relationships/tags" Target="../tags/tag1168.xml"/><Relationship Id="rId9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180.xml"/><Relationship Id="rId3" Type="http://schemas.openxmlformats.org/officeDocument/2006/relationships/tags" Target="../tags/tag1175.xml"/><Relationship Id="rId7" Type="http://schemas.openxmlformats.org/officeDocument/2006/relationships/tags" Target="../tags/tag1179.xml"/><Relationship Id="rId2" Type="http://schemas.openxmlformats.org/officeDocument/2006/relationships/tags" Target="../tags/tag1174.xml"/><Relationship Id="rId1" Type="http://schemas.openxmlformats.org/officeDocument/2006/relationships/tags" Target="../tags/tag1173.xml"/><Relationship Id="rId6" Type="http://schemas.openxmlformats.org/officeDocument/2006/relationships/tags" Target="../tags/tag1178.xml"/><Relationship Id="rId5" Type="http://schemas.openxmlformats.org/officeDocument/2006/relationships/tags" Target="../tags/tag1177.xml"/><Relationship Id="rId10" Type="http://schemas.openxmlformats.org/officeDocument/2006/relationships/image" Target="../media/image4.png"/><Relationship Id="rId4" Type="http://schemas.openxmlformats.org/officeDocument/2006/relationships/tags" Target="../tags/tag1176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88.xml"/><Relationship Id="rId3" Type="http://schemas.openxmlformats.org/officeDocument/2006/relationships/tags" Target="../tags/tag1183.xml"/><Relationship Id="rId7" Type="http://schemas.openxmlformats.org/officeDocument/2006/relationships/tags" Target="../tags/tag1187.xml"/><Relationship Id="rId2" Type="http://schemas.openxmlformats.org/officeDocument/2006/relationships/tags" Target="../tags/tag1182.xml"/><Relationship Id="rId1" Type="http://schemas.openxmlformats.org/officeDocument/2006/relationships/tags" Target="../tags/tag1181.xml"/><Relationship Id="rId6" Type="http://schemas.openxmlformats.org/officeDocument/2006/relationships/tags" Target="../tags/tag1186.xml"/><Relationship Id="rId5" Type="http://schemas.openxmlformats.org/officeDocument/2006/relationships/tags" Target="../tags/tag1185.xml"/><Relationship Id="rId10" Type="http://schemas.openxmlformats.org/officeDocument/2006/relationships/image" Target="../media/image4.png"/><Relationship Id="rId4" Type="http://schemas.openxmlformats.org/officeDocument/2006/relationships/tags" Target="../tags/tag1184.xml"/><Relationship Id="rId9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196.xml"/><Relationship Id="rId3" Type="http://schemas.openxmlformats.org/officeDocument/2006/relationships/tags" Target="../tags/tag1191.xml"/><Relationship Id="rId7" Type="http://schemas.openxmlformats.org/officeDocument/2006/relationships/tags" Target="../tags/tag1195.xml"/><Relationship Id="rId2" Type="http://schemas.openxmlformats.org/officeDocument/2006/relationships/tags" Target="../tags/tag1190.xml"/><Relationship Id="rId1" Type="http://schemas.openxmlformats.org/officeDocument/2006/relationships/tags" Target="../tags/tag1189.xml"/><Relationship Id="rId6" Type="http://schemas.openxmlformats.org/officeDocument/2006/relationships/tags" Target="../tags/tag1194.xml"/><Relationship Id="rId5" Type="http://schemas.openxmlformats.org/officeDocument/2006/relationships/tags" Target="../tags/tag1193.xml"/><Relationship Id="rId10" Type="http://schemas.openxmlformats.org/officeDocument/2006/relationships/image" Target="../media/image5.png"/><Relationship Id="rId4" Type="http://schemas.openxmlformats.org/officeDocument/2006/relationships/tags" Target="../tags/tag1192.xml"/><Relationship Id="rId9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204.xml"/><Relationship Id="rId3" Type="http://schemas.openxmlformats.org/officeDocument/2006/relationships/tags" Target="../tags/tag1199.xml"/><Relationship Id="rId7" Type="http://schemas.openxmlformats.org/officeDocument/2006/relationships/tags" Target="../tags/tag1203.xml"/><Relationship Id="rId12" Type="http://schemas.openxmlformats.org/officeDocument/2006/relationships/image" Target="../media/image5.png"/><Relationship Id="rId2" Type="http://schemas.openxmlformats.org/officeDocument/2006/relationships/tags" Target="../tags/tag1198.xml"/><Relationship Id="rId1" Type="http://schemas.openxmlformats.org/officeDocument/2006/relationships/tags" Target="../tags/tag1197.xml"/><Relationship Id="rId6" Type="http://schemas.openxmlformats.org/officeDocument/2006/relationships/tags" Target="../tags/tag1202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01.xml"/><Relationship Id="rId10" Type="http://schemas.openxmlformats.org/officeDocument/2006/relationships/tags" Target="../tags/tag1206.xml"/><Relationship Id="rId4" Type="http://schemas.openxmlformats.org/officeDocument/2006/relationships/tags" Target="../tags/tag1200.xml"/><Relationship Id="rId9" Type="http://schemas.openxmlformats.org/officeDocument/2006/relationships/tags" Target="../tags/tag1205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214.xml"/><Relationship Id="rId3" Type="http://schemas.openxmlformats.org/officeDocument/2006/relationships/tags" Target="../tags/tag1209.xml"/><Relationship Id="rId7" Type="http://schemas.openxmlformats.org/officeDocument/2006/relationships/tags" Target="../tags/tag1213.xml"/><Relationship Id="rId12" Type="http://schemas.openxmlformats.org/officeDocument/2006/relationships/image" Target="../media/image7.png"/><Relationship Id="rId2" Type="http://schemas.openxmlformats.org/officeDocument/2006/relationships/tags" Target="../tags/tag1208.xml"/><Relationship Id="rId1" Type="http://schemas.openxmlformats.org/officeDocument/2006/relationships/tags" Target="../tags/tag1207.xml"/><Relationship Id="rId6" Type="http://schemas.openxmlformats.org/officeDocument/2006/relationships/tags" Target="../tags/tag1212.xml"/><Relationship Id="rId11" Type="http://schemas.openxmlformats.org/officeDocument/2006/relationships/image" Target="../media/image6.png"/><Relationship Id="rId5" Type="http://schemas.openxmlformats.org/officeDocument/2006/relationships/tags" Target="../tags/tag121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210.xml"/><Relationship Id="rId9" Type="http://schemas.openxmlformats.org/officeDocument/2006/relationships/tags" Target="../tags/tag12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6" Type="http://schemas.openxmlformats.org/officeDocument/2006/relationships/tags" Target="../tags/tag206.xml"/><Relationship Id="rId21" Type="http://schemas.openxmlformats.org/officeDocument/2006/relationships/tags" Target="../tags/tag201.xml"/><Relationship Id="rId42" Type="http://schemas.openxmlformats.org/officeDocument/2006/relationships/tags" Target="../tags/tag222.xml"/><Relationship Id="rId47" Type="http://schemas.openxmlformats.org/officeDocument/2006/relationships/tags" Target="../tags/tag227.xml"/><Relationship Id="rId63" Type="http://schemas.openxmlformats.org/officeDocument/2006/relationships/tags" Target="../tags/tag243.xml"/><Relationship Id="rId68" Type="http://schemas.openxmlformats.org/officeDocument/2006/relationships/tags" Target="../tags/tag248.xml"/><Relationship Id="rId84" Type="http://schemas.openxmlformats.org/officeDocument/2006/relationships/tags" Target="../tags/tag264.xml"/><Relationship Id="rId89" Type="http://schemas.openxmlformats.org/officeDocument/2006/relationships/tags" Target="../tags/tag269.xml"/><Relationship Id="rId112" Type="http://schemas.openxmlformats.org/officeDocument/2006/relationships/tags" Target="../tags/tag292.xml"/><Relationship Id="rId16" Type="http://schemas.openxmlformats.org/officeDocument/2006/relationships/tags" Target="../tags/tag196.xml"/><Relationship Id="rId107" Type="http://schemas.openxmlformats.org/officeDocument/2006/relationships/tags" Target="../tags/tag287.xml"/><Relationship Id="rId11" Type="http://schemas.openxmlformats.org/officeDocument/2006/relationships/tags" Target="../tags/tag191.xml"/><Relationship Id="rId24" Type="http://schemas.openxmlformats.org/officeDocument/2006/relationships/tags" Target="../tags/tag204.xml"/><Relationship Id="rId32" Type="http://schemas.openxmlformats.org/officeDocument/2006/relationships/tags" Target="../tags/tag212.xml"/><Relationship Id="rId37" Type="http://schemas.openxmlformats.org/officeDocument/2006/relationships/tags" Target="../tags/tag217.xml"/><Relationship Id="rId40" Type="http://schemas.openxmlformats.org/officeDocument/2006/relationships/tags" Target="../tags/tag220.xml"/><Relationship Id="rId45" Type="http://schemas.openxmlformats.org/officeDocument/2006/relationships/tags" Target="../tags/tag225.xml"/><Relationship Id="rId53" Type="http://schemas.openxmlformats.org/officeDocument/2006/relationships/tags" Target="../tags/tag233.xml"/><Relationship Id="rId58" Type="http://schemas.openxmlformats.org/officeDocument/2006/relationships/tags" Target="../tags/tag238.xml"/><Relationship Id="rId66" Type="http://schemas.openxmlformats.org/officeDocument/2006/relationships/tags" Target="../tags/tag246.xml"/><Relationship Id="rId74" Type="http://schemas.openxmlformats.org/officeDocument/2006/relationships/tags" Target="../tags/tag254.xml"/><Relationship Id="rId79" Type="http://schemas.openxmlformats.org/officeDocument/2006/relationships/tags" Target="../tags/tag259.xml"/><Relationship Id="rId87" Type="http://schemas.openxmlformats.org/officeDocument/2006/relationships/tags" Target="../tags/tag267.xml"/><Relationship Id="rId102" Type="http://schemas.openxmlformats.org/officeDocument/2006/relationships/tags" Target="../tags/tag282.xml"/><Relationship Id="rId110" Type="http://schemas.openxmlformats.org/officeDocument/2006/relationships/tags" Target="../tags/tag290.xml"/><Relationship Id="rId115" Type="http://schemas.openxmlformats.org/officeDocument/2006/relationships/tags" Target="../tags/tag295.xml"/><Relationship Id="rId5" Type="http://schemas.openxmlformats.org/officeDocument/2006/relationships/tags" Target="../tags/tag185.xml"/><Relationship Id="rId61" Type="http://schemas.openxmlformats.org/officeDocument/2006/relationships/tags" Target="../tags/tag241.xml"/><Relationship Id="rId82" Type="http://schemas.openxmlformats.org/officeDocument/2006/relationships/tags" Target="../tags/tag262.xml"/><Relationship Id="rId90" Type="http://schemas.openxmlformats.org/officeDocument/2006/relationships/tags" Target="../tags/tag270.xml"/><Relationship Id="rId95" Type="http://schemas.openxmlformats.org/officeDocument/2006/relationships/tags" Target="../tags/tag275.xml"/><Relationship Id="rId19" Type="http://schemas.openxmlformats.org/officeDocument/2006/relationships/tags" Target="../tags/tag199.xml"/><Relationship Id="rId14" Type="http://schemas.openxmlformats.org/officeDocument/2006/relationships/tags" Target="../tags/tag194.xml"/><Relationship Id="rId22" Type="http://schemas.openxmlformats.org/officeDocument/2006/relationships/tags" Target="../tags/tag202.xml"/><Relationship Id="rId27" Type="http://schemas.openxmlformats.org/officeDocument/2006/relationships/tags" Target="../tags/tag207.xml"/><Relationship Id="rId30" Type="http://schemas.openxmlformats.org/officeDocument/2006/relationships/tags" Target="../tags/tag210.xml"/><Relationship Id="rId35" Type="http://schemas.openxmlformats.org/officeDocument/2006/relationships/tags" Target="../tags/tag215.xml"/><Relationship Id="rId43" Type="http://schemas.openxmlformats.org/officeDocument/2006/relationships/tags" Target="../tags/tag223.xml"/><Relationship Id="rId48" Type="http://schemas.openxmlformats.org/officeDocument/2006/relationships/tags" Target="../tags/tag228.xml"/><Relationship Id="rId56" Type="http://schemas.openxmlformats.org/officeDocument/2006/relationships/tags" Target="../tags/tag236.xml"/><Relationship Id="rId64" Type="http://schemas.openxmlformats.org/officeDocument/2006/relationships/tags" Target="../tags/tag244.xml"/><Relationship Id="rId69" Type="http://schemas.openxmlformats.org/officeDocument/2006/relationships/tags" Target="../tags/tag249.xml"/><Relationship Id="rId77" Type="http://schemas.openxmlformats.org/officeDocument/2006/relationships/tags" Target="../tags/tag257.xml"/><Relationship Id="rId100" Type="http://schemas.openxmlformats.org/officeDocument/2006/relationships/tags" Target="../tags/tag280.xml"/><Relationship Id="rId105" Type="http://schemas.openxmlformats.org/officeDocument/2006/relationships/tags" Target="../tags/tag285.xml"/><Relationship Id="rId113" Type="http://schemas.openxmlformats.org/officeDocument/2006/relationships/tags" Target="../tags/tag293.xml"/><Relationship Id="rId8" Type="http://schemas.openxmlformats.org/officeDocument/2006/relationships/tags" Target="../tags/tag188.xml"/><Relationship Id="rId51" Type="http://schemas.openxmlformats.org/officeDocument/2006/relationships/tags" Target="../tags/tag231.xml"/><Relationship Id="rId72" Type="http://schemas.openxmlformats.org/officeDocument/2006/relationships/tags" Target="../tags/tag252.xml"/><Relationship Id="rId80" Type="http://schemas.openxmlformats.org/officeDocument/2006/relationships/tags" Target="../tags/tag260.xml"/><Relationship Id="rId85" Type="http://schemas.openxmlformats.org/officeDocument/2006/relationships/tags" Target="../tags/tag265.xml"/><Relationship Id="rId93" Type="http://schemas.openxmlformats.org/officeDocument/2006/relationships/tags" Target="../tags/tag273.xml"/><Relationship Id="rId98" Type="http://schemas.openxmlformats.org/officeDocument/2006/relationships/tags" Target="../tags/tag278.xml"/><Relationship Id="rId3" Type="http://schemas.openxmlformats.org/officeDocument/2006/relationships/tags" Target="../tags/tag183.xml"/><Relationship Id="rId12" Type="http://schemas.openxmlformats.org/officeDocument/2006/relationships/tags" Target="../tags/tag192.xml"/><Relationship Id="rId17" Type="http://schemas.openxmlformats.org/officeDocument/2006/relationships/tags" Target="../tags/tag197.xml"/><Relationship Id="rId25" Type="http://schemas.openxmlformats.org/officeDocument/2006/relationships/tags" Target="../tags/tag205.xml"/><Relationship Id="rId33" Type="http://schemas.openxmlformats.org/officeDocument/2006/relationships/tags" Target="../tags/tag213.xml"/><Relationship Id="rId38" Type="http://schemas.openxmlformats.org/officeDocument/2006/relationships/tags" Target="../tags/tag218.xml"/><Relationship Id="rId46" Type="http://schemas.openxmlformats.org/officeDocument/2006/relationships/tags" Target="../tags/tag226.xml"/><Relationship Id="rId59" Type="http://schemas.openxmlformats.org/officeDocument/2006/relationships/tags" Target="../tags/tag239.xml"/><Relationship Id="rId67" Type="http://schemas.openxmlformats.org/officeDocument/2006/relationships/tags" Target="../tags/tag247.xml"/><Relationship Id="rId103" Type="http://schemas.openxmlformats.org/officeDocument/2006/relationships/tags" Target="../tags/tag283.xml"/><Relationship Id="rId108" Type="http://schemas.openxmlformats.org/officeDocument/2006/relationships/tags" Target="../tags/tag288.xml"/><Relationship Id="rId116" Type="http://schemas.openxmlformats.org/officeDocument/2006/relationships/slideMaster" Target="../slideMasters/slideMaster1.xml"/><Relationship Id="rId20" Type="http://schemas.openxmlformats.org/officeDocument/2006/relationships/tags" Target="../tags/tag200.xml"/><Relationship Id="rId41" Type="http://schemas.openxmlformats.org/officeDocument/2006/relationships/tags" Target="../tags/tag221.xml"/><Relationship Id="rId54" Type="http://schemas.openxmlformats.org/officeDocument/2006/relationships/tags" Target="../tags/tag234.xml"/><Relationship Id="rId62" Type="http://schemas.openxmlformats.org/officeDocument/2006/relationships/tags" Target="../tags/tag242.xml"/><Relationship Id="rId70" Type="http://schemas.openxmlformats.org/officeDocument/2006/relationships/tags" Target="../tags/tag250.xml"/><Relationship Id="rId75" Type="http://schemas.openxmlformats.org/officeDocument/2006/relationships/tags" Target="../tags/tag255.xml"/><Relationship Id="rId83" Type="http://schemas.openxmlformats.org/officeDocument/2006/relationships/tags" Target="../tags/tag263.xml"/><Relationship Id="rId88" Type="http://schemas.openxmlformats.org/officeDocument/2006/relationships/tags" Target="../tags/tag268.xml"/><Relationship Id="rId91" Type="http://schemas.openxmlformats.org/officeDocument/2006/relationships/tags" Target="../tags/tag271.xml"/><Relationship Id="rId96" Type="http://schemas.openxmlformats.org/officeDocument/2006/relationships/tags" Target="../tags/tag276.xml"/><Relationship Id="rId111" Type="http://schemas.openxmlformats.org/officeDocument/2006/relationships/tags" Target="../tags/tag291.xml"/><Relationship Id="rId1" Type="http://schemas.openxmlformats.org/officeDocument/2006/relationships/tags" Target="../tags/tag181.xml"/><Relationship Id="rId6" Type="http://schemas.openxmlformats.org/officeDocument/2006/relationships/tags" Target="../tags/tag186.xml"/><Relationship Id="rId15" Type="http://schemas.openxmlformats.org/officeDocument/2006/relationships/tags" Target="../tags/tag195.xml"/><Relationship Id="rId23" Type="http://schemas.openxmlformats.org/officeDocument/2006/relationships/tags" Target="../tags/tag203.xml"/><Relationship Id="rId28" Type="http://schemas.openxmlformats.org/officeDocument/2006/relationships/tags" Target="../tags/tag208.xml"/><Relationship Id="rId36" Type="http://schemas.openxmlformats.org/officeDocument/2006/relationships/tags" Target="../tags/tag216.xml"/><Relationship Id="rId49" Type="http://schemas.openxmlformats.org/officeDocument/2006/relationships/tags" Target="../tags/tag229.xml"/><Relationship Id="rId57" Type="http://schemas.openxmlformats.org/officeDocument/2006/relationships/tags" Target="../tags/tag237.xml"/><Relationship Id="rId106" Type="http://schemas.openxmlformats.org/officeDocument/2006/relationships/tags" Target="../tags/tag286.xml"/><Relationship Id="rId114" Type="http://schemas.openxmlformats.org/officeDocument/2006/relationships/tags" Target="../tags/tag294.xml"/><Relationship Id="rId10" Type="http://schemas.openxmlformats.org/officeDocument/2006/relationships/tags" Target="../tags/tag190.xml"/><Relationship Id="rId31" Type="http://schemas.openxmlformats.org/officeDocument/2006/relationships/tags" Target="../tags/tag211.xml"/><Relationship Id="rId44" Type="http://schemas.openxmlformats.org/officeDocument/2006/relationships/tags" Target="../tags/tag224.xml"/><Relationship Id="rId52" Type="http://schemas.openxmlformats.org/officeDocument/2006/relationships/tags" Target="../tags/tag232.xml"/><Relationship Id="rId60" Type="http://schemas.openxmlformats.org/officeDocument/2006/relationships/tags" Target="../tags/tag240.xml"/><Relationship Id="rId65" Type="http://schemas.openxmlformats.org/officeDocument/2006/relationships/tags" Target="../tags/tag245.xml"/><Relationship Id="rId73" Type="http://schemas.openxmlformats.org/officeDocument/2006/relationships/tags" Target="../tags/tag253.xml"/><Relationship Id="rId78" Type="http://schemas.openxmlformats.org/officeDocument/2006/relationships/tags" Target="../tags/tag258.xml"/><Relationship Id="rId81" Type="http://schemas.openxmlformats.org/officeDocument/2006/relationships/tags" Target="../tags/tag261.xml"/><Relationship Id="rId86" Type="http://schemas.openxmlformats.org/officeDocument/2006/relationships/tags" Target="../tags/tag266.xml"/><Relationship Id="rId94" Type="http://schemas.openxmlformats.org/officeDocument/2006/relationships/tags" Target="../tags/tag274.xml"/><Relationship Id="rId99" Type="http://schemas.openxmlformats.org/officeDocument/2006/relationships/tags" Target="../tags/tag279.xml"/><Relationship Id="rId101" Type="http://schemas.openxmlformats.org/officeDocument/2006/relationships/tags" Target="../tags/tag281.xml"/><Relationship Id="rId4" Type="http://schemas.openxmlformats.org/officeDocument/2006/relationships/tags" Target="../tags/tag184.xml"/><Relationship Id="rId9" Type="http://schemas.openxmlformats.org/officeDocument/2006/relationships/tags" Target="../tags/tag189.xml"/><Relationship Id="rId13" Type="http://schemas.openxmlformats.org/officeDocument/2006/relationships/tags" Target="../tags/tag193.xml"/><Relationship Id="rId18" Type="http://schemas.openxmlformats.org/officeDocument/2006/relationships/tags" Target="../tags/tag198.xml"/><Relationship Id="rId39" Type="http://schemas.openxmlformats.org/officeDocument/2006/relationships/tags" Target="../tags/tag219.xml"/><Relationship Id="rId109" Type="http://schemas.openxmlformats.org/officeDocument/2006/relationships/tags" Target="../tags/tag289.xml"/><Relationship Id="rId34" Type="http://schemas.openxmlformats.org/officeDocument/2006/relationships/tags" Target="../tags/tag214.xml"/><Relationship Id="rId50" Type="http://schemas.openxmlformats.org/officeDocument/2006/relationships/tags" Target="../tags/tag230.xml"/><Relationship Id="rId55" Type="http://schemas.openxmlformats.org/officeDocument/2006/relationships/tags" Target="../tags/tag235.xml"/><Relationship Id="rId76" Type="http://schemas.openxmlformats.org/officeDocument/2006/relationships/tags" Target="../tags/tag256.xml"/><Relationship Id="rId97" Type="http://schemas.openxmlformats.org/officeDocument/2006/relationships/tags" Target="../tags/tag277.xml"/><Relationship Id="rId104" Type="http://schemas.openxmlformats.org/officeDocument/2006/relationships/tags" Target="../tags/tag284.xml"/><Relationship Id="rId7" Type="http://schemas.openxmlformats.org/officeDocument/2006/relationships/tags" Target="../tags/tag187.xml"/><Relationship Id="rId71" Type="http://schemas.openxmlformats.org/officeDocument/2006/relationships/tags" Target="../tags/tag251.xml"/><Relationship Id="rId92" Type="http://schemas.openxmlformats.org/officeDocument/2006/relationships/tags" Target="../tags/tag272.xml"/><Relationship Id="rId2" Type="http://schemas.openxmlformats.org/officeDocument/2006/relationships/tags" Target="../tags/tag182.xml"/><Relationship Id="rId29" Type="http://schemas.openxmlformats.org/officeDocument/2006/relationships/tags" Target="../tags/tag209.xml"/></Relationships>
</file>

<file path=ppt/slideLayouts/_rels/slideLayout3.xml.rels><?xml version="1.0" encoding="UTF-8" standalone="yes"?>
<Relationships xmlns="http://schemas.openxmlformats.org/package/2006/relationships"><Relationship Id="rId26" Type="http://schemas.openxmlformats.org/officeDocument/2006/relationships/tags" Target="../tags/tag321.xml"/><Relationship Id="rId117" Type="http://schemas.openxmlformats.org/officeDocument/2006/relationships/tags" Target="../tags/tag412.xml"/><Relationship Id="rId21" Type="http://schemas.openxmlformats.org/officeDocument/2006/relationships/tags" Target="../tags/tag316.xml"/><Relationship Id="rId42" Type="http://schemas.openxmlformats.org/officeDocument/2006/relationships/tags" Target="../tags/tag337.xml"/><Relationship Id="rId47" Type="http://schemas.openxmlformats.org/officeDocument/2006/relationships/tags" Target="../tags/tag342.xml"/><Relationship Id="rId63" Type="http://schemas.openxmlformats.org/officeDocument/2006/relationships/tags" Target="../tags/tag358.xml"/><Relationship Id="rId68" Type="http://schemas.openxmlformats.org/officeDocument/2006/relationships/tags" Target="../tags/tag363.xml"/><Relationship Id="rId84" Type="http://schemas.openxmlformats.org/officeDocument/2006/relationships/tags" Target="../tags/tag379.xml"/><Relationship Id="rId89" Type="http://schemas.openxmlformats.org/officeDocument/2006/relationships/tags" Target="../tags/tag384.xml"/><Relationship Id="rId112" Type="http://schemas.openxmlformats.org/officeDocument/2006/relationships/tags" Target="../tags/tag407.xml"/><Relationship Id="rId133" Type="http://schemas.openxmlformats.org/officeDocument/2006/relationships/tags" Target="../tags/tag428.xml"/><Relationship Id="rId138" Type="http://schemas.openxmlformats.org/officeDocument/2006/relationships/tags" Target="../tags/tag433.xml"/><Relationship Id="rId16" Type="http://schemas.openxmlformats.org/officeDocument/2006/relationships/tags" Target="../tags/tag311.xml"/><Relationship Id="rId107" Type="http://schemas.openxmlformats.org/officeDocument/2006/relationships/tags" Target="../tags/tag402.xml"/><Relationship Id="rId11" Type="http://schemas.openxmlformats.org/officeDocument/2006/relationships/tags" Target="../tags/tag306.xml"/><Relationship Id="rId32" Type="http://schemas.openxmlformats.org/officeDocument/2006/relationships/tags" Target="../tags/tag327.xml"/><Relationship Id="rId37" Type="http://schemas.openxmlformats.org/officeDocument/2006/relationships/tags" Target="../tags/tag332.xml"/><Relationship Id="rId53" Type="http://schemas.openxmlformats.org/officeDocument/2006/relationships/tags" Target="../tags/tag348.xml"/><Relationship Id="rId58" Type="http://schemas.openxmlformats.org/officeDocument/2006/relationships/tags" Target="../tags/tag353.xml"/><Relationship Id="rId74" Type="http://schemas.openxmlformats.org/officeDocument/2006/relationships/tags" Target="../tags/tag369.xml"/><Relationship Id="rId79" Type="http://schemas.openxmlformats.org/officeDocument/2006/relationships/tags" Target="../tags/tag374.xml"/><Relationship Id="rId102" Type="http://schemas.openxmlformats.org/officeDocument/2006/relationships/tags" Target="../tags/tag397.xml"/><Relationship Id="rId123" Type="http://schemas.openxmlformats.org/officeDocument/2006/relationships/tags" Target="../tags/tag418.xml"/><Relationship Id="rId128" Type="http://schemas.openxmlformats.org/officeDocument/2006/relationships/tags" Target="../tags/tag423.xml"/><Relationship Id="rId144" Type="http://schemas.openxmlformats.org/officeDocument/2006/relationships/tags" Target="../tags/tag439.xml"/><Relationship Id="rId5" Type="http://schemas.openxmlformats.org/officeDocument/2006/relationships/tags" Target="../tags/tag300.xml"/><Relationship Id="rId90" Type="http://schemas.openxmlformats.org/officeDocument/2006/relationships/tags" Target="../tags/tag385.xml"/><Relationship Id="rId95" Type="http://schemas.openxmlformats.org/officeDocument/2006/relationships/tags" Target="../tags/tag390.xml"/><Relationship Id="rId22" Type="http://schemas.openxmlformats.org/officeDocument/2006/relationships/tags" Target="../tags/tag317.xml"/><Relationship Id="rId27" Type="http://schemas.openxmlformats.org/officeDocument/2006/relationships/tags" Target="../tags/tag322.xml"/><Relationship Id="rId43" Type="http://schemas.openxmlformats.org/officeDocument/2006/relationships/tags" Target="../tags/tag338.xml"/><Relationship Id="rId48" Type="http://schemas.openxmlformats.org/officeDocument/2006/relationships/tags" Target="../tags/tag343.xml"/><Relationship Id="rId64" Type="http://schemas.openxmlformats.org/officeDocument/2006/relationships/tags" Target="../tags/tag359.xml"/><Relationship Id="rId69" Type="http://schemas.openxmlformats.org/officeDocument/2006/relationships/tags" Target="../tags/tag364.xml"/><Relationship Id="rId113" Type="http://schemas.openxmlformats.org/officeDocument/2006/relationships/tags" Target="../tags/tag408.xml"/><Relationship Id="rId118" Type="http://schemas.openxmlformats.org/officeDocument/2006/relationships/tags" Target="../tags/tag413.xml"/><Relationship Id="rId134" Type="http://schemas.openxmlformats.org/officeDocument/2006/relationships/tags" Target="../tags/tag429.xml"/><Relationship Id="rId139" Type="http://schemas.openxmlformats.org/officeDocument/2006/relationships/tags" Target="../tags/tag434.xml"/><Relationship Id="rId80" Type="http://schemas.openxmlformats.org/officeDocument/2006/relationships/tags" Target="../tags/tag375.xml"/><Relationship Id="rId85" Type="http://schemas.openxmlformats.org/officeDocument/2006/relationships/tags" Target="../tags/tag380.xml"/><Relationship Id="rId3" Type="http://schemas.openxmlformats.org/officeDocument/2006/relationships/tags" Target="../tags/tag298.xml"/><Relationship Id="rId12" Type="http://schemas.openxmlformats.org/officeDocument/2006/relationships/tags" Target="../tags/tag307.xml"/><Relationship Id="rId17" Type="http://schemas.openxmlformats.org/officeDocument/2006/relationships/tags" Target="../tags/tag312.xml"/><Relationship Id="rId25" Type="http://schemas.openxmlformats.org/officeDocument/2006/relationships/tags" Target="../tags/tag320.xml"/><Relationship Id="rId33" Type="http://schemas.openxmlformats.org/officeDocument/2006/relationships/tags" Target="../tags/tag328.xml"/><Relationship Id="rId38" Type="http://schemas.openxmlformats.org/officeDocument/2006/relationships/tags" Target="../tags/tag333.xml"/><Relationship Id="rId46" Type="http://schemas.openxmlformats.org/officeDocument/2006/relationships/tags" Target="../tags/tag341.xml"/><Relationship Id="rId59" Type="http://schemas.openxmlformats.org/officeDocument/2006/relationships/tags" Target="../tags/tag354.xml"/><Relationship Id="rId67" Type="http://schemas.openxmlformats.org/officeDocument/2006/relationships/tags" Target="../tags/tag362.xml"/><Relationship Id="rId103" Type="http://schemas.openxmlformats.org/officeDocument/2006/relationships/tags" Target="../tags/tag398.xml"/><Relationship Id="rId108" Type="http://schemas.openxmlformats.org/officeDocument/2006/relationships/tags" Target="../tags/tag403.xml"/><Relationship Id="rId116" Type="http://schemas.openxmlformats.org/officeDocument/2006/relationships/tags" Target="../tags/tag411.xml"/><Relationship Id="rId124" Type="http://schemas.openxmlformats.org/officeDocument/2006/relationships/tags" Target="../tags/tag419.xml"/><Relationship Id="rId129" Type="http://schemas.openxmlformats.org/officeDocument/2006/relationships/tags" Target="../tags/tag424.xml"/><Relationship Id="rId137" Type="http://schemas.openxmlformats.org/officeDocument/2006/relationships/tags" Target="../tags/tag432.xml"/><Relationship Id="rId20" Type="http://schemas.openxmlformats.org/officeDocument/2006/relationships/tags" Target="../tags/tag315.xml"/><Relationship Id="rId41" Type="http://schemas.openxmlformats.org/officeDocument/2006/relationships/tags" Target="../tags/tag336.xml"/><Relationship Id="rId54" Type="http://schemas.openxmlformats.org/officeDocument/2006/relationships/tags" Target="../tags/tag349.xml"/><Relationship Id="rId62" Type="http://schemas.openxmlformats.org/officeDocument/2006/relationships/tags" Target="../tags/tag357.xml"/><Relationship Id="rId70" Type="http://schemas.openxmlformats.org/officeDocument/2006/relationships/tags" Target="../tags/tag365.xml"/><Relationship Id="rId75" Type="http://schemas.openxmlformats.org/officeDocument/2006/relationships/tags" Target="../tags/tag370.xml"/><Relationship Id="rId83" Type="http://schemas.openxmlformats.org/officeDocument/2006/relationships/tags" Target="../tags/tag378.xml"/><Relationship Id="rId88" Type="http://schemas.openxmlformats.org/officeDocument/2006/relationships/tags" Target="../tags/tag383.xml"/><Relationship Id="rId91" Type="http://schemas.openxmlformats.org/officeDocument/2006/relationships/tags" Target="../tags/tag386.xml"/><Relationship Id="rId96" Type="http://schemas.openxmlformats.org/officeDocument/2006/relationships/tags" Target="../tags/tag391.xml"/><Relationship Id="rId111" Type="http://schemas.openxmlformats.org/officeDocument/2006/relationships/tags" Target="../tags/tag406.xml"/><Relationship Id="rId132" Type="http://schemas.openxmlformats.org/officeDocument/2006/relationships/tags" Target="../tags/tag427.xml"/><Relationship Id="rId140" Type="http://schemas.openxmlformats.org/officeDocument/2006/relationships/tags" Target="../tags/tag435.xml"/><Relationship Id="rId145" Type="http://schemas.openxmlformats.org/officeDocument/2006/relationships/slideMaster" Target="../slideMasters/slideMaster1.xml"/><Relationship Id="rId1" Type="http://schemas.openxmlformats.org/officeDocument/2006/relationships/tags" Target="../tags/tag296.xml"/><Relationship Id="rId6" Type="http://schemas.openxmlformats.org/officeDocument/2006/relationships/tags" Target="../tags/tag301.xml"/><Relationship Id="rId15" Type="http://schemas.openxmlformats.org/officeDocument/2006/relationships/tags" Target="../tags/tag310.xml"/><Relationship Id="rId23" Type="http://schemas.openxmlformats.org/officeDocument/2006/relationships/tags" Target="../tags/tag318.xml"/><Relationship Id="rId28" Type="http://schemas.openxmlformats.org/officeDocument/2006/relationships/tags" Target="../tags/tag323.xml"/><Relationship Id="rId36" Type="http://schemas.openxmlformats.org/officeDocument/2006/relationships/tags" Target="../tags/tag331.xml"/><Relationship Id="rId49" Type="http://schemas.openxmlformats.org/officeDocument/2006/relationships/tags" Target="../tags/tag344.xml"/><Relationship Id="rId57" Type="http://schemas.openxmlformats.org/officeDocument/2006/relationships/tags" Target="../tags/tag352.xml"/><Relationship Id="rId106" Type="http://schemas.openxmlformats.org/officeDocument/2006/relationships/tags" Target="../tags/tag401.xml"/><Relationship Id="rId114" Type="http://schemas.openxmlformats.org/officeDocument/2006/relationships/tags" Target="../tags/tag409.xml"/><Relationship Id="rId119" Type="http://schemas.openxmlformats.org/officeDocument/2006/relationships/tags" Target="../tags/tag414.xml"/><Relationship Id="rId127" Type="http://schemas.openxmlformats.org/officeDocument/2006/relationships/tags" Target="../tags/tag422.xml"/><Relationship Id="rId10" Type="http://schemas.openxmlformats.org/officeDocument/2006/relationships/tags" Target="../tags/tag305.xml"/><Relationship Id="rId31" Type="http://schemas.openxmlformats.org/officeDocument/2006/relationships/tags" Target="../tags/tag326.xml"/><Relationship Id="rId44" Type="http://schemas.openxmlformats.org/officeDocument/2006/relationships/tags" Target="../tags/tag339.xml"/><Relationship Id="rId52" Type="http://schemas.openxmlformats.org/officeDocument/2006/relationships/tags" Target="../tags/tag347.xml"/><Relationship Id="rId60" Type="http://schemas.openxmlformats.org/officeDocument/2006/relationships/tags" Target="../tags/tag355.xml"/><Relationship Id="rId65" Type="http://schemas.openxmlformats.org/officeDocument/2006/relationships/tags" Target="../tags/tag360.xml"/><Relationship Id="rId73" Type="http://schemas.openxmlformats.org/officeDocument/2006/relationships/tags" Target="../tags/tag368.xml"/><Relationship Id="rId78" Type="http://schemas.openxmlformats.org/officeDocument/2006/relationships/tags" Target="../tags/tag373.xml"/><Relationship Id="rId81" Type="http://schemas.openxmlformats.org/officeDocument/2006/relationships/tags" Target="../tags/tag376.xml"/><Relationship Id="rId86" Type="http://schemas.openxmlformats.org/officeDocument/2006/relationships/tags" Target="../tags/tag381.xml"/><Relationship Id="rId94" Type="http://schemas.openxmlformats.org/officeDocument/2006/relationships/tags" Target="../tags/tag389.xml"/><Relationship Id="rId99" Type="http://schemas.openxmlformats.org/officeDocument/2006/relationships/tags" Target="../tags/tag394.xml"/><Relationship Id="rId101" Type="http://schemas.openxmlformats.org/officeDocument/2006/relationships/tags" Target="../tags/tag396.xml"/><Relationship Id="rId122" Type="http://schemas.openxmlformats.org/officeDocument/2006/relationships/tags" Target="../tags/tag417.xml"/><Relationship Id="rId130" Type="http://schemas.openxmlformats.org/officeDocument/2006/relationships/tags" Target="../tags/tag425.xml"/><Relationship Id="rId135" Type="http://schemas.openxmlformats.org/officeDocument/2006/relationships/tags" Target="../tags/tag430.xml"/><Relationship Id="rId143" Type="http://schemas.openxmlformats.org/officeDocument/2006/relationships/tags" Target="../tags/tag438.xml"/><Relationship Id="rId4" Type="http://schemas.openxmlformats.org/officeDocument/2006/relationships/tags" Target="../tags/tag299.xml"/><Relationship Id="rId9" Type="http://schemas.openxmlformats.org/officeDocument/2006/relationships/tags" Target="../tags/tag304.xml"/><Relationship Id="rId13" Type="http://schemas.openxmlformats.org/officeDocument/2006/relationships/tags" Target="../tags/tag308.xml"/><Relationship Id="rId18" Type="http://schemas.openxmlformats.org/officeDocument/2006/relationships/tags" Target="../tags/tag313.xml"/><Relationship Id="rId39" Type="http://schemas.openxmlformats.org/officeDocument/2006/relationships/tags" Target="../tags/tag334.xml"/><Relationship Id="rId109" Type="http://schemas.openxmlformats.org/officeDocument/2006/relationships/tags" Target="../tags/tag404.xml"/><Relationship Id="rId34" Type="http://schemas.openxmlformats.org/officeDocument/2006/relationships/tags" Target="../tags/tag329.xml"/><Relationship Id="rId50" Type="http://schemas.openxmlformats.org/officeDocument/2006/relationships/tags" Target="../tags/tag345.xml"/><Relationship Id="rId55" Type="http://schemas.openxmlformats.org/officeDocument/2006/relationships/tags" Target="../tags/tag350.xml"/><Relationship Id="rId76" Type="http://schemas.openxmlformats.org/officeDocument/2006/relationships/tags" Target="../tags/tag371.xml"/><Relationship Id="rId97" Type="http://schemas.openxmlformats.org/officeDocument/2006/relationships/tags" Target="../tags/tag392.xml"/><Relationship Id="rId104" Type="http://schemas.openxmlformats.org/officeDocument/2006/relationships/tags" Target="../tags/tag399.xml"/><Relationship Id="rId120" Type="http://schemas.openxmlformats.org/officeDocument/2006/relationships/tags" Target="../tags/tag415.xml"/><Relationship Id="rId125" Type="http://schemas.openxmlformats.org/officeDocument/2006/relationships/tags" Target="../tags/tag420.xml"/><Relationship Id="rId141" Type="http://schemas.openxmlformats.org/officeDocument/2006/relationships/tags" Target="../tags/tag436.xml"/><Relationship Id="rId7" Type="http://schemas.openxmlformats.org/officeDocument/2006/relationships/tags" Target="../tags/tag302.xml"/><Relationship Id="rId71" Type="http://schemas.openxmlformats.org/officeDocument/2006/relationships/tags" Target="../tags/tag366.xml"/><Relationship Id="rId92" Type="http://schemas.openxmlformats.org/officeDocument/2006/relationships/tags" Target="../tags/tag387.xml"/><Relationship Id="rId2" Type="http://schemas.openxmlformats.org/officeDocument/2006/relationships/tags" Target="../tags/tag297.xml"/><Relationship Id="rId29" Type="http://schemas.openxmlformats.org/officeDocument/2006/relationships/tags" Target="../tags/tag324.xml"/><Relationship Id="rId24" Type="http://schemas.openxmlformats.org/officeDocument/2006/relationships/tags" Target="../tags/tag319.xml"/><Relationship Id="rId40" Type="http://schemas.openxmlformats.org/officeDocument/2006/relationships/tags" Target="../tags/tag335.xml"/><Relationship Id="rId45" Type="http://schemas.openxmlformats.org/officeDocument/2006/relationships/tags" Target="../tags/tag340.xml"/><Relationship Id="rId66" Type="http://schemas.openxmlformats.org/officeDocument/2006/relationships/tags" Target="../tags/tag361.xml"/><Relationship Id="rId87" Type="http://schemas.openxmlformats.org/officeDocument/2006/relationships/tags" Target="../tags/tag382.xml"/><Relationship Id="rId110" Type="http://schemas.openxmlformats.org/officeDocument/2006/relationships/tags" Target="../tags/tag405.xml"/><Relationship Id="rId115" Type="http://schemas.openxmlformats.org/officeDocument/2006/relationships/tags" Target="../tags/tag410.xml"/><Relationship Id="rId131" Type="http://schemas.openxmlformats.org/officeDocument/2006/relationships/tags" Target="../tags/tag426.xml"/><Relationship Id="rId136" Type="http://schemas.openxmlformats.org/officeDocument/2006/relationships/tags" Target="../tags/tag431.xml"/><Relationship Id="rId61" Type="http://schemas.openxmlformats.org/officeDocument/2006/relationships/tags" Target="../tags/tag356.xml"/><Relationship Id="rId82" Type="http://schemas.openxmlformats.org/officeDocument/2006/relationships/tags" Target="../tags/tag377.xml"/><Relationship Id="rId19" Type="http://schemas.openxmlformats.org/officeDocument/2006/relationships/tags" Target="../tags/tag314.xml"/><Relationship Id="rId14" Type="http://schemas.openxmlformats.org/officeDocument/2006/relationships/tags" Target="../tags/tag309.xml"/><Relationship Id="rId30" Type="http://schemas.openxmlformats.org/officeDocument/2006/relationships/tags" Target="../tags/tag325.xml"/><Relationship Id="rId35" Type="http://schemas.openxmlformats.org/officeDocument/2006/relationships/tags" Target="../tags/tag330.xml"/><Relationship Id="rId56" Type="http://schemas.openxmlformats.org/officeDocument/2006/relationships/tags" Target="../tags/tag351.xml"/><Relationship Id="rId77" Type="http://schemas.openxmlformats.org/officeDocument/2006/relationships/tags" Target="../tags/tag372.xml"/><Relationship Id="rId100" Type="http://schemas.openxmlformats.org/officeDocument/2006/relationships/tags" Target="../tags/tag395.xml"/><Relationship Id="rId105" Type="http://schemas.openxmlformats.org/officeDocument/2006/relationships/tags" Target="../tags/tag400.xml"/><Relationship Id="rId126" Type="http://schemas.openxmlformats.org/officeDocument/2006/relationships/tags" Target="../tags/tag421.xml"/><Relationship Id="rId8" Type="http://schemas.openxmlformats.org/officeDocument/2006/relationships/tags" Target="../tags/tag303.xml"/><Relationship Id="rId51" Type="http://schemas.openxmlformats.org/officeDocument/2006/relationships/tags" Target="../tags/tag346.xml"/><Relationship Id="rId72" Type="http://schemas.openxmlformats.org/officeDocument/2006/relationships/tags" Target="../tags/tag367.xml"/><Relationship Id="rId93" Type="http://schemas.openxmlformats.org/officeDocument/2006/relationships/tags" Target="../tags/tag388.xml"/><Relationship Id="rId98" Type="http://schemas.openxmlformats.org/officeDocument/2006/relationships/tags" Target="../tags/tag393.xml"/><Relationship Id="rId121" Type="http://schemas.openxmlformats.org/officeDocument/2006/relationships/tags" Target="../tags/tag416.xml"/><Relationship Id="rId142" Type="http://schemas.openxmlformats.org/officeDocument/2006/relationships/tags" Target="../tags/tag437.xml"/></Relationships>
</file>

<file path=ppt/slideLayouts/_rels/slideLayout4.xml.rels><?xml version="1.0" encoding="UTF-8" standalone="yes"?>
<Relationships xmlns="http://schemas.openxmlformats.org/package/2006/relationships"><Relationship Id="rId26" Type="http://schemas.openxmlformats.org/officeDocument/2006/relationships/tags" Target="../tags/tag465.xml"/><Relationship Id="rId117" Type="http://schemas.openxmlformats.org/officeDocument/2006/relationships/slideMaster" Target="../slideMasters/slideMaster1.xml"/><Relationship Id="rId21" Type="http://schemas.openxmlformats.org/officeDocument/2006/relationships/tags" Target="../tags/tag460.xml"/><Relationship Id="rId42" Type="http://schemas.openxmlformats.org/officeDocument/2006/relationships/tags" Target="../tags/tag481.xml"/><Relationship Id="rId47" Type="http://schemas.openxmlformats.org/officeDocument/2006/relationships/tags" Target="../tags/tag486.xml"/><Relationship Id="rId63" Type="http://schemas.openxmlformats.org/officeDocument/2006/relationships/tags" Target="../tags/tag502.xml"/><Relationship Id="rId68" Type="http://schemas.openxmlformats.org/officeDocument/2006/relationships/tags" Target="../tags/tag507.xml"/><Relationship Id="rId84" Type="http://schemas.openxmlformats.org/officeDocument/2006/relationships/tags" Target="../tags/tag523.xml"/><Relationship Id="rId89" Type="http://schemas.openxmlformats.org/officeDocument/2006/relationships/tags" Target="../tags/tag528.xml"/><Relationship Id="rId112" Type="http://schemas.openxmlformats.org/officeDocument/2006/relationships/tags" Target="../tags/tag551.xml"/><Relationship Id="rId16" Type="http://schemas.openxmlformats.org/officeDocument/2006/relationships/tags" Target="../tags/tag455.xml"/><Relationship Id="rId107" Type="http://schemas.openxmlformats.org/officeDocument/2006/relationships/tags" Target="../tags/tag546.xml"/><Relationship Id="rId11" Type="http://schemas.openxmlformats.org/officeDocument/2006/relationships/tags" Target="../tags/tag450.xml"/><Relationship Id="rId24" Type="http://schemas.openxmlformats.org/officeDocument/2006/relationships/tags" Target="../tags/tag463.xml"/><Relationship Id="rId32" Type="http://schemas.openxmlformats.org/officeDocument/2006/relationships/tags" Target="../tags/tag471.xml"/><Relationship Id="rId37" Type="http://schemas.openxmlformats.org/officeDocument/2006/relationships/tags" Target="../tags/tag476.xml"/><Relationship Id="rId40" Type="http://schemas.openxmlformats.org/officeDocument/2006/relationships/tags" Target="../tags/tag479.xml"/><Relationship Id="rId45" Type="http://schemas.openxmlformats.org/officeDocument/2006/relationships/tags" Target="../tags/tag484.xml"/><Relationship Id="rId53" Type="http://schemas.openxmlformats.org/officeDocument/2006/relationships/tags" Target="../tags/tag492.xml"/><Relationship Id="rId58" Type="http://schemas.openxmlformats.org/officeDocument/2006/relationships/tags" Target="../tags/tag497.xml"/><Relationship Id="rId66" Type="http://schemas.openxmlformats.org/officeDocument/2006/relationships/tags" Target="../tags/tag505.xml"/><Relationship Id="rId74" Type="http://schemas.openxmlformats.org/officeDocument/2006/relationships/tags" Target="../tags/tag513.xml"/><Relationship Id="rId79" Type="http://schemas.openxmlformats.org/officeDocument/2006/relationships/tags" Target="../tags/tag518.xml"/><Relationship Id="rId87" Type="http://schemas.openxmlformats.org/officeDocument/2006/relationships/tags" Target="../tags/tag526.xml"/><Relationship Id="rId102" Type="http://schemas.openxmlformats.org/officeDocument/2006/relationships/tags" Target="../tags/tag541.xml"/><Relationship Id="rId110" Type="http://schemas.openxmlformats.org/officeDocument/2006/relationships/tags" Target="../tags/tag549.xml"/><Relationship Id="rId115" Type="http://schemas.openxmlformats.org/officeDocument/2006/relationships/tags" Target="../tags/tag554.xml"/><Relationship Id="rId5" Type="http://schemas.openxmlformats.org/officeDocument/2006/relationships/tags" Target="../tags/tag444.xml"/><Relationship Id="rId61" Type="http://schemas.openxmlformats.org/officeDocument/2006/relationships/tags" Target="../tags/tag500.xml"/><Relationship Id="rId82" Type="http://schemas.openxmlformats.org/officeDocument/2006/relationships/tags" Target="../tags/tag521.xml"/><Relationship Id="rId90" Type="http://schemas.openxmlformats.org/officeDocument/2006/relationships/tags" Target="../tags/tag529.xml"/><Relationship Id="rId95" Type="http://schemas.openxmlformats.org/officeDocument/2006/relationships/tags" Target="../tags/tag534.xml"/><Relationship Id="rId19" Type="http://schemas.openxmlformats.org/officeDocument/2006/relationships/tags" Target="../tags/tag458.xml"/><Relationship Id="rId14" Type="http://schemas.openxmlformats.org/officeDocument/2006/relationships/tags" Target="../tags/tag453.xml"/><Relationship Id="rId22" Type="http://schemas.openxmlformats.org/officeDocument/2006/relationships/tags" Target="../tags/tag461.xml"/><Relationship Id="rId27" Type="http://schemas.openxmlformats.org/officeDocument/2006/relationships/tags" Target="../tags/tag466.xml"/><Relationship Id="rId30" Type="http://schemas.openxmlformats.org/officeDocument/2006/relationships/tags" Target="../tags/tag469.xml"/><Relationship Id="rId35" Type="http://schemas.openxmlformats.org/officeDocument/2006/relationships/tags" Target="../tags/tag474.xml"/><Relationship Id="rId43" Type="http://schemas.openxmlformats.org/officeDocument/2006/relationships/tags" Target="../tags/tag482.xml"/><Relationship Id="rId48" Type="http://schemas.openxmlformats.org/officeDocument/2006/relationships/tags" Target="../tags/tag487.xml"/><Relationship Id="rId56" Type="http://schemas.openxmlformats.org/officeDocument/2006/relationships/tags" Target="../tags/tag495.xml"/><Relationship Id="rId64" Type="http://schemas.openxmlformats.org/officeDocument/2006/relationships/tags" Target="../tags/tag503.xml"/><Relationship Id="rId69" Type="http://schemas.openxmlformats.org/officeDocument/2006/relationships/tags" Target="../tags/tag508.xml"/><Relationship Id="rId77" Type="http://schemas.openxmlformats.org/officeDocument/2006/relationships/tags" Target="../tags/tag516.xml"/><Relationship Id="rId100" Type="http://schemas.openxmlformats.org/officeDocument/2006/relationships/tags" Target="../tags/tag539.xml"/><Relationship Id="rId105" Type="http://schemas.openxmlformats.org/officeDocument/2006/relationships/tags" Target="../tags/tag544.xml"/><Relationship Id="rId113" Type="http://schemas.openxmlformats.org/officeDocument/2006/relationships/tags" Target="../tags/tag552.xml"/><Relationship Id="rId8" Type="http://schemas.openxmlformats.org/officeDocument/2006/relationships/tags" Target="../tags/tag447.xml"/><Relationship Id="rId51" Type="http://schemas.openxmlformats.org/officeDocument/2006/relationships/tags" Target="../tags/tag490.xml"/><Relationship Id="rId72" Type="http://schemas.openxmlformats.org/officeDocument/2006/relationships/tags" Target="../tags/tag511.xml"/><Relationship Id="rId80" Type="http://schemas.openxmlformats.org/officeDocument/2006/relationships/tags" Target="../tags/tag519.xml"/><Relationship Id="rId85" Type="http://schemas.openxmlformats.org/officeDocument/2006/relationships/tags" Target="../tags/tag524.xml"/><Relationship Id="rId93" Type="http://schemas.openxmlformats.org/officeDocument/2006/relationships/tags" Target="../tags/tag532.xml"/><Relationship Id="rId98" Type="http://schemas.openxmlformats.org/officeDocument/2006/relationships/tags" Target="../tags/tag537.xml"/><Relationship Id="rId3" Type="http://schemas.openxmlformats.org/officeDocument/2006/relationships/tags" Target="../tags/tag442.xml"/><Relationship Id="rId12" Type="http://schemas.openxmlformats.org/officeDocument/2006/relationships/tags" Target="../tags/tag451.xml"/><Relationship Id="rId17" Type="http://schemas.openxmlformats.org/officeDocument/2006/relationships/tags" Target="../tags/tag456.xml"/><Relationship Id="rId25" Type="http://schemas.openxmlformats.org/officeDocument/2006/relationships/tags" Target="../tags/tag464.xml"/><Relationship Id="rId33" Type="http://schemas.openxmlformats.org/officeDocument/2006/relationships/tags" Target="../tags/tag472.xml"/><Relationship Id="rId38" Type="http://schemas.openxmlformats.org/officeDocument/2006/relationships/tags" Target="../tags/tag477.xml"/><Relationship Id="rId46" Type="http://schemas.openxmlformats.org/officeDocument/2006/relationships/tags" Target="../tags/tag485.xml"/><Relationship Id="rId59" Type="http://schemas.openxmlformats.org/officeDocument/2006/relationships/tags" Target="../tags/tag498.xml"/><Relationship Id="rId67" Type="http://schemas.openxmlformats.org/officeDocument/2006/relationships/tags" Target="../tags/tag506.xml"/><Relationship Id="rId103" Type="http://schemas.openxmlformats.org/officeDocument/2006/relationships/tags" Target="../tags/tag542.xml"/><Relationship Id="rId108" Type="http://schemas.openxmlformats.org/officeDocument/2006/relationships/tags" Target="../tags/tag547.xml"/><Relationship Id="rId116" Type="http://schemas.openxmlformats.org/officeDocument/2006/relationships/tags" Target="../tags/tag555.xml"/><Relationship Id="rId20" Type="http://schemas.openxmlformats.org/officeDocument/2006/relationships/tags" Target="../tags/tag459.xml"/><Relationship Id="rId41" Type="http://schemas.openxmlformats.org/officeDocument/2006/relationships/tags" Target="../tags/tag480.xml"/><Relationship Id="rId54" Type="http://schemas.openxmlformats.org/officeDocument/2006/relationships/tags" Target="../tags/tag493.xml"/><Relationship Id="rId62" Type="http://schemas.openxmlformats.org/officeDocument/2006/relationships/tags" Target="../tags/tag501.xml"/><Relationship Id="rId70" Type="http://schemas.openxmlformats.org/officeDocument/2006/relationships/tags" Target="../tags/tag509.xml"/><Relationship Id="rId75" Type="http://schemas.openxmlformats.org/officeDocument/2006/relationships/tags" Target="../tags/tag514.xml"/><Relationship Id="rId83" Type="http://schemas.openxmlformats.org/officeDocument/2006/relationships/tags" Target="../tags/tag522.xml"/><Relationship Id="rId88" Type="http://schemas.openxmlformats.org/officeDocument/2006/relationships/tags" Target="../tags/tag527.xml"/><Relationship Id="rId91" Type="http://schemas.openxmlformats.org/officeDocument/2006/relationships/tags" Target="../tags/tag530.xml"/><Relationship Id="rId96" Type="http://schemas.openxmlformats.org/officeDocument/2006/relationships/tags" Target="../tags/tag535.xml"/><Relationship Id="rId111" Type="http://schemas.openxmlformats.org/officeDocument/2006/relationships/tags" Target="../tags/tag550.xml"/><Relationship Id="rId1" Type="http://schemas.openxmlformats.org/officeDocument/2006/relationships/tags" Target="../tags/tag440.xml"/><Relationship Id="rId6" Type="http://schemas.openxmlformats.org/officeDocument/2006/relationships/tags" Target="../tags/tag445.xml"/><Relationship Id="rId15" Type="http://schemas.openxmlformats.org/officeDocument/2006/relationships/tags" Target="../tags/tag454.xml"/><Relationship Id="rId23" Type="http://schemas.openxmlformats.org/officeDocument/2006/relationships/tags" Target="../tags/tag462.xml"/><Relationship Id="rId28" Type="http://schemas.openxmlformats.org/officeDocument/2006/relationships/tags" Target="../tags/tag467.xml"/><Relationship Id="rId36" Type="http://schemas.openxmlformats.org/officeDocument/2006/relationships/tags" Target="../tags/tag475.xml"/><Relationship Id="rId49" Type="http://schemas.openxmlformats.org/officeDocument/2006/relationships/tags" Target="../tags/tag488.xml"/><Relationship Id="rId57" Type="http://schemas.openxmlformats.org/officeDocument/2006/relationships/tags" Target="../tags/tag496.xml"/><Relationship Id="rId106" Type="http://schemas.openxmlformats.org/officeDocument/2006/relationships/tags" Target="../tags/tag545.xml"/><Relationship Id="rId114" Type="http://schemas.openxmlformats.org/officeDocument/2006/relationships/tags" Target="../tags/tag553.xml"/><Relationship Id="rId10" Type="http://schemas.openxmlformats.org/officeDocument/2006/relationships/tags" Target="../tags/tag449.xml"/><Relationship Id="rId31" Type="http://schemas.openxmlformats.org/officeDocument/2006/relationships/tags" Target="../tags/tag470.xml"/><Relationship Id="rId44" Type="http://schemas.openxmlformats.org/officeDocument/2006/relationships/tags" Target="../tags/tag483.xml"/><Relationship Id="rId52" Type="http://schemas.openxmlformats.org/officeDocument/2006/relationships/tags" Target="../tags/tag491.xml"/><Relationship Id="rId60" Type="http://schemas.openxmlformats.org/officeDocument/2006/relationships/tags" Target="../tags/tag499.xml"/><Relationship Id="rId65" Type="http://schemas.openxmlformats.org/officeDocument/2006/relationships/tags" Target="../tags/tag504.xml"/><Relationship Id="rId73" Type="http://schemas.openxmlformats.org/officeDocument/2006/relationships/tags" Target="../tags/tag512.xml"/><Relationship Id="rId78" Type="http://schemas.openxmlformats.org/officeDocument/2006/relationships/tags" Target="../tags/tag517.xml"/><Relationship Id="rId81" Type="http://schemas.openxmlformats.org/officeDocument/2006/relationships/tags" Target="../tags/tag520.xml"/><Relationship Id="rId86" Type="http://schemas.openxmlformats.org/officeDocument/2006/relationships/tags" Target="../tags/tag525.xml"/><Relationship Id="rId94" Type="http://schemas.openxmlformats.org/officeDocument/2006/relationships/tags" Target="../tags/tag533.xml"/><Relationship Id="rId99" Type="http://schemas.openxmlformats.org/officeDocument/2006/relationships/tags" Target="../tags/tag538.xml"/><Relationship Id="rId101" Type="http://schemas.openxmlformats.org/officeDocument/2006/relationships/tags" Target="../tags/tag540.xml"/><Relationship Id="rId4" Type="http://schemas.openxmlformats.org/officeDocument/2006/relationships/tags" Target="../tags/tag443.xml"/><Relationship Id="rId9" Type="http://schemas.openxmlformats.org/officeDocument/2006/relationships/tags" Target="../tags/tag448.xml"/><Relationship Id="rId13" Type="http://schemas.openxmlformats.org/officeDocument/2006/relationships/tags" Target="../tags/tag452.xml"/><Relationship Id="rId18" Type="http://schemas.openxmlformats.org/officeDocument/2006/relationships/tags" Target="../tags/tag457.xml"/><Relationship Id="rId39" Type="http://schemas.openxmlformats.org/officeDocument/2006/relationships/tags" Target="../tags/tag478.xml"/><Relationship Id="rId109" Type="http://schemas.openxmlformats.org/officeDocument/2006/relationships/tags" Target="../tags/tag548.xml"/><Relationship Id="rId34" Type="http://schemas.openxmlformats.org/officeDocument/2006/relationships/tags" Target="../tags/tag473.xml"/><Relationship Id="rId50" Type="http://schemas.openxmlformats.org/officeDocument/2006/relationships/tags" Target="../tags/tag489.xml"/><Relationship Id="rId55" Type="http://schemas.openxmlformats.org/officeDocument/2006/relationships/tags" Target="../tags/tag494.xml"/><Relationship Id="rId76" Type="http://schemas.openxmlformats.org/officeDocument/2006/relationships/tags" Target="../tags/tag515.xml"/><Relationship Id="rId97" Type="http://schemas.openxmlformats.org/officeDocument/2006/relationships/tags" Target="../tags/tag536.xml"/><Relationship Id="rId104" Type="http://schemas.openxmlformats.org/officeDocument/2006/relationships/tags" Target="../tags/tag543.xml"/><Relationship Id="rId7" Type="http://schemas.openxmlformats.org/officeDocument/2006/relationships/tags" Target="../tags/tag446.xml"/><Relationship Id="rId71" Type="http://schemas.openxmlformats.org/officeDocument/2006/relationships/tags" Target="../tags/tag510.xml"/><Relationship Id="rId92" Type="http://schemas.openxmlformats.org/officeDocument/2006/relationships/tags" Target="../tags/tag531.xml"/><Relationship Id="rId2" Type="http://schemas.openxmlformats.org/officeDocument/2006/relationships/tags" Target="../tags/tag441.xml"/><Relationship Id="rId29" Type="http://schemas.openxmlformats.org/officeDocument/2006/relationships/tags" Target="../tags/tag468.xml"/></Relationships>
</file>

<file path=ppt/slideLayouts/_rels/slideLayout5.xml.rels><?xml version="1.0" encoding="UTF-8" standalone="yes"?>
<Relationships xmlns="http://schemas.openxmlformats.org/package/2006/relationships"><Relationship Id="rId26" Type="http://schemas.openxmlformats.org/officeDocument/2006/relationships/tags" Target="../tags/tag581.xml"/><Relationship Id="rId117" Type="http://schemas.openxmlformats.org/officeDocument/2006/relationships/tags" Target="../tags/tag672.xml"/><Relationship Id="rId21" Type="http://schemas.openxmlformats.org/officeDocument/2006/relationships/tags" Target="../tags/tag576.xml"/><Relationship Id="rId42" Type="http://schemas.openxmlformats.org/officeDocument/2006/relationships/tags" Target="../tags/tag597.xml"/><Relationship Id="rId47" Type="http://schemas.openxmlformats.org/officeDocument/2006/relationships/tags" Target="../tags/tag602.xml"/><Relationship Id="rId63" Type="http://schemas.openxmlformats.org/officeDocument/2006/relationships/tags" Target="../tags/tag618.xml"/><Relationship Id="rId68" Type="http://schemas.openxmlformats.org/officeDocument/2006/relationships/tags" Target="../tags/tag623.xml"/><Relationship Id="rId84" Type="http://schemas.openxmlformats.org/officeDocument/2006/relationships/tags" Target="../tags/tag639.xml"/><Relationship Id="rId89" Type="http://schemas.openxmlformats.org/officeDocument/2006/relationships/tags" Target="../tags/tag644.xml"/><Relationship Id="rId112" Type="http://schemas.openxmlformats.org/officeDocument/2006/relationships/tags" Target="../tags/tag667.xml"/><Relationship Id="rId16" Type="http://schemas.openxmlformats.org/officeDocument/2006/relationships/tags" Target="../tags/tag571.xml"/><Relationship Id="rId107" Type="http://schemas.openxmlformats.org/officeDocument/2006/relationships/tags" Target="../tags/tag662.xml"/><Relationship Id="rId11" Type="http://schemas.openxmlformats.org/officeDocument/2006/relationships/tags" Target="../tags/tag566.xml"/><Relationship Id="rId24" Type="http://schemas.openxmlformats.org/officeDocument/2006/relationships/tags" Target="../tags/tag579.xml"/><Relationship Id="rId32" Type="http://schemas.openxmlformats.org/officeDocument/2006/relationships/tags" Target="../tags/tag587.xml"/><Relationship Id="rId37" Type="http://schemas.openxmlformats.org/officeDocument/2006/relationships/tags" Target="../tags/tag592.xml"/><Relationship Id="rId40" Type="http://schemas.openxmlformats.org/officeDocument/2006/relationships/tags" Target="../tags/tag595.xml"/><Relationship Id="rId45" Type="http://schemas.openxmlformats.org/officeDocument/2006/relationships/tags" Target="../tags/tag600.xml"/><Relationship Id="rId53" Type="http://schemas.openxmlformats.org/officeDocument/2006/relationships/tags" Target="../tags/tag608.xml"/><Relationship Id="rId58" Type="http://schemas.openxmlformats.org/officeDocument/2006/relationships/tags" Target="../tags/tag613.xml"/><Relationship Id="rId66" Type="http://schemas.openxmlformats.org/officeDocument/2006/relationships/tags" Target="../tags/tag621.xml"/><Relationship Id="rId74" Type="http://schemas.openxmlformats.org/officeDocument/2006/relationships/tags" Target="../tags/tag629.xml"/><Relationship Id="rId79" Type="http://schemas.openxmlformats.org/officeDocument/2006/relationships/tags" Target="../tags/tag634.xml"/><Relationship Id="rId87" Type="http://schemas.openxmlformats.org/officeDocument/2006/relationships/tags" Target="../tags/tag642.xml"/><Relationship Id="rId102" Type="http://schemas.openxmlformats.org/officeDocument/2006/relationships/tags" Target="../tags/tag657.xml"/><Relationship Id="rId110" Type="http://schemas.openxmlformats.org/officeDocument/2006/relationships/tags" Target="../tags/tag665.xml"/><Relationship Id="rId115" Type="http://schemas.openxmlformats.org/officeDocument/2006/relationships/tags" Target="../tags/tag670.xml"/><Relationship Id="rId5" Type="http://schemas.openxmlformats.org/officeDocument/2006/relationships/tags" Target="../tags/tag560.xml"/><Relationship Id="rId61" Type="http://schemas.openxmlformats.org/officeDocument/2006/relationships/tags" Target="../tags/tag616.xml"/><Relationship Id="rId82" Type="http://schemas.openxmlformats.org/officeDocument/2006/relationships/tags" Target="../tags/tag637.xml"/><Relationship Id="rId90" Type="http://schemas.openxmlformats.org/officeDocument/2006/relationships/tags" Target="../tags/tag645.xml"/><Relationship Id="rId95" Type="http://schemas.openxmlformats.org/officeDocument/2006/relationships/tags" Target="../tags/tag650.xml"/><Relationship Id="rId19" Type="http://schemas.openxmlformats.org/officeDocument/2006/relationships/tags" Target="../tags/tag574.xml"/><Relationship Id="rId14" Type="http://schemas.openxmlformats.org/officeDocument/2006/relationships/tags" Target="../tags/tag569.xml"/><Relationship Id="rId22" Type="http://schemas.openxmlformats.org/officeDocument/2006/relationships/tags" Target="../tags/tag577.xml"/><Relationship Id="rId27" Type="http://schemas.openxmlformats.org/officeDocument/2006/relationships/tags" Target="../tags/tag582.xml"/><Relationship Id="rId30" Type="http://schemas.openxmlformats.org/officeDocument/2006/relationships/tags" Target="../tags/tag585.xml"/><Relationship Id="rId35" Type="http://schemas.openxmlformats.org/officeDocument/2006/relationships/tags" Target="../tags/tag590.xml"/><Relationship Id="rId43" Type="http://schemas.openxmlformats.org/officeDocument/2006/relationships/tags" Target="../tags/tag598.xml"/><Relationship Id="rId48" Type="http://schemas.openxmlformats.org/officeDocument/2006/relationships/tags" Target="../tags/tag603.xml"/><Relationship Id="rId56" Type="http://schemas.openxmlformats.org/officeDocument/2006/relationships/tags" Target="../tags/tag611.xml"/><Relationship Id="rId64" Type="http://schemas.openxmlformats.org/officeDocument/2006/relationships/tags" Target="../tags/tag619.xml"/><Relationship Id="rId69" Type="http://schemas.openxmlformats.org/officeDocument/2006/relationships/tags" Target="../tags/tag624.xml"/><Relationship Id="rId77" Type="http://schemas.openxmlformats.org/officeDocument/2006/relationships/tags" Target="../tags/tag632.xml"/><Relationship Id="rId100" Type="http://schemas.openxmlformats.org/officeDocument/2006/relationships/tags" Target="../tags/tag655.xml"/><Relationship Id="rId105" Type="http://schemas.openxmlformats.org/officeDocument/2006/relationships/tags" Target="../tags/tag660.xml"/><Relationship Id="rId113" Type="http://schemas.openxmlformats.org/officeDocument/2006/relationships/tags" Target="../tags/tag668.xml"/><Relationship Id="rId118" Type="http://schemas.openxmlformats.org/officeDocument/2006/relationships/tags" Target="../tags/tag673.xml"/><Relationship Id="rId8" Type="http://schemas.openxmlformats.org/officeDocument/2006/relationships/tags" Target="../tags/tag563.xml"/><Relationship Id="rId51" Type="http://schemas.openxmlformats.org/officeDocument/2006/relationships/tags" Target="../tags/tag606.xml"/><Relationship Id="rId72" Type="http://schemas.openxmlformats.org/officeDocument/2006/relationships/tags" Target="../tags/tag627.xml"/><Relationship Id="rId80" Type="http://schemas.openxmlformats.org/officeDocument/2006/relationships/tags" Target="../tags/tag635.xml"/><Relationship Id="rId85" Type="http://schemas.openxmlformats.org/officeDocument/2006/relationships/tags" Target="../tags/tag640.xml"/><Relationship Id="rId93" Type="http://schemas.openxmlformats.org/officeDocument/2006/relationships/tags" Target="../tags/tag648.xml"/><Relationship Id="rId98" Type="http://schemas.openxmlformats.org/officeDocument/2006/relationships/tags" Target="../tags/tag653.xml"/><Relationship Id="rId3" Type="http://schemas.openxmlformats.org/officeDocument/2006/relationships/tags" Target="../tags/tag558.xml"/><Relationship Id="rId12" Type="http://schemas.openxmlformats.org/officeDocument/2006/relationships/tags" Target="../tags/tag567.xml"/><Relationship Id="rId17" Type="http://schemas.openxmlformats.org/officeDocument/2006/relationships/tags" Target="../tags/tag572.xml"/><Relationship Id="rId25" Type="http://schemas.openxmlformats.org/officeDocument/2006/relationships/tags" Target="../tags/tag580.xml"/><Relationship Id="rId33" Type="http://schemas.openxmlformats.org/officeDocument/2006/relationships/tags" Target="../tags/tag588.xml"/><Relationship Id="rId38" Type="http://schemas.openxmlformats.org/officeDocument/2006/relationships/tags" Target="../tags/tag593.xml"/><Relationship Id="rId46" Type="http://schemas.openxmlformats.org/officeDocument/2006/relationships/tags" Target="../tags/tag601.xml"/><Relationship Id="rId59" Type="http://schemas.openxmlformats.org/officeDocument/2006/relationships/tags" Target="../tags/tag614.xml"/><Relationship Id="rId67" Type="http://schemas.openxmlformats.org/officeDocument/2006/relationships/tags" Target="../tags/tag622.xml"/><Relationship Id="rId103" Type="http://schemas.openxmlformats.org/officeDocument/2006/relationships/tags" Target="../tags/tag658.xml"/><Relationship Id="rId108" Type="http://schemas.openxmlformats.org/officeDocument/2006/relationships/tags" Target="../tags/tag663.xml"/><Relationship Id="rId116" Type="http://schemas.openxmlformats.org/officeDocument/2006/relationships/tags" Target="../tags/tag671.xml"/><Relationship Id="rId20" Type="http://schemas.openxmlformats.org/officeDocument/2006/relationships/tags" Target="../tags/tag575.xml"/><Relationship Id="rId41" Type="http://schemas.openxmlformats.org/officeDocument/2006/relationships/tags" Target="../tags/tag596.xml"/><Relationship Id="rId54" Type="http://schemas.openxmlformats.org/officeDocument/2006/relationships/tags" Target="../tags/tag609.xml"/><Relationship Id="rId62" Type="http://schemas.openxmlformats.org/officeDocument/2006/relationships/tags" Target="../tags/tag617.xml"/><Relationship Id="rId70" Type="http://schemas.openxmlformats.org/officeDocument/2006/relationships/tags" Target="../tags/tag625.xml"/><Relationship Id="rId75" Type="http://schemas.openxmlformats.org/officeDocument/2006/relationships/tags" Target="../tags/tag630.xml"/><Relationship Id="rId83" Type="http://schemas.openxmlformats.org/officeDocument/2006/relationships/tags" Target="../tags/tag638.xml"/><Relationship Id="rId88" Type="http://schemas.openxmlformats.org/officeDocument/2006/relationships/tags" Target="../tags/tag643.xml"/><Relationship Id="rId91" Type="http://schemas.openxmlformats.org/officeDocument/2006/relationships/tags" Target="../tags/tag646.xml"/><Relationship Id="rId96" Type="http://schemas.openxmlformats.org/officeDocument/2006/relationships/tags" Target="../tags/tag651.xml"/><Relationship Id="rId111" Type="http://schemas.openxmlformats.org/officeDocument/2006/relationships/tags" Target="../tags/tag666.xml"/><Relationship Id="rId1" Type="http://schemas.openxmlformats.org/officeDocument/2006/relationships/tags" Target="../tags/tag556.xml"/><Relationship Id="rId6" Type="http://schemas.openxmlformats.org/officeDocument/2006/relationships/tags" Target="../tags/tag561.xml"/><Relationship Id="rId15" Type="http://schemas.openxmlformats.org/officeDocument/2006/relationships/tags" Target="../tags/tag570.xml"/><Relationship Id="rId23" Type="http://schemas.openxmlformats.org/officeDocument/2006/relationships/tags" Target="../tags/tag578.xml"/><Relationship Id="rId28" Type="http://schemas.openxmlformats.org/officeDocument/2006/relationships/tags" Target="../tags/tag583.xml"/><Relationship Id="rId36" Type="http://schemas.openxmlformats.org/officeDocument/2006/relationships/tags" Target="../tags/tag591.xml"/><Relationship Id="rId49" Type="http://schemas.openxmlformats.org/officeDocument/2006/relationships/tags" Target="../tags/tag604.xml"/><Relationship Id="rId57" Type="http://schemas.openxmlformats.org/officeDocument/2006/relationships/tags" Target="../tags/tag612.xml"/><Relationship Id="rId106" Type="http://schemas.openxmlformats.org/officeDocument/2006/relationships/tags" Target="../tags/tag661.xml"/><Relationship Id="rId114" Type="http://schemas.openxmlformats.org/officeDocument/2006/relationships/tags" Target="../tags/tag669.xml"/><Relationship Id="rId119" Type="http://schemas.openxmlformats.org/officeDocument/2006/relationships/slideMaster" Target="../slideMasters/slideMaster1.xml"/><Relationship Id="rId10" Type="http://schemas.openxmlformats.org/officeDocument/2006/relationships/tags" Target="../tags/tag565.xml"/><Relationship Id="rId31" Type="http://schemas.openxmlformats.org/officeDocument/2006/relationships/tags" Target="../tags/tag586.xml"/><Relationship Id="rId44" Type="http://schemas.openxmlformats.org/officeDocument/2006/relationships/tags" Target="../tags/tag599.xml"/><Relationship Id="rId52" Type="http://schemas.openxmlformats.org/officeDocument/2006/relationships/tags" Target="../tags/tag607.xml"/><Relationship Id="rId60" Type="http://schemas.openxmlformats.org/officeDocument/2006/relationships/tags" Target="../tags/tag615.xml"/><Relationship Id="rId65" Type="http://schemas.openxmlformats.org/officeDocument/2006/relationships/tags" Target="../tags/tag620.xml"/><Relationship Id="rId73" Type="http://schemas.openxmlformats.org/officeDocument/2006/relationships/tags" Target="../tags/tag628.xml"/><Relationship Id="rId78" Type="http://schemas.openxmlformats.org/officeDocument/2006/relationships/tags" Target="../tags/tag633.xml"/><Relationship Id="rId81" Type="http://schemas.openxmlformats.org/officeDocument/2006/relationships/tags" Target="../tags/tag636.xml"/><Relationship Id="rId86" Type="http://schemas.openxmlformats.org/officeDocument/2006/relationships/tags" Target="../tags/tag641.xml"/><Relationship Id="rId94" Type="http://schemas.openxmlformats.org/officeDocument/2006/relationships/tags" Target="../tags/tag649.xml"/><Relationship Id="rId99" Type="http://schemas.openxmlformats.org/officeDocument/2006/relationships/tags" Target="../tags/tag654.xml"/><Relationship Id="rId101" Type="http://schemas.openxmlformats.org/officeDocument/2006/relationships/tags" Target="../tags/tag656.xml"/><Relationship Id="rId4" Type="http://schemas.openxmlformats.org/officeDocument/2006/relationships/tags" Target="../tags/tag559.xml"/><Relationship Id="rId9" Type="http://schemas.openxmlformats.org/officeDocument/2006/relationships/tags" Target="../tags/tag564.xml"/><Relationship Id="rId13" Type="http://schemas.openxmlformats.org/officeDocument/2006/relationships/tags" Target="../tags/tag568.xml"/><Relationship Id="rId18" Type="http://schemas.openxmlformats.org/officeDocument/2006/relationships/tags" Target="../tags/tag573.xml"/><Relationship Id="rId39" Type="http://schemas.openxmlformats.org/officeDocument/2006/relationships/tags" Target="../tags/tag594.xml"/><Relationship Id="rId109" Type="http://schemas.openxmlformats.org/officeDocument/2006/relationships/tags" Target="../tags/tag664.xml"/><Relationship Id="rId34" Type="http://schemas.openxmlformats.org/officeDocument/2006/relationships/tags" Target="../tags/tag589.xml"/><Relationship Id="rId50" Type="http://schemas.openxmlformats.org/officeDocument/2006/relationships/tags" Target="../tags/tag605.xml"/><Relationship Id="rId55" Type="http://schemas.openxmlformats.org/officeDocument/2006/relationships/tags" Target="../tags/tag610.xml"/><Relationship Id="rId76" Type="http://schemas.openxmlformats.org/officeDocument/2006/relationships/tags" Target="../tags/tag631.xml"/><Relationship Id="rId97" Type="http://schemas.openxmlformats.org/officeDocument/2006/relationships/tags" Target="../tags/tag652.xml"/><Relationship Id="rId104" Type="http://schemas.openxmlformats.org/officeDocument/2006/relationships/tags" Target="../tags/tag659.xml"/><Relationship Id="rId7" Type="http://schemas.openxmlformats.org/officeDocument/2006/relationships/tags" Target="../tags/tag562.xml"/><Relationship Id="rId71" Type="http://schemas.openxmlformats.org/officeDocument/2006/relationships/tags" Target="../tags/tag626.xml"/><Relationship Id="rId92" Type="http://schemas.openxmlformats.org/officeDocument/2006/relationships/tags" Target="../tags/tag647.xml"/><Relationship Id="rId2" Type="http://schemas.openxmlformats.org/officeDocument/2006/relationships/tags" Target="../tags/tag557.xml"/><Relationship Id="rId29" Type="http://schemas.openxmlformats.org/officeDocument/2006/relationships/tags" Target="../tags/tag58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676.xml"/><Relationship Id="rId2" Type="http://schemas.openxmlformats.org/officeDocument/2006/relationships/tags" Target="../tags/tag675.xml"/><Relationship Id="rId1" Type="http://schemas.openxmlformats.org/officeDocument/2006/relationships/tags" Target="../tags/tag67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78.xml"/><Relationship Id="rId4" Type="http://schemas.openxmlformats.org/officeDocument/2006/relationships/tags" Target="../tags/tag67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681.xml"/><Relationship Id="rId2" Type="http://schemas.openxmlformats.org/officeDocument/2006/relationships/tags" Target="../tags/tag680.xml"/><Relationship Id="rId1" Type="http://schemas.openxmlformats.org/officeDocument/2006/relationships/tags" Target="../tags/tag679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6" Type="http://schemas.openxmlformats.org/officeDocument/2006/relationships/tags" Target="../tags/tag707.xml"/><Relationship Id="rId117" Type="http://schemas.openxmlformats.org/officeDocument/2006/relationships/slideMaster" Target="../slideMasters/slideMaster1.xml"/><Relationship Id="rId21" Type="http://schemas.openxmlformats.org/officeDocument/2006/relationships/tags" Target="../tags/tag702.xml"/><Relationship Id="rId42" Type="http://schemas.openxmlformats.org/officeDocument/2006/relationships/tags" Target="../tags/tag723.xml"/><Relationship Id="rId47" Type="http://schemas.openxmlformats.org/officeDocument/2006/relationships/tags" Target="../tags/tag728.xml"/><Relationship Id="rId63" Type="http://schemas.openxmlformats.org/officeDocument/2006/relationships/tags" Target="../tags/tag744.xml"/><Relationship Id="rId68" Type="http://schemas.openxmlformats.org/officeDocument/2006/relationships/tags" Target="../tags/tag749.xml"/><Relationship Id="rId84" Type="http://schemas.openxmlformats.org/officeDocument/2006/relationships/tags" Target="../tags/tag765.xml"/><Relationship Id="rId89" Type="http://schemas.openxmlformats.org/officeDocument/2006/relationships/tags" Target="../tags/tag770.xml"/><Relationship Id="rId112" Type="http://schemas.openxmlformats.org/officeDocument/2006/relationships/tags" Target="../tags/tag793.xml"/><Relationship Id="rId16" Type="http://schemas.openxmlformats.org/officeDocument/2006/relationships/tags" Target="../tags/tag697.xml"/><Relationship Id="rId107" Type="http://schemas.openxmlformats.org/officeDocument/2006/relationships/tags" Target="../tags/tag788.xml"/><Relationship Id="rId11" Type="http://schemas.openxmlformats.org/officeDocument/2006/relationships/tags" Target="../tags/tag692.xml"/><Relationship Id="rId24" Type="http://schemas.openxmlformats.org/officeDocument/2006/relationships/tags" Target="../tags/tag705.xml"/><Relationship Id="rId32" Type="http://schemas.openxmlformats.org/officeDocument/2006/relationships/tags" Target="../tags/tag713.xml"/><Relationship Id="rId37" Type="http://schemas.openxmlformats.org/officeDocument/2006/relationships/tags" Target="../tags/tag718.xml"/><Relationship Id="rId40" Type="http://schemas.openxmlformats.org/officeDocument/2006/relationships/tags" Target="../tags/tag721.xml"/><Relationship Id="rId45" Type="http://schemas.openxmlformats.org/officeDocument/2006/relationships/tags" Target="../tags/tag726.xml"/><Relationship Id="rId53" Type="http://schemas.openxmlformats.org/officeDocument/2006/relationships/tags" Target="../tags/tag734.xml"/><Relationship Id="rId58" Type="http://schemas.openxmlformats.org/officeDocument/2006/relationships/tags" Target="../tags/tag739.xml"/><Relationship Id="rId66" Type="http://schemas.openxmlformats.org/officeDocument/2006/relationships/tags" Target="../tags/tag747.xml"/><Relationship Id="rId74" Type="http://schemas.openxmlformats.org/officeDocument/2006/relationships/tags" Target="../tags/tag755.xml"/><Relationship Id="rId79" Type="http://schemas.openxmlformats.org/officeDocument/2006/relationships/tags" Target="../tags/tag760.xml"/><Relationship Id="rId87" Type="http://schemas.openxmlformats.org/officeDocument/2006/relationships/tags" Target="../tags/tag768.xml"/><Relationship Id="rId102" Type="http://schemas.openxmlformats.org/officeDocument/2006/relationships/tags" Target="../tags/tag783.xml"/><Relationship Id="rId110" Type="http://schemas.openxmlformats.org/officeDocument/2006/relationships/tags" Target="../tags/tag791.xml"/><Relationship Id="rId115" Type="http://schemas.openxmlformats.org/officeDocument/2006/relationships/tags" Target="../tags/tag796.xml"/><Relationship Id="rId5" Type="http://schemas.openxmlformats.org/officeDocument/2006/relationships/tags" Target="../tags/tag686.xml"/><Relationship Id="rId61" Type="http://schemas.openxmlformats.org/officeDocument/2006/relationships/tags" Target="../tags/tag742.xml"/><Relationship Id="rId82" Type="http://schemas.openxmlformats.org/officeDocument/2006/relationships/tags" Target="../tags/tag763.xml"/><Relationship Id="rId90" Type="http://schemas.openxmlformats.org/officeDocument/2006/relationships/tags" Target="../tags/tag771.xml"/><Relationship Id="rId95" Type="http://schemas.openxmlformats.org/officeDocument/2006/relationships/tags" Target="../tags/tag776.xml"/><Relationship Id="rId19" Type="http://schemas.openxmlformats.org/officeDocument/2006/relationships/tags" Target="../tags/tag700.xml"/><Relationship Id="rId14" Type="http://schemas.openxmlformats.org/officeDocument/2006/relationships/tags" Target="../tags/tag695.xml"/><Relationship Id="rId22" Type="http://schemas.openxmlformats.org/officeDocument/2006/relationships/tags" Target="../tags/tag703.xml"/><Relationship Id="rId27" Type="http://schemas.openxmlformats.org/officeDocument/2006/relationships/tags" Target="../tags/tag708.xml"/><Relationship Id="rId30" Type="http://schemas.openxmlformats.org/officeDocument/2006/relationships/tags" Target="../tags/tag711.xml"/><Relationship Id="rId35" Type="http://schemas.openxmlformats.org/officeDocument/2006/relationships/tags" Target="../tags/tag716.xml"/><Relationship Id="rId43" Type="http://schemas.openxmlformats.org/officeDocument/2006/relationships/tags" Target="../tags/tag724.xml"/><Relationship Id="rId48" Type="http://schemas.openxmlformats.org/officeDocument/2006/relationships/tags" Target="../tags/tag729.xml"/><Relationship Id="rId56" Type="http://schemas.openxmlformats.org/officeDocument/2006/relationships/tags" Target="../tags/tag737.xml"/><Relationship Id="rId64" Type="http://schemas.openxmlformats.org/officeDocument/2006/relationships/tags" Target="../tags/tag745.xml"/><Relationship Id="rId69" Type="http://schemas.openxmlformats.org/officeDocument/2006/relationships/tags" Target="../tags/tag750.xml"/><Relationship Id="rId77" Type="http://schemas.openxmlformats.org/officeDocument/2006/relationships/tags" Target="../tags/tag758.xml"/><Relationship Id="rId100" Type="http://schemas.openxmlformats.org/officeDocument/2006/relationships/tags" Target="../tags/tag781.xml"/><Relationship Id="rId105" Type="http://schemas.openxmlformats.org/officeDocument/2006/relationships/tags" Target="../tags/tag786.xml"/><Relationship Id="rId113" Type="http://schemas.openxmlformats.org/officeDocument/2006/relationships/tags" Target="../tags/tag794.xml"/><Relationship Id="rId8" Type="http://schemas.openxmlformats.org/officeDocument/2006/relationships/tags" Target="../tags/tag689.xml"/><Relationship Id="rId51" Type="http://schemas.openxmlformats.org/officeDocument/2006/relationships/tags" Target="../tags/tag732.xml"/><Relationship Id="rId72" Type="http://schemas.openxmlformats.org/officeDocument/2006/relationships/tags" Target="../tags/tag753.xml"/><Relationship Id="rId80" Type="http://schemas.openxmlformats.org/officeDocument/2006/relationships/tags" Target="../tags/tag761.xml"/><Relationship Id="rId85" Type="http://schemas.openxmlformats.org/officeDocument/2006/relationships/tags" Target="../tags/tag766.xml"/><Relationship Id="rId93" Type="http://schemas.openxmlformats.org/officeDocument/2006/relationships/tags" Target="../tags/tag774.xml"/><Relationship Id="rId98" Type="http://schemas.openxmlformats.org/officeDocument/2006/relationships/tags" Target="../tags/tag779.xml"/><Relationship Id="rId3" Type="http://schemas.openxmlformats.org/officeDocument/2006/relationships/tags" Target="../tags/tag684.xml"/><Relationship Id="rId12" Type="http://schemas.openxmlformats.org/officeDocument/2006/relationships/tags" Target="../tags/tag693.xml"/><Relationship Id="rId17" Type="http://schemas.openxmlformats.org/officeDocument/2006/relationships/tags" Target="../tags/tag698.xml"/><Relationship Id="rId25" Type="http://schemas.openxmlformats.org/officeDocument/2006/relationships/tags" Target="../tags/tag706.xml"/><Relationship Id="rId33" Type="http://schemas.openxmlformats.org/officeDocument/2006/relationships/tags" Target="../tags/tag714.xml"/><Relationship Id="rId38" Type="http://schemas.openxmlformats.org/officeDocument/2006/relationships/tags" Target="../tags/tag719.xml"/><Relationship Id="rId46" Type="http://schemas.openxmlformats.org/officeDocument/2006/relationships/tags" Target="../tags/tag727.xml"/><Relationship Id="rId59" Type="http://schemas.openxmlformats.org/officeDocument/2006/relationships/tags" Target="../tags/tag740.xml"/><Relationship Id="rId67" Type="http://schemas.openxmlformats.org/officeDocument/2006/relationships/tags" Target="../tags/tag748.xml"/><Relationship Id="rId103" Type="http://schemas.openxmlformats.org/officeDocument/2006/relationships/tags" Target="../tags/tag784.xml"/><Relationship Id="rId108" Type="http://schemas.openxmlformats.org/officeDocument/2006/relationships/tags" Target="../tags/tag789.xml"/><Relationship Id="rId116" Type="http://schemas.openxmlformats.org/officeDocument/2006/relationships/tags" Target="../tags/tag797.xml"/><Relationship Id="rId20" Type="http://schemas.openxmlformats.org/officeDocument/2006/relationships/tags" Target="../tags/tag701.xml"/><Relationship Id="rId41" Type="http://schemas.openxmlformats.org/officeDocument/2006/relationships/tags" Target="../tags/tag722.xml"/><Relationship Id="rId54" Type="http://schemas.openxmlformats.org/officeDocument/2006/relationships/tags" Target="../tags/tag735.xml"/><Relationship Id="rId62" Type="http://schemas.openxmlformats.org/officeDocument/2006/relationships/tags" Target="../tags/tag743.xml"/><Relationship Id="rId70" Type="http://schemas.openxmlformats.org/officeDocument/2006/relationships/tags" Target="../tags/tag751.xml"/><Relationship Id="rId75" Type="http://schemas.openxmlformats.org/officeDocument/2006/relationships/tags" Target="../tags/tag756.xml"/><Relationship Id="rId83" Type="http://schemas.openxmlformats.org/officeDocument/2006/relationships/tags" Target="../tags/tag764.xml"/><Relationship Id="rId88" Type="http://schemas.openxmlformats.org/officeDocument/2006/relationships/tags" Target="../tags/tag769.xml"/><Relationship Id="rId91" Type="http://schemas.openxmlformats.org/officeDocument/2006/relationships/tags" Target="../tags/tag772.xml"/><Relationship Id="rId96" Type="http://schemas.openxmlformats.org/officeDocument/2006/relationships/tags" Target="../tags/tag777.xml"/><Relationship Id="rId111" Type="http://schemas.openxmlformats.org/officeDocument/2006/relationships/tags" Target="../tags/tag792.xml"/><Relationship Id="rId1" Type="http://schemas.openxmlformats.org/officeDocument/2006/relationships/tags" Target="../tags/tag682.xml"/><Relationship Id="rId6" Type="http://schemas.openxmlformats.org/officeDocument/2006/relationships/tags" Target="../tags/tag687.xml"/><Relationship Id="rId15" Type="http://schemas.openxmlformats.org/officeDocument/2006/relationships/tags" Target="../tags/tag696.xml"/><Relationship Id="rId23" Type="http://schemas.openxmlformats.org/officeDocument/2006/relationships/tags" Target="../tags/tag704.xml"/><Relationship Id="rId28" Type="http://schemas.openxmlformats.org/officeDocument/2006/relationships/tags" Target="../tags/tag709.xml"/><Relationship Id="rId36" Type="http://schemas.openxmlformats.org/officeDocument/2006/relationships/tags" Target="../tags/tag717.xml"/><Relationship Id="rId49" Type="http://schemas.openxmlformats.org/officeDocument/2006/relationships/tags" Target="../tags/tag730.xml"/><Relationship Id="rId57" Type="http://schemas.openxmlformats.org/officeDocument/2006/relationships/tags" Target="../tags/tag738.xml"/><Relationship Id="rId106" Type="http://schemas.openxmlformats.org/officeDocument/2006/relationships/tags" Target="../tags/tag787.xml"/><Relationship Id="rId114" Type="http://schemas.openxmlformats.org/officeDocument/2006/relationships/tags" Target="../tags/tag795.xml"/><Relationship Id="rId10" Type="http://schemas.openxmlformats.org/officeDocument/2006/relationships/tags" Target="../tags/tag691.xml"/><Relationship Id="rId31" Type="http://schemas.openxmlformats.org/officeDocument/2006/relationships/tags" Target="../tags/tag712.xml"/><Relationship Id="rId44" Type="http://schemas.openxmlformats.org/officeDocument/2006/relationships/tags" Target="../tags/tag725.xml"/><Relationship Id="rId52" Type="http://schemas.openxmlformats.org/officeDocument/2006/relationships/tags" Target="../tags/tag733.xml"/><Relationship Id="rId60" Type="http://schemas.openxmlformats.org/officeDocument/2006/relationships/tags" Target="../tags/tag741.xml"/><Relationship Id="rId65" Type="http://schemas.openxmlformats.org/officeDocument/2006/relationships/tags" Target="../tags/tag746.xml"/><Relationship Id="rId73" Type="http://schemas.openxmlformats.org/officeDocument/2006/relationships/tags" Target="../tags/tag754.xml"/><Relationship Id="rId78" Type="http://schemas.openxmlformats.org/officeDocument/2006/relationships/tags" Target="../tags/tag759.xml"/><Relationship Id="rId81" Type="http://schemas.openxmlformats.org/officeDocument/2006/relationships/tags" Target="../tags/tag762.xml"/><Relationship Id="rId86" Type="http://schemas.openxmlformats.org/officeDocument/2006/relationships/tags" Target="../tags/tag767.xml"/><Relationship Id="rId94" Type="http://schemas.openxmlformats.org/officeDocument/2006/relationships/tags" Target="../tags/tag775.xml"/><Relationship Id="rId99" Type="http://schemas.openxmlformats.org/officeDocument/2006/relationships/tags" Target="../tags/tag780.xml"/><Relationship Id="rId101" Type="http://schemas.openxmlformats.org/officeDocument/2006/relationships/tags" Target="../tags/tag782.xml"/><Relationship Id="rId4" Type="http://schemas.openxmlformats.org/officeDocument/2006/relationships/tags" Target="../tags/tag685.xml"/><Relationship Id="rId9" Type="http://schemas.openxmlformats.org/officeDocument/2006/relationships/tags" Target="../tags/tag690.xml"/><Relationship Id="rId13" Type="http://schemas.openxmlformats.org/officeDocument/2006/relationships/tags" Target="../tags/tag694.xml"/><Relationship Id="rId18" Type="http://schemas.openxmlformats.org/officeDocument/2006/relationships/tags" Target="../tags/tag699.xml"/><Relationship Id="rId39" Type="http://schemas.openxmlformats.org/officeDocument/2006/relationships/tags" Target="../tags/tag720.xml"/><Relationship Id="rId109" Type="http://schemas.openxmlformats.org/officeDocument/2006/relationships/tags" Target="../tags/tag790.xml"/><Relationship Id="rId34" Type="http://schemas.openxmlformats.org/officeDocument/2006/relationships/tags" Target="../tags/tag715.xml"/><Relationship Id="rId50" Type="http://schemas.openxmlformats.org/officeDocument/2006/relationships/tags" Target="../tags/tag731.xml"/><Relationship Id="rId55" Type="http://schemas.openxmlformats.org/officeDocument/2006/relationships/tags" Target="../tags/tag736.xml"/><Relationship Id="rId76" Type="http://schemas.openxmlformats.org/officeDocument/2006/relationships/tags" Target="../tags/tag757.xml"/><Relationship Id="rId97" Type="http://schemas.openxmlformats.org/officeDocument/2006/relationships/tags" Target="../tags/tag778.xml"/><Relationship Id="rId104" Type="http://schemas.openxmlformats.org/officeDocument/2006/relationships/tags" Target="../tags/tag785.xml"/><Relationship Id="rId7" Type="http://schemas.openxmlformats.org/officeDocument/2006/relationships/tags" Target="../tags/tag688.xml"/><Relationship Id="rId71" Type="http://schemas.openxmlformats.org/officeDocument/2006/relationships/tags" Target="../tags/tag752.xml"/><Relationship Id="rId92" Type="http://schemas.openxmlformats.org/officeDocument/2006/relationships/tags" Target="../tags/tag773.xml"/><Relationship Id="rId2" Type="http://schemas.openxmlformats.org/officeDocument/2006/relationships/tags" Target="../tags/tag683.xml"/><Relationship Id="rId29" Type="http://schemas.openxmlformats.org/officeDocument/2006/relationships/tags" Target="../tags/tag710.xml"/></Relationships>
</file>

<file path=ppt/slideLayouts/_rels/slideLayout9.xml.rels><?xml version="1.0" encoding="UTF-8" standalone="yes"?>
<Relationships xmlns="http://schemas.openxmlformats.org/package/2006/relationships"><Relationship Id="rId26" Type="http://schemas.openxmlformats.org/officeDocument/2006/relationships/tags" Target="../tags/tag823.xml"/><Relationship Id="rId21" Type="http://schemas.openxmlformats.org/officeDocument/2006/relationships/tags" Target="../tags/tag818.xml"/><Relationship Id="rId42" Type="http://schemas.openxmlformats.org/officeDocument/2006/relationships/tags" Target="../tags/tag839.xml"/><Relationship Id="rId47" Type="http://schemas.openxmlformats.org/officeDocument/2006/relationships/tags" Target="../tags/tag844.xml"/><Relationship Id="rId63" Type="http://schemas.openxmlformats.org/officeDocument/2006/relationships/tags" Target="../tags/tag860.xml"/><Relationship Id="rId68" Type="http://schemas.openxmlformats.org/officeDocument/2006/relationships/tags" Target="../tags/tag865.xml"/><Relationship Id="rId84" Type="http://schemas.openxmlformats.org/officeDocument/2006/relationships/tags" Target="../tags/tag881.xml"/><Relationship Id="rId89" Type="http://schemas.openxmlformats.org/officeDocument/2006/relationships/tags" Target="../tags/tag886.xml"/><Relationship Id="rId112" Type="http://schemas.openxmlformats.org/officeDocument/2006/relationships/tags" Target="../tags/tag909.xml"/><Relationship Id="rId16" Type="http://schemas.openxmlformats.org/officeDocument/2006/relationships/tags" Target="../tags/tag813.xml"/><Relationship Id="rId107" Type="http://schemas.openxmlformats.org/officeDocument/2006/relationships/tags" Target="../tags/tag904.xml"/><Relationship Id="rId11" Type="http://schemas.openxmlformats.org/officeDocument/2006/relationships/tags" Target="../tags/tag808.xml"/><Relationship Id="rId24" Type="http://schemas.openxmlformats.org/officeDocument/2006/relationships/tags" Target="../tags/tag821.xml"/><Relationship Id="rId32" Type="http://schemas.openxmlformats.org/officeDocument/2006/relationships/tags" Target="../tags/tag829.xml"/><Relationship Id="rId37" Type="http://schemas.openxmlformats.org/officeDocument/2006/relationships/tags" Target="../tags/tag834.xml"/><Relationship Id="rId40" Type="http://schemas.openxmlformats.org/officeDocument/2006/relationships/tags" Target="../tags/tag837.xml"/><Relationship Id="rId45" Type="http://schemas.openxmlformats.org/officeDocument/2006/relationships/tags" Target="../tags/tag842.xml"/><Relationship Id="rId53" Type="http://schemas.openxmlformats.org/officeDocument/2006/relationships/tags" Target="../tags/tag850.xml"/><Relationship Id="rId58" Type="http://schemas.openxmlformats.org/officeDocument/2006/relationships/tags" Target="../tags/tag855.xml"/><Relationship Id="rId66" Type="http://schemas.openxmlformats.org/officeDocument/2006/relationships/tags" Target="../tags/tag863.xml"/><Relationship Id="rId74" Type="http://schemas.openxmlformats.org/officeDocument/2006/relationships/tags" Target="../tags/tag871.xml"/><Relationship Id="rId79" Type="http://schemas.openxmlformats.org/officeDocument/2006/relationships/tags" Target="../tags/tag876.xml"/><Relationship Id="rId87" Type="http://schemas.openxmlformats.org/officeDocument/2006/relationships/tags" Target="../tags/tag884.xml"/><Relationship Id="rId102" Type="http://schemas.openxmlformats.org/officeDocument/2006/relationships/tags" Target="../tags/tag899.xml"/><Relationship Id="rId110" Type="http://schemas.openxmlformats.org/officeDocument/2006/relationships/tags" Target="../tags/tag907.xml"/><Relationship Id="rId115" Type="http://schemas.openxmlformats.org/officeDocument/2006/relationships/tags" Target="../tags/tag912.xml"/><Relationship Id="rId5" Type="http://schemas.openxmlformats.org/officeDocument/2006/relationships/tags" Target="../tags/tag802.xml"/><Relationship Id="rId61" Type="http://schemas.openxmlformats.org/officeDocument/2006/relationships/tags" Target="../tags/tag858.xml"/><Relationship Id="rId82" Type="http://schemas.openxmlformats.org/officeDocument/2006/relationships/tags" Target="../tags/tag879.xml"/><Relationship Id="rId90" Type="http://schemas.openxmlformats.org/officeDocument/2006/relationships/tags" Target="../tags/tag887.xml"/><Relationship Id="rId95" Type="http://schemas.openxmlformats.org/officeDocument/2006/relationships/tags" Target="../tags/tag892.xml"/><Relationship Id="rId19" Type="http://schemas.openxmlformats.org/officeDocument/2006/relationships/tags" Target="../tags/tag816.xml"/><Relationship Id="rId14" Type="http://schemas.openxmlformats.org/officeDocument/2006/relationships/tags" Target="../tags/tag811.xml"/><Relationship Id="rId22" Type="http://schemas.openxmlformats.org/officeDocument/2006/relationships/tags" Target="../tags/tag819.xml"/><Relationship Id="rId27" Type="http://schemas.openxmlformats.org/officeDocument/2006/relationships/tags" Target="../tags/tag824.xml"/><Relationship Id="rId30" Type="http://schemas.openxmlformats.org/officeDocument/2006/relationships/tags" Target="../tags/tag827.xml"/><Relationship Id="rId35" Type="http://schemas.openxmlformats.org/officeDocument/2006/relationships/tags" Target="../tags/tag832.xml"/><Relationship Id="rId43" Type="http://schemas.openxmlformats.org/officeDocument/2006/relationships/tags" Target="../tags/tag840.xml"/><Relationship Id="rId48" Type="http://schemas.openxmlformats.org/officeDocument/2006/relationships/tags" Target="../tags/tag845.xml"/><Relationship Id="rId56" Type="http://schemas.openxmlformats.org/officeDocument/2006/relationships/tags" Target="../tags/tag853.xml"/><Relationship Id="rId64" Type="http://schemas.openxmlformats.org/officeDocument/2006/relationships/tags" Target="../tags/tag861.xml"/><Relationship Id="rId69" Type="http://schemas.openxmlformats.org/officeDocument/2006/relationships/tags" Target="../tags/tag866.xml"/><Relationship Id="rId77" Type="http://schemas.openxmlformats.org/officeDocument/2006/relationships/tags" Target="../tags/tag874.xml"/><Relationship Id="rId100" Type="http://schemas.openxmlformats.org/officeDocument/2006/relationships/tags" Target="../tags/tag897.xml"/><Relationship Id="rId105" Type="http://schemas.openxmlformats.org/officeDocument/2006/relationships/tags" Target="../tags/tag902.xml"/><Relationship Id="rId113" Type="http://schemas.openxmlformats.org/officeDocument/2006/relationships/tags" Target="../tags/tag910.xml"/><Relationship Id="rId8" Type="http://schemas.openxmlformats.org/officeDocument/2006/relationships/tags" Target="../tags/tag805.xml"/><Relationship Id="rId51" Type="http://schemas.openxmlformats.org/officeDocument/2006/relationships/tags" Target="../tags/tag848.xml"/><Relationship Id="rId72" Type="http://schemas.openxmlformats.org/officeDocument/2006/relationships/tags" Target="../tags/tag869.xml"/><Relationship Id="rId80" Type="http://schemas.openxmlformats.org/officeDocument/2006/relationships/tags" Target="../tags/tag877.xml"/><Relationship Id="rId85" Type="http://schemas.openxmlformats.org/officeDocument/2006/relationships/tags" Target="../tags/tag882.xml"/><Relationship Id="rId93" Type="http://schemas.openxmlformats.org/officeDocument/2006/relationships/tags" Target="../tags/tag890.xml"/><Relationship Id="rId98" Type="http://schemas.openxmlformats.org/officeDocument/2006/relationships/tags" Target="../tags/tag895.xml"/><Relationship Id="rId3" Type="http://schemas.openxmlformats.org/officeDocument/2006/relationships/tags" Target="../tags/tag800.xml"/><Relationship Id="rId12" Type="http://schemas.openxmlformats.org/officeDocument/2006/relationships/tags" Target="../tags/tag809.xml"/><Relationship Id="rId17" Type="http://schemas.openxmlformats.org/officeDocument/2006/relationships/tags" Target="../tags/tag814.xml"/><Relationship Id="rId25" Type="http://schemas.openxmlformats.org/officeDocument/2006/relationships/tags" Target="../tags/tag822.xml"/><Relationship Id="rId33" Type="http://schemas.openxmlformats.org/officeDocument/2006/relationships/tags" Target="../tags/tag830.xml"/><Relationship Id="rId38" Type="http://schemas.openxmlformats.org/officeDocument/2006/relationships/tags" Target="../tags/tag835.xml"/><Relationship Id="rId46" Type="http://schemas.openxmlformats.org/officeDocument/2006/relationships/tags" Target="../tags/tag843.xml"/><Relationship Id="rId59" Type="http://schemas.openxmlformats.org/officeDocument/2006/relationships/tags" Target="../tags/tag856.xml"/><Relationship Id="rId67" Type="http://schemas.openxmlformats.org/officeDocument/2006/relationships/tags" Target="../tags/tag864.xml"/><Relationship Id="rId103" Type="http://schemas.openxmlformats.org/officeDocument/2006/relationships/tags" Target="../tags/tag900.xml"/><Relationship Id="rId108" Type="http://schemas.openxmlformats.org/officeDocument/2006/relationships/tags" Target="../tags/tag905.xml"/><Relationship Id="rId116" Type="http://schemas.openxmlformats.org/officeDocument/2006/relationships/slideMaster" Target="../slideMasters/slideMaster1.xml"/><Relationship Id="rId20" Type="http://schemas.openxmlformats.org/officeDocument/2006/relationships/tags" Target="../tags/tag817.xml"/><Relationship Id="rId41" Type="http://schemas.openxmlformats.org/officeDocument/2006/relationships/tags" Target="../tags/tag838.xml"/><Relationship Id="rId54" Type="http://schemas.openxmlformats.org/officeDocument/2006/relationships/tags" Target="../tags/tag851.xml"/><Relationship Id="rId62" Type="http://schemas.openxmlformats.org/officeDocument/2006/relationships/tags" Target="../tags/tag859.xml"/><Relationship Id="rId70" Type="http://schemas.openxmlformats.org/officeDocument/2006/relationships/tags" Target="../tags/tag867.xml"/><Relationship Id="rId75" Type="http://schemas.openxmlformats.org/officeDocument/2006/relationships/tags" Target="../tags/tag872.xml"/><Relationship Id="rId83" Type="http://schemas.openxmlformats.org/officeDocument/2006/relationships/tags" Target="../tags/tag880.xml"/><Relationship Id="rId88" Type="http://schemas.openxmlformats.org/officeDocument/2006/relationships/tags" Target="../tags/tag885.xml"/><Relationship Id="rId91" Type="http://schemas.openxmlformats.org/officeDocument/2006/relationships/tags" Target="../tags/tag888.xml"/><Relationship Id="rId96" Type="http://schemas.openxmlformats.org/officeDocument/2006/relationships/tags" Target="../tags/tag893.xml"/><Relationship Id="rId111" Type="http://schemas.openxmlformats.org/officeDocument/2006/relationships/tags" Target="../tags/tag908.xml"/><Relationship Id="rId1" Type="http://schemas.openxmlformats.org/officeDocument/2006/relationships/tags" Target="../tags/tag798.xml"/><Relationship Id="rId6" Type="http://schemas.openxmlformats.org/officeDocument/2006/relationships/tags" Target="../tags/tag803.xml"/><Relationship Id="rId15" Type="http://schemas.openxmlformats.org/officeDocument/2006/relationships/tags" Target="../tags/tag812.xml"/><Relationship Id="rId23" Type="http://schemas.openxmlformats.org/officeDocument/2006/relationships/tags" Target="../tags/tag820.xml"/><Relationship Id="rId28" Type="http://schemas.openxmlformats.org/officeDocument/2006/relationships/tags" Target="../tags/tag825.xml"/><Relationship Id="rId36" Type="http://schemas.openxmlformats.org/officeDocument/2006/relationships/tags" Target="../tags/tag833.xml"/><Relationship Id="rId49" Type="http://schemas.openxmlformats.org/officeDocument/2006/relationships/tags" Target="../tags/tag846.xml"/><Relationship Id="rId57" Type="http://schemas.openxmlformats.org/officeDocument/2006/relationships/tags" Target="../tags/tag854.xml"/><Relationship Id="rId106" Type="http://schemas.openxmlformats.org/officeDocument/2006/relationships/tags" Target="../tags/tag903.xml"/><Relationship Id="rId114" Type="http://schemas.openxmlformats.org/officeDocument/2006/relationships/tags" Target="../tags/tag911.xml"/><Relationship Id="rId10" Type="http://schemas.openxmlformats.org/officeDocument/2006/relationships/tags" Target="../tags/tag807.xml"/><Relationship Id="rId31" Type="http://schemas.openxmlformats.org/officeDocument/2006/relationships/tags" Target="../tags/tag828.xml"/><Relationship Id="rId44" Type="http://schemas.openxmlformats.org/officeDocument/2006/relationships/tags" Target="../tags/tag841.xml"/><Relationship Id="rId52" Type="http://schemas.openxmlformats.org/officeDocument/2006/relationships/tags" Target="../tags/tag849.xml"/><Relationship Id="rId60" Type="http://schemas.openxmlformats.org/officeDocument/2006/relationships/tags" Target="../tags/tag857.xml"/><Relationship Id="rId65" Type="http://schemas.openxmlformats.org/officeDocument/2006/relationships/tags" Target="../tags/tag862.xml"/><Relationship Id="rId73" Type="http://schemas.openxmlformats.org/officeDocument/2006/relationships/tags" Target="../tags/tag870.xml"/><Relationship Id="rId78" Type="http://schemas.openxmlformats.org/officeDocument/2006/relationships/tags" Target="../tags/tag875.xml"/><Relationship Id="rId81" Type="http://schemas.openxmlformats.org/officeDocument/2006/relationships/tags" Target="../tags/tag878.xml"/><Relationship Id="rId86" Type="http://schemas.openxmlformats.org/officeDocument/2006/relationships/tags" Target="../tags/tag883.xml"/><Relationship Id="rId94" Type="http://schemas.openxmlformats.org/officeDocument/2006/relationships/tags" Target="../tags/tag891.xml"/><Relationship Id="rId99" Type="http://schemas.openxmlformats.org/officeDocument/2006/relationships/tags" Target="../tags/tag896.xml"/><Relationship Id="rId101" Type="http://schemas.openxmlformats.org/officeDocument/2006/relationships/tags" Target="../tags/tag898.xml"/><Relationship Id="rId4" Type="http://schemas.openxmlformats.org/officeDocument/2006/relationships/tags" Target="../tags/tag801.xml"/><Relationship Id="rId9" Type="http://schemas.openxmlformats.org/officeDocument/2006/relationships/tags" Target="../tags/tag806.xml"/><Relationship Id="rId13" Type="http://schemas.openxmlformats.org/officeDocument/2006/relationships/tags" Target="../tags/tag810.xml"/><Relationship Id="rId18" Type="http://schemas.openxmlformats.org/officeDocument/2006/relationships/tags" Target="../tags/tag815.xml"/><Relationship Id="rId39" Type="http://schemas.openxmlformats.org/officeDocument/2006/relationships/tags" Target="../tags/tag836.xml"/><Relationship Id="rId109" Type="http://schemas.openxmlformats.org/officeDocument/2006/relationships/tags" Target="../tags/tag906.xml"/><Relationship Id="rId34" Type="http://schemas.openxmlformats.org/officeDocument/2006/relationships/tags" Target="../tags/tag831.xml"/><Relationship Id="rId50" Type="http://schemas.openxmlformats.org/officeDocument/2006/relationships/tags" Target="../tags/tag847.xml"/><Relationship Id="rId55" Type="http://schemas.openxmlformats.org/officeDocument/2006/relationships/tags" Target="../tags/tag852.xml"/><Relationship Id="rId76" Type="http://schemas.openxmlformats.org/officeDocument/2006/relationships/tags" Target="../tags/tag873.xml"/><Relationship Id="rId97" Type="http://schemas.openxmlformats.org/officeDocument/2006/relationships/tags" Target="../tags/tag894.xml"/><Relationship Id="rId104" Type="http://schemas.openxmlformats.org/officeDocument/2006/relationships/tags" Target="../tags/tag901.xml"/><Relationship Id="rId7" Type="http://schemas.openxmlformats.org/officeDocument/2006/relationships/tags" Target="../tags/tag804.xml"/><Relationship Id="rId71" Type="http://schemas.openxmlformats.org/officeDocument/2006/relationships/tags" Target="../tags/tag868.xml"/><Relationship Id="rId92" Type="http://schemas.openxmlformats.org/officeDocument/2006/relationships/tags" Target="../tags/tag889.xml"/><Relationship Id="rId2" Type="http://schemas.openxmlformats.org/officeDocument/2006/relationships/tags" Target="../tags/tag799.xml"/><Relationship Id="rId29" Type="http://schemas.openxmlformats.org/officeDocument/2006/relationships/tags" Target="../tags/tag82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>
            <p:custDataLst>
              <p:tags r:id="rId1"/>
            </p:custDataLst>
          </p:nvPr>
        </p:nvGrpSpPr>
        <p:grpSpPr>
          <a:xfrm>
            <a:off x="9912350" y="4787900"/>
            <a:ext cx="2080260" cy="1913890"/>
            <a:chOff x="9912350" y="4787900"/>
            <a:chExt cx="2080260" cy="1913890"/>
          </a:xfrm>
        </p:grpSpPr>
        <p:grpSp>
          <p:nvGrpSpPr>
            <p:cNvPr id="135" name="组合 134"/>
            <p:cNvGrpSpPr/>
            <p:nvPr userDrawn="1"/>
          </p:nvGrpSpPr>
          <p:grpSpPr>
            <a:xfrm rot="1500000">
              <a:off x="10535285" y="4787900"/>
              <a:ext cx="1457325" cy="1841500"/>
              <a:chOff x="10587038" y="4098925"/>
              <a:chExt cx="2654300" cy="3352800"/>
            </a:xfrm>
          </p:grpSpPr>
          <p:sp>
            <p:nvSpPr>
              <p:cNvPr id="136" name="Freeform 88"/>
              <p:cNvSpPr/>
              <p:nvPr>
                <p:custDataLst>
                  <p:tags r:id="rId140"/>
                </p:custDataLst>
              </p:nvPr>
            </p:nvSpPr>
            <p:spPr bwMode="auto">
              <a:xfrm>
                <a:off x="10587038" y="4098925"/>
                <a:ext cx="2654300" cy="3352800"/>
              </a:xfrm>
              <a:custGeom>
                <a:avLst/>
                <a:gdLst>
                  <a:gd name="T0" fmla="*/ 908 w 1261"/>
                  <a:gd name="T1" fmla="*/ 1585 h 1592"/>
                  <a:gd name="T2" fmla="*/ 908 w 1261"/>
                  <a:gd name="T3" fmla="*/ 1585 h 1592"/>
                  <a:gd name="T4" fmla="*/ 902 w 1261"/>
                  <a:gd name="T5" fmla="*/ 1584 h 1592"/>
                  <a:gd name="T6" fmla="*/ 87 w 1261"/>
                  <a:gd name="T7" fmla="*/ 1424 h 1592"/>
                  <a:gd name="T8" fmla="*/ 10 w 1261"/>
                  <a:gd name="T9" fmla="*/ 1310 h 1592"/>
                  <a:gd name="T10" fmla="*/ 250 w 1261"/>
                  <a:gd name="T11" fmla="*/ 87 h 1592"/>
                  <a:gd name="T12" fmla="*/ 365 w 1261"/>
                  <a:gd name="T13" fmla="*/ 10 h 1592"/>
                  <a:gd name="T14" fmla="*/ 1179 w 1261"/>
                  <a:gd name="T15" fmla="*/ 170 h 1592"/>
                  <a:gd name="T16" fmla="*/ 1242 w 1261"/>
                  <a:gd name="T17" fmla="*/ 211 h 1592"/>
                  <a:gd name="T18" fmla="*/ 1256 w 1261"/>
                  <a:gd name="T19" fmla="*/ 285 h 1592"/>
                  <a:gd name="T20" fmla="*/ 1016 w 1261"/>
                  <a:gd name="T21" fmla="*/ 1507 h 1592"/>
                  <a:gd name="T22" fmla="*/ 908 w 1261"/>
                  <a:gd name="T23" fmla="*/ 1585 h 1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61" h="1592">
                    <a:moveTo>
                      <a:pt x="908" y="1585"/>
                    </a:moveTo>
                    <a:cubicBezTo>
                      <a:pt x="908" y="1585"/>
                      <a:pt x="908" y="1585"/>
                      <a:pt x="908" y="1585"/>
                    </a:cubicBezTo>
                    <a:cubicBezTo>
                      <a:pt x="906" y="1585"/>
                      <a:pt x="904" y="1585"/>
                      <a:pt x="902" y="1584"/>
                    </a:cubicBezTo>
                    <a:cubicBezTo>
                      <a:pt x="87" y="1424"/>
                      <a:pt x="87" y="1424"/>
                      <a:pt x="87" y="1424"/>
                    </a:cubicBezTo>
                    <a:cubicBezTo>
                      <a:pt x="35" y="1414"/>
                      <a:pt x="0" y="1363"/>
                      <a:pt x="10" y="1310"/>
                    </a:cubicBezTo>
                    <a:cubicBezTo>
                      <a:pt x="250" y="87"/>
                      <a:pt x="250" y="87"/>
                      <a:pt x="250" y="87"/>
                    </a:cubicBezTo>
                    <a:cubicBezTo>
                      <a:pt x="261" y="35"/>
                      <a:pt x="312" y="0"/>
                      <a:pt x="365" y="10"/>
                    </a:cubicBezTo>
                    <a:cubicBezTo>
                      <a:pt x="1179" y="170"/>
                      <a:pt x="1179" y="170"/>
                      <a:pt x="1179" y="170"/>
                    </a:cubicBezTo>
                    <a:cubicBezTo>
                      <a:pt x="1205" y="175"/>
                      <a:pt x="1227" y="190"/>
                      <a:pt x="1242" y="211"/>
                    </a:cubicBezTo>
                    <a:cubicBezTo>
                      <a:pt x="1256" y="233"/>
                      <a:pt x="1261" y="259"/>
                      <a:pt x="1256" y="285"/>
                    </a:cubicBezTo>
                    <a:cubicBezTo>
                      <a:pt x="1016" y="1507"/>
                      <a:pt x="1016" y="1507"/>
                      <a:pt x="1016" y="1507"/>
                    </a:cubicBezTo>
                    <a:cubicBezTo>
                      <a:pt x="1007" y="1558"/>
                      <a:pt x="959" y="1592"/>
                      <a:pt x="908" y="158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37" name="Freeform 89"/>
              <p:cNvSpPr/>
              <p:nvPr>
                <p:custDataLst>
                  <p:tags r:id="rId141"/>
                </p:custDataLst>
              </p:nvPr>
            </p:nvSpPr>
            <p:spPr bwMode="auto">
              <a:xfrm>
                <a:off x="10683875" y="4354513"/>
                <a:ext cx="2441575" cy="3005137"/>
              </a:xfrm>
              <a:custGeom>
                <a:avLst/>
                <a:gdLst>
                  <a:gd name="T0" fmla="*/ 864 w 1160"/>
                  <a:gd name="T1" fmla="*/ 1421 h 1426"/>
                  <a:gd name="T2" fmla="*/ 50 w 1160"/>
                  <a:gd name="T3" fmla="*/ 1261 h 1426"/>
                  <a:gd name="T4" fmla="*/ 6 w 1160"/>
                  <a:gd name="T5" fmla="*/ 1196 h 1426"/>
                  <a:gd name="T6" fmla="*/ 231 w 1160"/>
                  <a:gd name="T7" fmla="*/ 49 h 1426"/>
                  <a:gd name="T8" fmla="*/ 296 w 1160"/>
                  <a:gd name="T9" fmla="*/ 5 h 1426"/>
                  <a:gd name="T10" fmla="*/ 1110 w 1160"/>
                  <a:gd name="T11" fmla="*/ 165 h 1426"/>
                  <a:gd name="T12" fmla="*/ 1154 w 1160"/>
                  <a:gd name="T13" fmla="*/ 230 h 1426"/>
                  <a:gd name="T14" fmla="*/ 929 w 1160"/>
                  <a:gd name="T15" fmla="*/ 1377 h 1426"/>
                  <a:gd name="T16" fmla="*/ 864 w 1160"/>
                  <a:gd name="T17" fmla="*/ 1421 h 1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0" h="1426">
                    <a:moveTo>
                      <a:pt x="864" y="1421"/>
                    </a:moveTo>
                    <a:cubicBezTo>
                      <a:pt x="50" y="1261"/>
                      <a:pt x="50" y="1261"/>
                      <a:pt x="50" y="1261"/>
                    </a:cubicBezTo>
                    <a:cubicBezTo>
                      <a:pt x="20" y="1255"/>
                      <a:pt x="0" y="1226"/>
                      <a:pt x="6" y="1196"/>
                    </a:cubicBezTo>
                    <a:cubicBezTo>
                      <a:pt x="231" y="49"/>
                      <a:pt x="231" y="49"/>
                      <a:pt x="231" y="49"/>
                    </a:cubicBezTo>
                    <a:cubicBezTo>
                      <a:pt x="237" y="19"/>
                      <a:pt x="266" y="0"/>
                      <a:pt x="296" y="5"/>
                    </a:cubicBezTo>
                    <a:cubicBezTo>
                      <a:pt x="1110" y="165"/>
                      <a:pt x="1110" y="165"/>
                      <a:pt x="1110" y="165"/>
                    </a:cubicBezTo>
                    <a:cubicBezTo>
                      <a:pt x="1140" y="171"/>
                      <a:pt x="1160" y="200"/>
                      <a:pt x="1154" y="230"/>
                    </a:cubicBezTo>
                    <a:cubicBezTo>
                      <a:pt x="929" y="1377"/>
                      <a:pt x="929" y="1377"/>
                      <a:pt x="929" y="1377"/>
                    </a:cubicBezTo>
                    <a:cubicBezTo>
                      <a:pt x="923" y="1407"/>
                      <a:pt x="894" y="1426"/>
                      <a:pt x="864" y="1421"/>
                    </a:cubicBezTo>
                    <a:close/>
                  </a:path>
                </a:pathLst>
              </a:custGeom>
              <a:solidFill>
                <a:srgbClr val="B83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38" name="Freeform 90"/>
              <p:cNvSpPr/>
              <p:nvPr>
                <p:custDataLst>
                  <p:tags r:id="rId142"/>
                </p:custDataLst>
              </p:nvPr>
            </p:nvSpPr>
            <p:spPr bwMode="auto">
              <a:xfrm>
                <a:off x="10715625" y="4195763"/>
                <a:ext cx="2441575" cy="3005137"/>
              </a:xfrm>
              <a:custGeom>
                <a:avLst/>
                <a:gdLst>
                  <a:gd name="T0" fmla="*/ 864 w 1160"/>
                  <a:gd name="T1" fmla="*/ 1421 h 1427"/>
                  <a:gd name="T2" fmla="*/ 50 w 1160"/>
                  <a:gd name="T3" fmla="*/ 1261 h 1427"/>
                  <a:gd name="T4" fmla="*/ 6 w 1160"/>
                  <a:gd name="T5" fmla="*/ 1196 h 1427"/>
                  <a:gd name="T6" fmla="*/ 231 w 1160"/>
                  <a:gd name="T7" fmla="*/ 49 h 1427"/>
                  <a:gd name="T8" fmla="*/ 296 w 1160"/>
                  <a:gd name="T9" fmla="*/ 6 h 1427"/>
                  <a:gd name="T10" fmla="*/ 1110 w 1160"/>
                  <a:gd name="T11" fmla="*/ 166 h 1427"/>
                  <a:gd name="T12" fmla="*/ 1154 w 1160"/>
                  <a:gd name="T13" fmla="*/ 231 h 1427"/>
                  <a:gd name="T14" fmla="*/ 929 w 1160"/>
                  <a:gd name="T15" fmla="*/ 1377 h 1427"/>
                  <a:gd name="T16" fmla="*/ 864 w 1160"/>
                  <a:gd name="T17" fmla="*/ 1421 h 1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0" h="1427">
                    <a:moveTo>
                      <a:pt x="864" y="1421"/>
                    </a:moveTo>
                    <a:cubicBezTo>
                      <a:pt x="50" y="1261"/>
                      <a:pt x="50" y="1261"/>
                      <a:pt x="50" y="1261"/>
                    </a:cubicBezTo>
                    <a:cubicBezTo>
                      <a:pt x="20" y="1255"/>
                      <a:pt x="0" y="1226"/>
                      <a:pt x="6" y="1196"/>
                    </a:cubicBezTo>
                    <a:cubicBezTo>
                      <a:pt x="231" y="49"/>
                      <a:pt x="231" y="49"/>
                      <a:pt x="231" y="49"/>
                    </a:cubicBezTo>
                    <a:cubicBezTo>
                      <a:pt x="237" y="19"/>
                      <a:pt x="266" y="0"/>
                      <a:pt x="296" y="6"/>
                    </a:cubicBezTo>
                    <a:cubicBezTo>
                      <a:pt x="1110" y="166"/>
                      <a:pt x="1110" y="166"/>
                      <a:pt x="1110" y="166"/>
                    </a:cubicBezTo>
                    <a:cubicBezTo>
                      <a:pt x="1140" y="172"/>
                      <a:pt x="1160" y="201"/>
                      <a:pt x="1154" y="231"/>
                    </a:cubicBezTo>
                    <a:cubicBezTo>
                      <a:pt x="929" y="1377"/>
                      <a:pt x="929" y="1377"/>
                      <a:pt x="929" y="1377"/>
                    </a:cubicBezTo>
                    <a:cubicBezTo>
                      <a:pt x="923" y="1407"/>
                      <a:pt x="894" y="1427"/>
                      <a:pt x="864" y="142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39" name="Freeform 91"/>
              <p:cNvSpPr/>
              <p:nvPr>
                <p:custDataLst>
                  <p:tags r:id="rId143"/>
                </p:custDataLst>
              </p:nvPr>
            </p:nvSpPr>
            <p:spPr bwMode="auto">
              <a:xfrm>
                <a:off x="11315700" y="4525963"/>
                <a:ext cx="1541463" cy="825500"/>
              </a:xfrm>
              <a:custGeom>
                <a:avLst/>
                <a:gdLst>
                  <a:gd name="T0" fmla="*/ 622 w 732"/>
                  <a:gd name="T1" fmla="*/ 385 h 392"/>
                  <a:gd name="T2" fmla="*/ 57 w 732"/>
                  <a:gd name="T3" fmla="*/ 274 h 392"/>
                  <a:gd name="T4" fmla="*/ 6 w 732"/>
                  <a:gd name="T5" fmla="*/ 199 h 392"/>
                  <a:gd name="T6" fmla="*/ 34 w 732"/>
                  <a:gd name="T7" fmla="*/ 58 h 392"/>
                  <a:gd name="T8" fmla="*/ 110 w 732"/>
                  <a:gd name="T9" fmla="*/ 7 h 392"/>
                  <a:gd name="T10" fmla="*/ 674 w 732"/>
                  <a:gd name="T11" fmla="*/ 118 h 392"/>
                  <a:gd name="T12" fmla="*/ 725 w 732"/>
                  <a:gd name="T13" fmla="*/ 193 h 392"/>
                  <a:gd name="T14" fmla="*/ 697 w 732"/>
                  <a:gd name="T15" fmla="*/ 334 h 392"/>
                  <a:gd name="T16" fmla="*/ 622 w 732"/>
                  <a:gd name="T17" fmla="*/ 385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32" h="392">
                    <a:moveTo>
                      <a:pt x="622" y="385"/>
                    </a:moveTo>
                    <a:cubicBezTo>
                      <a:pt x="57" y="274"/>
                      <a:pt x="57" y="274"/>
                      <a:pt x="57" y="274"/>
                    </a:cubicBezTo>
                    <a:cubicBezTo>
                      <a:pt x="22" y="267"/>
                      <a:pt x="0" y="233"/>
                      <a:pt x="6" y="199"/>
                    </a:cubicBezTo>
                    <a:cubicBezTo>
                      <a:pt x="34" y="58"/>
                      <a:pt x="34" y="58"/>
                      <a:pt x="34" y="58"/>
                    </a:cubicBezTo>
                    <a:cubicBezTo>
                      <a:pt x="41" y="23"/>
                      <a:pt x="75" y="0"/>
                      <a:pt x="110" y="7"/>
                    </a:cubicBezTo>
                    <a:cubicBezTo>
                      <a:pt x="674" y="118"/>
                      <a:pt x="674" y="118"/>
                      <a:pt x="674" y="118"/>
                    </a:cubicBezTo>
                    <a:cubicBezTo>
                      <a:pt x="709" y="125"/>
                      <a:pt x="732" y="159"/>
                      <a:pt x="725" y="193"/>
                    </a:cubicBezTo>
                    <a:cubicBezTo>
                      <a:pt x="697" y="334"/>
                      <a:pt x="697" y="334"/>
                      <a:pt x="697" y="334"/>
                    </a:cubicBezTo>
                    <a:cubicBezTo>
                      <a:pt x="690" y="369"/>
                      <a:pt x="656" y="392"/>
                      <a:pt x="622" y="385"/>
                    </a:cubicBezTo>
                    <a:close/>
                  </a:path>
                </a:pathLst>
              </a:custGeom>
              <a:solidFill>
                <a:srgbClr val="1D9E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40" name="Freeform 92"/>
              <p:cNvSpPr/>
              <p:nvPr>
                <p:custDataLst>
                  <p:tags r:id="rId144"/>
                </p:custDataLst>
              </p:nvPr>
            </p:nvSpPr>
            <p:spPr bwMode="auto">
              <a:xfrm>
                <a:off x="11304588" y="4578350"/>
                <a:ext cx="1541463" cy="825500"/>
              </a:xfrm>
              <a:custGeom>
                <a:avLst/>
                <a:gdLst>
                  <a:gd name="T0" fmla="*/ 622 w 732"/>
                  <a:gd name="T1" fmla="*/ 385 h 392"/>
                  <a:gd name="T2" fmla="*/ 57 w 732"/>
                  <a:gd name="T3" fmla="*/ 274 h 392"/>
                  <a:gd name="T4" fmla="*/ 6 w 732"/>
                  <a:gd name="T5" fmla="*/ 199 h 392"/>
                  <a:gd name="T6" fmla="*/ 34 w 732"/>
                  <a:gd name="T7" fmla="*/ 58 h 392"/>
                  <a:gd name="T8" fmla="*/ 110 w 732"/>
                  <a:gd name="T9" fmla="*/ 7 h 392"/>
                  <a:gd name="T10" fmla="*/ 674 w 732"/>
                  <a:gd name="T11" fmla="*/ 118 h 392"/>
                  <a:gd name="T12" fmla="*/ 725 w 732"/>
                  <a:gd name="T13" fmla="*/ 193 h 392"/>
                  <a:gd name="T14" fmla="*/ 697 w 732"/>
                  <a:gd name="T15" fmla="*/ 335 h 392"/>
                  <a:gd name="T16" fmla="*/ 622 w 732"/>
                  <a:gd name="T17" fmla="*/ 385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32" h="392">
                    <a:moveTo>
                      <a:pt x="622" y="385"/>
                    </a:moveTo>
                    <a:cubicBezTo>
                      <a:pt x="57" y="274"/>
                      <a:pt x="57" y="274"/>
                      <a:pt x="57" y="274"/>
                    </a:cubicBezTo>
                    <a:cubicBezTo>
                      <a:pt x="22" y="267"/>
                      <a:pt x="0" y="234"/>
                      <a:pt x="6" y="199"/>
                    </a:cubicBezTo>
                    <a:cubicBezTo>
                      <a:pt x="34" y="58"/>
                      <a:pt x="34" y="58"/>
                      <a:pt x="34" y="58"/>
                    </a:cubicBezTo>
                    <a:cubicBezTo>
                      <a:pt x="41" y="23"/>
                      <a:pt x="75" y="0"/>
                      <a:pt x="110" y="7"/>
                    </a:cubicBezTo>
                    <a:cubicBezTo>
                      <a:pt x="674" y="118"/>
                      <a:pt x="674" y="118"/>
                      <a:pt x="674" y="118"/>
                    </a:cubicBezTo>
                    <a:cubicBezTo>
                      <a:pt x="709" y="125"/>
                      <a:pt x="732" y="159"/>
                      <a:pt x="725" y="193"/>
                    </a:cubicBezTo>
                    <a:cubicBezTo>
                      <a:pt x="697" y="335"/>
                      <a:pt x="697" y="335"/>
                      <a:pt x="697" y="335"/>
                    </a:cubicBezTo>
                    <a:cubicBezTo>
                      <a:pt x="690" y="369"/>
                      <a:pt x="656" y="392"/>
                      <a:pt x="622" y="38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41" name="Freeform 93"/>
              <p:cNvSpPr/>
              <p:nvPr>
                <p:custDataLst>
                  <p:tags r:id="rId145"/>
                </p:custDataLst>
              </p:nvPr>
            </p:nvSpPr>
            <p:spPr bwMode="auto">
              <a:xfrm>
                <a:off x="11269663" y="5351463"/>
                <a:ext cx="254000" cy="257175"/>
              </a:xfrm>
              <a:custGeom>
                <a:avLst/>
                <a:gdLst>
                  <a:gd name="T0" fmla="*/ 50 w 121"/>
                  <a:gd name="T1" fmla="*/ 116 h 122"/>
                  <a:gd name="T2" fmla="*/ 50 w 121"/>
                  <a:gd name="T3" fmla="*/ 116 h 122"/>
                  <a:gd name="T4" fmla="*/ 5 w 121"/>
                  <a:gd name="T5" fmla="*/ 50 h 122"/>
                  <a:gd name="T6" fmla="*/ 5 w 121"/>
                  <a:gd name="T7" fmla="*/ 50 h 122"/>
                  <a:gd name="T8" fmla="*/ 71 w 121"/>
                  <a:gd name="T9" fmla="*/ 6 h 122"/>
                  <a:gd name="T10" fmla="*/ 71 w 121"/>
                  <a:gd name="T11" fmla="*/ 6 h 122"/>
                  <a:gd name="T12" fmla="*/ 115 w 121"/>
                  <a:gd name="T13" fmla="*/ 72 h 122"/>
                  <a:gd name="T14" fmla="*/ 115 w 121"/>
                  <a:gd name="T15" fmla="*/ 72 h 122"/>
                  <a:gd name="T16" fmla="*/ 50 w 121"/>
                  <a:gd name="T17" fmla="*/ 116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1" h="122">
                    <a:moveTo>
                      <a:pt x="50" y="116"/>
                    </a:moveTo>
                    <a:cubicBezTo>
                      <a:pt x="50" y="116"/>
                      <a:pt x="50" y="116"/>
                      <a:pt x="50" y="116"/>
                    </a:cubicBezTo>
                    <a:cubicBezTo>
                      <a:pt x="19" y="110"/>
                      <a:pt x="0" y="80"/>
                      <a:pt x="5" y="50"/>
                    </a:cubicBezTo>
                    <a:cubicBezTo>
                      <a:pt x="5" y="50"/>
                      <a:pt x="5" y="50"/>
                      <a:pt x="5" y="50"/>
                    </a:cubicBezTo>
                    <a:cubicBezTo>
                      <a:pt x="11" y="20"/>
                      <a:pt x="41" y="0"/>
                      <a:pt x="71" y="6"/>
                    </a:cubicBezTo>
                    <a:cubicBezTo>
                      <a:pt x="71" y="6"/>
                      <a:pt x="71" y="6"/>
                      <a:pt x="71" y="6"/>
                    </a:cubicBezTo>
                    <a:cubicBezTo>
                      <a:pt x="101" y="12"/>
                      <a:pt x="121" y="42"/>
                      <a:pt x="115" y="72"/>
                    </a:cubicBezTo>
                    <a:cubicBezTo>
                      <a:pt x="115" y="72"/>
                      <a:pt x="115" y="72"/>
                      <a:pt x="115" y="72"/>
                    </a:cubicBezTo>
                    <a:cubicBezTo>
                      <a:pt x="109" y="102"/>
                      <a:pt x="80" y="122"/>
                      <a:pt x="50" y="116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42" name="Freeform 94"/>
              <p:cNvSpPr/>
              <p:nvPr>
                <p:custDataLst>
                  <p:tags r:id="rId146"/>
                </p:custDataLst>
              </p:nvPr>
            </p:nvSpPr>
            <p:spPr bwMode="auto">
              <a:xfrm>
                <a:off x="11274425" y="5326063"/>
                <a:ext cx="255588" cy="255587"/>
              </a:xfrm>
              <a:custGeom>
                <a:avLst/>
                <a:gdLst>
                  <a:gd name="T0" fmla="*/ 50 w 122"/>
                  <a:gd name="T1" fmla="*/ 115 h 121"/>
                  <a:gd name="T2" fmla="*/ 50 w 122"/>
                  <a:gd name="T3" fmla="*/ 115 h 121"/>
                  <a:gd name="T4" fmla="*/ 6 w 122"/>
                  <a:gd name="T5" fmla="*/ 50 h 121"/>
                  <a:gd name="T6" fmla="*/ 6 w 122"/>
                  <a:gd name="T7" fmla="*/ 50 h 121"/>
                  <a:gd name="T8" fmla="*/ 72 w 122"/>
                  <a:gd name="T9" fmla="*/ 6 h 121"/>
                  <a:gd name="T10" fmla="*/ 72 w 122"/>
                  <a:gd name="T11" fmla="*/ 6 h 121"/>
                  <a:gd name="T12" fmla="*/ 116 w 122"/>
                  <a:gd name="T13" fmla="*/ 71 h 121"/>
                  <a:gd name="T14" fmla="*/ 116 w 122"/>
                  <a:gd name="T15" fmla="*/ 71 h 121"/>
                  <a:gd name="T16" fmla="*/ 50 w 122"/>
                  <a:gd name="T17" fmla="*/ 115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2" h="121">
                    <a:moveTo>
                      <a:pt x="50" y="115"/>
                    </a:moveTo>
                    <a:cubicBezTo>
                      <a:pt x="50" y="115"/>
                      <a:pt x="50" y="115"/>
                      <a:pt x="50" y="115"/>
                    </a:cubicBezTo>
                    <a:cubicBezTo>
                      <a:pt x="20" y="109"/>
                      <a:pt x="0" y="80"/>
                      <a:pt x="6" y="50"/>
                    </a:cubicBezTo>
                    <a:cubicBezTo>
                      <a:pt x="6" y="50"/>
                      <a:pt x="6" y="50"/>
                      <a:pt x="6" y="50"/>
                    </a:cubicBezTo>
                    <a:cubicBezTo>
                      <a:pt x="12" y="19"/>
                      <a:pt x="41" y="0"/>
                      <a:pt x="72" y="6"/>
                    </a:cubicBezTo>
                    <a:cubicBezTo>
                      <a:pt x="72" y="6"/>
                      <a:pt x="72" y="6"/>
                      <a:pt x="72" y="6"/>
                    </a:cubicBezTo>
                    <a:cubicBezTo>
                      <a:pt x="102" y="11"/>
                      <a:pt x="122" y="41"/>
                      <a:pt x="116" y="71"/>
                    </a:cubicBezTo>
                    <a:cubicBezTo>
                      <a:pt x="116" y="71"/>
                      <a:pt x="116" y="71"/>
                      <a:pt x="116" y="71"/>
                    </a:cubicBezTo>
                    <a:cubicBezTo>
                      <a:pt x="110" y="101"/>
                      <a:pt x="80" y="121"/>
                      <a:pt x="50" y="115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43" name="Freeform 95"/>
              <p:cNvSpPr/>
              <p:nvPr>
                <p:custDataLst>
                  <p:tags r:id="rId147"/>
                </p:custDataLst>
              </p:nvPr>
            </p:nvSpPr>
            <p:spPr bwMode="auto">
              <a:xfrm>
                <a:off x="11650663" y="5427663"/>
                <a:ext cx="257175" cy="254000"/>
              </a:xfrm>
              <a:custGeom>
                <a:avLst/>
                <a:gdLst>
                  <a:gd name="T0" fmla="*/ 50 w 122"/>
                  <a:gd name="T1" fmla="*/ 115 h 121"/>
                  <a:gd name="T2" fmla="*/ 50 w 122"/>
                  <a:gd name="T3" fmla="*/ 115 h 121"/>
                  <a:gd name="T4" fmla="*/ 6 w 122"/>
                  <a:gd name="T5" fmla="*/ 50 h 121"/>
                  <a:gd name="T6" fmla="*/ 6 w 122"/>
                  <a:gd name="T7" fmla="*/ 50 h 121"/>
                  <a:gd name="T8" fmla="*/ 72 w 122"/>
                  <a:gd name="T9" fmla="*/ 6 h 121"/>
                  <a:gd name="T10" fmla="*/ 72 w 122"/>
                  <a:gd name="T11" fmla="*/ 6 h 121"/>
                  <a:gd name="T12" fmla="*/ 116 w 122"/>
                  <a:gd name="T13" fmla="*/ 71 h 121"/>
                  <a:gd name="T14" fmla="*/ 116 w 122"/>
                  <a:gd name="T15" fmla="*/ 71 h 121"/>
                  <a:gd name="T16" fmla="*/ 50 w 122"/>
                  <a:gd name="T17" fmla="*/ 115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2" h="121">
                    <a:moveTo>
                      <a:pt x="50" y="115"/>
                    </a:moveTo>
                    <a:cubicBezTo>
                      <a:pt x="50" y="115"/>
                      <a:pt x="50" y="115"/>
                      <a:pt x="50" y="115"/>
                    </a:cubicBezTo>
                    <a:cubicBezTo>
                      <a:pt x="20" y="110"/>
                      <a:pt x="0" y="80"/>
                      <a:pt x="6" y="50"/>
                    </a:cubicBezTo>
                    <a:cubicBezTo>
                      <a:pt x="6" y="50"/>
                      <a:pt x="6" y="50"/>
                      <a:pt x="6" y="50"/>
                    </a:cubicBezTo>
                    <a:cubicBezTo>
                      <a:pt x="12" y="20"/>
                      <a:pt x="41" y="0"/>
                      <a:pt x="72" y="6"/>
                    </a:cubicBezTo>
                    <a:cubicBezTo>
                      <a:pt x="72" y="6"/>
                      <a:pt x="72" y="6"/>
                      <a:pt x="72" y="6"/>
                    </a:cubicBezTo>
                    <a:cubicBezTo>
                      <a:pt x="102" y="12"/>
                      <a:pt x="122" y="41"/>
                      <a:pt x="116" y="71"/>
                    </a:cubicBezTo>
                    <a:cubicBezTo>
                      <a:pt x="116" y="71"/>
                      <a:pt x="116" y="71"/>
                      <a:pt x="116" y="71"/>
                    </a:cubicBezTo>
                    <a:cubicBezTo>
                      <a:pt x="110" y="102"/>
                      <a:pt x="80" y="121"/>
                      <a:pt x="50" y="115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44" name="Freeform 96"/>
              <p:cNvSpPr/>
              <p:nvPr>
                <p:custDataLst>
                  <p:tags r:id="rId148"/>
                </p:custDataLst>
              </p:nvPr>
            </p:nvSpPr>
            <p:spPr bwMode="auto">
              <a:xfrm>
                <a:off x="11657013" y="5400675"/>
                <a:ext cx="254000" cy="257175"/>
              </a:xfrm>
              <a:custGeom>
                <a:avLst/>
                <a:gdLst>
                  <a:gd name="T0" fmla="*/ 50 w 121"/>
                  <a:gd name="T1" fmla="*/ 116 h 122"/>
                  <a:gd name="T2" fmla="*/ 50 w 121"/>
                  <a:gd name="T3" fmla="*/ 116 h 122"/>
                  <a:gd name="T4" fmla="*/ 5 w 121"/>
                  <a:gd name="T5" fmla="*/ 50 h 122"/>
                  <a:gd name="T6" fmla="*/ 5 w 121"/>
                  <a:gd name="T7" fmla="*/ 50 h 122"/>
                  <a:gd name="T8" fmla="*/ 71 w 121"/>
                  <a:gd name="T9" fmla="*/ 6 h 122"/>
                  <a:gd name="T10" fmla="*/ 71 w 121"/>
                  <a:gd name="T11" fmla="*/ 6 h 122"/>
                  <a:gd name="T12" fmla="*/ 115 w 121"/>
                  <a:gd name="T13" fmla="*/ 72 h 122"/>
                  <a:gd name="T14" fmla="*/ 115 w 121"/>
                  <a:gd name="T15" fmla="*/ 72 h 122"/>
                  <a:gd name="T16" fmla="*/ 50 w 121"/>
                  <a:gd name="T17" fmla="*/ 116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1" h="122">
                    <a:moveTo>
                      <a:pt x="50" y="116"/>
                    </a:moveTo>
                    <a:cubicBezTo>
                      <a:pt x="50" y="116"/>
                      <a:pt x="50" y="116"/>
                      <a:pt x="50" y="116"/>
                    </a:cubicBezTo>
                    <a:cubicBezTo>
                      <a:pt x="19" y="110"/>
                      <a:pt x="0" y="80"/>
                      <a:pt x="5" y="50"/>
                    </a:cubicBezTo>
                    <a:cubicBezTo>
                      <a:pt x="5" y="50"/>
                      <a:pt x="5" y="50"/>
                      <a:pt x="5" y="50"/>
                    </a:cubicBezTo>
                    <a:cubicBezTo>
                      <a:pt x="11" y="20"/>
                      <a:pt x="41" y="0"/>
                      <a:pt x="71" y="6"/>
                    </a:cubicBezTo>
                    <a:cubicBezTo>
                      <a:pt x="71" y="6"/>
                      <a:pt x="71" y="6"/>
                      <a:pt x="71" y="6"/>
                    </a:cubicBezTo>
                    <a:cubicBezTo>
                      <a:pt x="101" y="12"/>
                      <a:pt x="121" y="42"/>
                      <a:pt x="115" y="72"/>
                    </a:cubicBezTo>
                    <a:cubicBezTo>
                      <a:pt x="115" y="72"/>
                      <a:pt x="115" y="72"/>
                      <a:pt x="115" y="72"/>
                    </a:cubicBezTo>
                    <a:cubicBezTo>
                      <a:pt x="109" y="102"/>
                      <a:pt x="80" y="122"/>
                      <a:pt x="50" y="116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45" name="Freeform 97"/>
              <p:cNvSpPr/>
              <p:nvPr>
                <p:custDataLst>
                  <p:tags r:id="rId149"/>
                </p:custDataLst>
              </p:nvPr>
            </p:nvSpPr>
            <p:spPr bwMode="auto">
              <a:xfrm>
                <a:off x="12033250" y="5503863"/>
                <a:ext cx="255588" cy="254000"/>
              </a:xfrm>
              <a:custGeom>
                <a:avLst/>
                <a:gdLst>
                  <a:gd name="T0" fmla="*/ 50 w 121"/>
                  <a:gd name="T1" fmla="*/ 115 h 121"/>
                  <a:gd name="T2" fmla="*/ 50 w 121"/>
                  <a:gd name="T3" fmla="*/ 115 h 121"/>
                  <a:gd name="T4" fmla="*/ 5 w 121"/>
                  <a:gd name="T5" fmla="*/ 49 h 121"/>
                  <a:gd name="T6" fmla="*/ 5 w 121"/>
                  <a:gd name="T7" fmla="*/ 49 h 121"/>
                  <a:gd name="T8" fmla="*/ 71 w 121"/>
                  <a:gd name="T9" fmla="*/ 5 h 121"/>
                  <a:gd name="T10" fmla="*/ 71 w 121"/>
                  <a:gd name="T11" fmla="*/ 5 h 121"/>
                  <a:gd name="T12" fmla="*/ 115 w 121"/>
                  <a:gd name="T13" fmla="*/ 71 h 121"/>
                  <a:gd name="T14" fmla="*/ 115 w 121"/>
                  <a:gd name="T15" fmla="*/ 71 h 121"/>
                  <a:gd name="T16" fmla="*/ 50 w 121"/>
                  <a:gd name="T17" fmla="*/ 115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1" h="121">
                    <a:moveTo>
                      <a:pt x="50" y="115"/>
                    </a:moveTo>
                    <a:cubicBezTo>
                      <a:pt x="50" y="115"/>
                      <a:pt x="50" y="115"/>
                      <a:pt x="50" y="115"/>
                    </a:cubicBezTo>
                    <a:cubicBezTo>
                      <a:pt x="19" y="109"/>
                      <a:pt x="0" y="80"/>
                      <a:pt x="5" y="49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11" y="19"/>
                      <a:pt x="41" y="0"/>
                      <a:pt x="71" y="5"/>
                    </a:cubicBezTo>
                    <a:cubicBezTo>
                      <a:pt x="71" y="5"/>
                      <a:pt x="71" y="5"/>
                      <a:pt x="71" y="5"/>
                    </a:cubicBezTo>
                    <a:cubicBezTo>
                      <a:pt x="101" y="11"/>
                      <a:pt x="121" y="41"/>
                      <a:pt x="115" y="71"/>
                    </a:cubicBezTo>
                    <a:cubicBezTo>
                      <a:pt x="115" y="71"/>
                      <a:pt x="115" y="71"/>
                      <a:pt x="115" y="71"/>
                    </a:cubicBezTo>
                    <a:cubicBezTo>
                      <a:pt x="109" y="101"/>
                      <a:pt x="80" y="121"/>
                      <a:pt x="50" y="115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46" name="Freeform 98"/>
              <p:cNvSpPr/>
              <p:nvPr>
                <p:custDataLst>
                  <p:tags r:id="rId150"/>
                </p:custDataLst>
              </p:nvPr>
            </p:nvSpPr>
            <p:spPr bwMode="auto">
              <a:xfrm>
                <a:off x="12038013" y="5475288"/>
                <a:ext cx="254000" cy="255587"/>
              </a:xfrm>
              <a:custGeom>
                <a:avLst/>
                <a:gdLst>
                  <a:gd name="T0" fmla="*/ 50 w 121"/>
                  <a:gd name="T1" fmla="*/ 115 h 121"/>
                  <a:gd name="T2" fmla="*/ 50 w 121"/>
                  <a:gd name="T3" fmla="*/ 115 h 121"/>
                  <a:gd name="T4" fmla="*/ 6 w 121"/>
                  <a:gd name="T5" fmla="*/ 50 h 121"/>
                  <a:gd name="T6" fmla="*/ 6 w 121"/>
                  <a:gd name="T7" fmla="*/ 50 h 121"/>
                  <a:gd name="T8" fmla="*/ 72 w 121"/>
                  <a:gd name="T9" fmla="*/ 6 h 121"/>
                  <a:gd name="T10" fmla="*/ 72 w 121"/>
                  <a:gd name="T11" fmla="*/ 6 h 121"/>
                  <a:gd name="T12" fmla="*/ 116 w 121"/>
                  <a:gd name="T13" fmla="*/ 71 h 121"/>
                  <a:gd name="T14" fmla="*/ 116 w 121"/>
                  <a:gd name="T15" fmla="*/ 71 h 121"/>
                  <a:gd name="T16" fmla="*/ 50 w 121"/>
                  <a:gd name="T17" fmla="*/ 115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1" h="121">
                    <a:moveTo>
                      <a:pt x="50" y="115"/>
                    </a:moveTo>
                    <a:cubicBezTo>
                      <a:pt x="50" y="115"/>
                      <a:pt x="50" y="115"/>
                      <a:pt x="50" y="115"/>
                    </a:cubicBezTo>
                    <a:cubicBezTo>
                      <a:pt x="20" y="110"/>
                      <a:pt x="0" y="80"/>
                      <a:pt x="6" y="50"/>
                    </a:cubicBezTo>
                    <a:cubicBezTo>
                      <a:pt x="6" y="50"/>
                      <a:pt x="6" y="50"/>
                      <a:pt x="6" y="50"/>
                    </a:cubicBezTo>
                    <a:cubicBezTo>
                      <a:pt x="12" y="20"/>
                      <a:pt x="41" y="0"/>
                      <a:pt x="72" y="6"/>
                    </a:cubicBezTo>
                    <a:cubicBezTo>
                      <a:pt x="72" y="6"/>
                      <a:pt x="72" y="6"/>
                      <a:pt x="72" y="6"/>
                    </a:cubicBezTo>
                    <a:cubicBezTo>
                      <a:pt x="102" y="12"/>
                      <a:pt x="121" y="41"/>
                      <a:pt x="116" y="71"/>
                    </a:cubicBezTo>
                    <a:cubicBezTo>
                      <a:pt x="116" y="71"/>
                      <a:pt x="116" y="71"/>
                      <a:pt x="116" y="71"/>
                    </a:cubicBezTo>
                    <a:cubicBezTo>
                      <a:pt x="110" y="102"/>
                      <a:pt x="80" y="121"/>
                      <a:pt x="50" y="115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47" name="Freeform 99"/>
              <p:cNvSpPr/>
              <p:nvPr>
                <p:custDataLst>
                  <p:tags r:id="rId151"/>
                </p:custDataLst>
              </p:nvPr>
            </p:nvSpPr>
            <p:spPr bwMode="auto">
              <a:xfrm>
                <a:off x="12414250" y="5576888"/>
                <a:ext cx="257175" cy="257175"/>
              </a:xfrm>
              <a:custGeom>
                <a:avLst/>
                <a:gdLst>
                  <a:gd name="T0" fmla="*/ 50 w 122"/>
                  <a:gd name="T1" fmla="*/ 116 h 122"/>
                  <a:gd name="T2" fmla="*/ 50 w 122"/>
                  <a:gd name="T3" fmla="*/ 116 h 122"/>
                  <a:gd name="T4" fmla="*/ 6 w 122"/>
                  <a:gd name="T5" fmla="*/ 50 h 122"/>
                  <a:gd name="T6" fmla="*/ 6 w 122"/>
                  <a:gd name="T7" fmla="*/ 50 h 122"/>
                  <a:gd name="T8" fmla="*/ 72 w 122"/>
                  <a:gd name="T9" fmla="*/ 6 h 122"/>
                  <a:gd name="T10" fmla="*/ 72 w 122"/>
                  <a:gd name="T11" fmla="*/ 6 h 122"/>
                  <a:gd name="T12" fmla="*/ 116 w 122"/>
                  <a:gd name="T13" fmla="*/ 72 h 122"/>
                  <a:gd name="T14" fmla="*/ 116 w 122"/>
                  <a:gd name="T15" fmla="*/ 72 h 122"/>
                  <a:gd name="T16" fmla="*/ 50 w 122"/>
                  <a:gd name="T17" fmla="*/ 116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2" h="122">
                    <a:moveTo>
                      <a:pt x="50" y="116"/>
                    </a:moveTo>
                    <a:cubicBezTo>
                      <a:pt x="50" y="116"/>
                      <a:pt x="50" y="116"/>
                      <a:pt x="50" y="116"/>
                    </a:cubicBezTo>
                    <a:cubicBezTo>
                      <a:pt x="20" y="110"/>
                      <a:pt x="0" y="80"/>
                      <a:pt x="6" y="50"/>
                    </a:cubicBezTo>
                    <a:cubicBezTo>
                      <a:pt x="6" y="50"/>
                      <a:pt x="6" y="50"/>
                      <a:pt x="6" y="50"/>
                    </a:cubicBezTo>
                    <a:cubicBezTo>
                      <a:pt x="12" y="20"/>
                      <a:pt x="41" y="0"/>
                      <a:pt x="72" y="6"/>
                    </a:cubicBezTo>
                    <a:cubicBezTo>
                      <a:pt x="72" y="6"/>
                      <a:pt x="72" y="6"/>
                      <a:pt x="72" y="6"/>
                    </a:cubicBezTo>
                    <a:cubicBezTo>
                      <a:pt x="102" y="12"/>
                      <a:pt x="122" y="42"/>
                      <a:pt x="116" y="72"/>
                    </a:cubicBezTo>
                    <a:cubicBezTo>
                      <a:pt x="116" y="72"/>
                      <a:pt x="116" y="72"/>
                      <a:pt x="116" y="72"/>
                    </a:cubicBezTo>
                    <a:cubicBezTo>
                      <a:pt x="110" y="102"/>
                      <a:pt x="80" y="122"/>
                      <a:pt x="50" y="116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48" name="Freeform 100"/>
              <p:cNvSpPr/>
              <p:nvPr>
                <p:custDataLst>
                  <p:tags r:id="rId152"/>
                </p:custDataLst>
              </p:nvPr>
            </p:nvSpPr>
            <p:spPr bwMode="auto">
              <a:xfrm>
                <a:off x="12419013" y="5551488"/>
                <a:ext cx="257175" cy="255587"/>
              </a:xfrm>
              <a:custGeom>
                <a:avLst/>
                <a:gdLst>
                  <a:gd name="T0" fmla="*/ 50 w 122"/>
                  <a:gd name="T1" fmla="*/ 115 h 121"/>
                  <a:gd name="T2" fmla="*/ 50 w 122"/>
                  <a:gd name="T3" fmla="*/ 115 h 121"/>
                  <a:gd name="T4" fmla="*/ 6 w 122"/>
                  <a:gd name="T5" fmla="*/ 50 h 121"/>
                  <a:gd name="T6" fmla="*/ 6 w 122"/>
                  <a:gd name="T7" fmla="*/ 50 h 121"/>
                  <a:gd name="T8" fmla="*/ 72 w 122"/>
                  <a:gd name="T9" fmla="*/ 5 h 121"/>
                  <a:gd name="T10" fmla="*/ 72 w 122"/>
                  <a:gd name="T11" fmla="*/ 5 h 121"/>
                  <a:gd name="T12" fmla="*/ 116 w 122"/>
                  <a:gd name="T13" fmla="*/ 71 h 121"/>
                  <a:gd name="T14" fmla="*/ 116 w 122"/>
                  <a:gd name="T15" fmla="*/ 71 h 121"/>
                  <a:gd name="T16" fmla="*/ 50 w 122"/>
                  <a:gd name="T17" fmla="*/ 115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2" h="121">
                    <a:moveTo>
                      <a:pt x="50" y="115"/>
                    </a:moveTo>
                    <a:cubicBezTo>
                      <a:pt x="50" y="115"/>
                      <a:pt x="50" y="115"/>
                      <a:pt x="50" y="115"/>
                    </a:cubicBezTo>
                    <a:cubicBezTo>
                      <a:pt x="20" y="109"/>
                      <a:pt x="0" y="80"/>
                      <a:pt x="6" y="50"/>
                    </a:cubicBezTo>
                    <a:cubicBezTo>
                      <a:pt x="6" y="50"/>
                      <a:pt x="6" y="50"/>
                      <a:pt x="6" y="50"/>
                    </a:cubicBezTo>
                    <a:cubicBezTo>
                      <a:pt x="12" y="19"/>
                      <a:pt x="42" y="0"/>
                      <a:pt x="72" y="5"/>
                    </a:cubicBezTo>
                    <a:cubicBezTo>
                      <a:pt x="72" y="5"/>
                      <a:pt x="72" y="5"/>
                      <a:pt x="72" y="5"/>
                    </a:cubicBezTo>
                    <a:cubicBezTo>
                      <a:pt x="102" y="11"/>
                      <a:pt x="122" y="41"/>
                      <a:pt x="116" y="71"/>
                    </a:cubicBezTo>
                    <a:cubicBezTo>
                      <a:pt x="116" y="71"/>
                      <a:pt x="116" y="71"/>
                      <a:pt x="116" y="71"/>
                    </a:cubicBezTo>
                    <a:cubicBezTo>
                      <a:pt x="110" y="101"/>
                      <a:pt x="81" y="121"/>
                      <a:pt x="50" y="115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49" name="Freeform 101"/>
              <p:cNvSpPr/>
              <p:nvPr>
                <p:custDataLst>
                  <p:tags r:id="rId153"/>
                </p:custDataLst>
              </p:nvPr>
            </p:nvSpPr>
            <p:spPr bwMode="auto">
              <a:xfrm>
                <a:off x="11196638" y="5726113"/>
                <a:ext cx="254000" cy="255587"/>
              </a:xfrm>
              <a:custGeom>
                <a:avLst/>
                <a:gdLst>
                  <a:gd name="T0" fmla="*/ 50 w 121"/>
                  <a:gd name="T1" fmla="*/ 116 h 121"/>
                  <a:gd name="T2" fmla="*/ 50 w 121"/>
                  <a:gd name="T3" fmla="*/ 116 h 121"/>
                  <a:gd name="T4" fmla="*/ 6 w 121"/>
                  <a:gd name="T5" fmla="*/ 50 h 121"/>
                  <a:gd name="T6" fmla="*/ 6 w 121"/>
                  <a:gd name="T7" fmla="*/ 50 h 121"/>
                  <a:gd name="T8" fmla="*/ 71 w 121"/>
                  <a:gd name="T9" fmla="*/ 6 h 121"/>
                  <a:gd name="T10" fmla="*/ 71 w 121"/>
                  <a:gd name="T11" fmla="*/ 6 h 121"/>
                  <a:gd name="T12" fmla="*/ 115 w 121"/>
                  <a:gd name="T13" fmla="*/ 71 h 121"/>
                  <a:gd name="T14" fmla="*/ 115 w 121"/>
                  <a:gd name="T15" fmla="*/ 71 h 121"/>
                  <a:gd name="T16" fmla="*/ 50 w 121"/>
                  <a:gd name="T17" fmla="*/ 116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1" h="121">
                    <a:moveTo>
                      <a:pt x="50" y="116"/>
                    </a:moveTo>
                    <a:cubicBezTo>
                      <a:pt x="50" y="116"/>
                      <a:pt x="50" y="116"/>
                      <a:pt x="50" y="116"/>
                    </a:cubicBezTo>
                    <a:cubicBezTo>
                      <a:pt x="20" y="110"/>
                      <a:pt x="0" y="80"/>
                      <a:pt x="6" y="50"/>
                    </a:cubicBezTo>
                    <a:cubicBezTo>
                      <a:pt x="6" y="50"/>
                      <a:pt x="6" y="50"/>
                      <a:pt x="6" y="50"/>
                    </a:cubicBezTo>
                    <a:cubicBezTo>
                      <a:pt x="12" y="20"/>
                      <a:pt x="41" y="0"/>
                      <a:pt x="71" y="6"/>
                    </a:cubicBezTo>
                    <a:cubicBezTo>
                      <a:pt x="71" y="6"/>
                      <a:pt x="71" y="6"/>
                      <a:pt x="71" y="6"/>
                    </a:cubicBezTo>
                    <a:cubicBezTo>
                      <a:pt x="101" y="12"/>
                      <a:pt x="121" y="41"/>
                      <a:pt x="115" y="71"/>
                    </a:cubicBezTo>
                    <a:cubicBezTo>
                      <a:pt x="115" y="71"/>
                      <a:pt x="115" y="71"/>
                      <a:pt x="115" y="71"/>
                    </a:cubicBezTo>
                    <a:cubicBezTo>
                      <a:pt x="109" y="102"/>
                      <a:pt x="80" y="121"/>
                      <a:pt x="50" y="116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50" name="Freeform 102"/>
              <p:cNvSpPr/>
              <p:nvPr>
                <p:custDataLst>
                  <p:tags r:id="rId154"/>
                </p:custDataLst>
              </p:nvPr>
            </p:nvSpPr>
            <p:spPr bwMode="auto">
              <a:xfrm>
                <a:off x="11199813" y="5699125"/>
                <a:ext cx="257175" cy="257175"/>
              </a:xfrm>
              <a:custGeom>
                <a:avLst/>
                <a:gdLst>
                  <a:gd name="T0" fmla="*/ 50 w 122"/>
                  <a:gd name="T1" fmla="*/ 116 h 122"/>
                  <a:gd name="T2" fmla="*/ 50 w 122"/>
                  <a:gd name="T3" fmla="*/ 116 h 122"/>
                  <a:gd name="T4" fmla="*/ 6 w 122"/>
                  <a:gd name="T5" fmla="*/ 50 h 122"/>
                  <a:gd name="T6" fmla="*/ 6 w 122"/>
                  <a:gd name="T7" fmla="*/ 50 h 122"/>
                  <a:gd name="T8" fmla="*/ 72 w 122"/>
                  <a:gd name="T9" fmla="*/ 6 h 122"/>
                  <a:gd name="T10" fmla="*/ 72 w 122"/>
                  <a:gd name="T11" fmla="*/ 6 h 122"/>
                  <a:gd name="T12" fmla="*/ 116 w 122"/>
                  <a:gd name="T13" fmla="*/ 72 h 122"/>
                  <a:gd name="T14" fmla="*/ 116 w 122"/>
                  <a:gd name="T15" fmla="*/ 72 h 122"/>
                  <a:gd name="T16" fmla="*/ 50 w 122"/>
                  <a:gd name="T17" fmla="*/ 116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2" h="122">
                    <a:moveTo>
                      <a:pt x="50" y="116"/>
                    </a:moveTo>
                    <a:cubicBezTo>
                      <a:pt x="50" y="116"/>
                      <a:pt x="50" y="116"/>
                      <a:pt x="50" y="116"/>
                    </a:cubicBezTo>
                    <a:cubicBezTo>
                      <a:pt x="20" y="110"/>
                      <a:pt x="0" y="80"/>
                      <a:pt x="6" y="50"/>
                    </a:cubicBezTo>
                    <a:cubicBezTo>
                      <a:pt x="6" y="50"/>
                      <a:pt x="6" y="50"/>
                      <a:pt x="6" y="50"/>
                    </a:cubicBezTo>
                    <a:cubicBezTo>
                      <a:pt x="12" y="20"/>
                      <a:pt x="42" y="0"/>
                      <a:pt x="72" y="6"/>
                    </a:cubicBezTo>
                    <a:cubicBezTo>
                      <a:pt x="72" y="6"/>
                      <a:pt x="72" y="6"/>
                      <a:pt x="72" y="6"/>
                    </a:cubicBezTo>
                    <a:cubicBezTo>
                      <a:pt x="102" y="12"/>
                      <a:pt x="122" y="42"/>
                      <a:pt x="116" y="72"/>
                    </a:cubicBezTo>
                    <a:cubicBezTo>
                      <a:pt x="116" y="72"/>
                      <a:pt x="116" y="72"/>
                      <a:pt x="116" y="72"/>
                    </a:cubicBezTo>
                    <a:cubicBezTo>
                      <a:pt x="110" y="102"/>
                      <a:pt x="80" y="122"/>
                      <a:pt x="50" y="116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51" name="Freeform 103"/>
              <p:cNvSpPr/>
              <p:nvPr>
                <p:custDataLst>
                  <p:tags r:id="rId155"/>
                </p:custDataLst>
              </p:nvPr>
            </p:nvSpPr>
            <p:spPr bwMode="auto">
              <a:xfrm>
                <a:off x="11577638" y="5802313"/>
                <a:ext cx="255588" cy="255587"/>
              </a:xfrm>
              <a:custGeom>
                <a:avLst/>
                <a:gdLst>
                  <a:gd name="T0" fmla="*/ 50 w 122"/>
                  <a:gd name="T1" fmla="*/ 115 h 121"/>
                  <a:gd name="T2" fmla="*/ 50 w 122"/>
                  <a:gd name="T3" fmla="*/ 115 h 121"/>
                  <a:gd name="T4" fmla="*/ 6 w 122"/>
                  <a:gd name="T5" fmla="*/ 50 h 121"/>
                  <a:gd name="T6" fmla="*/ 6 w 122"/>
                  <a:gd name="T7" fmla="*/ 50 h 121"/>
                  <a:gd name="T8" fmla="*/ 72 w 122"/>
                  <a:gd name="T9" fmla="*/ 6 h 121"/>
                  <a:gd name="T10" fmla="*/ 72 w 122"/>
                  <a:gd name="T11" fmla="*/ 6 h 121"/>
                  <a:gd name="T12" fmla="*/ 116 w 122"/>
                  <a:gd name="T13" fmla="*/ 71 h 121"/>
                  <a:gd name="T14" fmla="*/ 116 w 122"/>
                  <a:gd name="T15" fmla="*/ 71 h 121"/>
                  <a:gd name="T16" fmla="*/ 50 w 122"/>
                  <a:gd name="T17" fmla="*/ 115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2" h="121">
                    <a:moveTo>
                      <a:pt x="50" y="115"/>
                    </a:moveTo>
                    <a:cubicBezTo>
                      <a:pt x="50" y="115"/>
                      <a:pt x="50" y="115"/>
                      <a:pt x="50" y="115"/>
                    </a:cubicBezTo>
                    <a:cubicBezTo>
                      <a:pt x="20" y="109"/>
                      <a:pt x="0" y="80"/>
                      <a:pt x="6" y="50"/>
                    </a:cubicBezTo>
                    <a:cubicBezTo>
                      <a:pt x="6" y="50"/>
                      <a:pt x="6" y="50"/>
                      <a:pt x="6" y="50"/>
                    </a:cubicBezTo>
                    <a:cubicBezTo>
                      <a:pt x="12" y="19"/>
                      <a:pt x="42" y="0"/>
                      <a:pt x="72" y="6"/>
                    </a:cubicBezTo>
                    <a:cubicBezTo>
                      <a:pt x="72" y="6"/>
                      <a:pt x="72" y="6"/>
                      <a:pt x="72" y="6"/>
                    </a:cubicBezTo>
                    <a:cubicBezTo>
                      <a:pt x="102" y="11"/>
                      <a:pt x="122" y="41"/>
                      <a:pt x="116" y="71"/>
                    </a:cubicBezTo>
                    <a:cubicBezTo>
                      <a:pt x="116" y="71"/>
                      <a:pt x="116" y="71"/>
                      <a:pt x="116" y="71"/>
                    </a:cubicBezTo>
                    <a:cubicBezTo>
                      <a:pt x="110" y="101"/>
                      <a:pt x="80" y="121"/>
                      <a:pt x="50" y="115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52" name="Freeform 104"/>
              <p:cNvSpPr/>
              <p:nvPr>
                <p:custDataLst>
                  <p:tags r:id="rId156"/>
                </p:custDataLst>
              </p:nvPr>
            </p:nvSpPr>
            <p:spPr bwMode="auto">
              <a:xfrm>
                <a:off x="11583988" y="5775325"/>
                <a:ext cx="254000" cy="254000"/>
              </a:xfrm>
              <a:custGeom>
                <a:avLst/>
                <a:gdLst>
                  <a:gd name="T0" fmla="*/ 50 w 121"/>
                  <a:gd name="T1" fmla="*/ 116 h 121"/>
                  <a:gd name="T2" fmla="*/ 50 w 121"/>
                  <a:gd name="T3" fmla="*/ 116 h 121"/>
                  <a:gd name="T4" fmla="*/ 6 w 121"/>
                  <a:gd name="T5" fmla="*/ 50 h 121"/>
                  <a:gd name="T6" fmla="*/ 6 w 121"/>
                  <a:gd name="T7" fmla="*/ 50 h 121"/>
                  <a:gd name="T8" fmla="*/ 71 w 121"/>
                  <a:gd name="T9" fmla="*/ 6 h 121"/>
                  <a:gd name="T10" fmla="*/ 71 w 121"/>
                  <a:gd name="T11" fmla="*/ 6 h 121"/>
                  <a:gd name="T12" fmla="*/ 115 w 121"/>
                  <a:gd name="T13" fmla="*/ 71 h 121"/>
                  <a:gd name="T14" fmla="*/ 115 w 121"/>
                  <a:gd name="T15" fmla="*/ 71 h 121"/>
                  <a:gd name="T16" fmla="*/ 50 w 121"/>
                  <a:gd name="T17" fmla="*/ 116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1" h="121">
                    <a:moveTo>
                      <a:pt x="50" y="116"/>
                    </a:moveTo>
                    <a:cubicBezTo>
                      <a:pt x="50" y="116"/>
                      <a:pt x="50" y="116"/>
                      <a:pt x="50" y="116"/>
                    </a:cubicBezTo>
                    <a:cubicBezTo>
                      <a:pt x="19" y="110"/>
                      <a:pt x="0" y="80"/>
                      <a:pt x="6" y="50"/>
                    </a:cubicBezTo>
                    <a:cubicBezTo>
                      <a:pt x="6" y="50"/>
                      <a:pt x="6" y="50"/>
                      <a:pt x="6" y="50"/>
                    </a:cubicBezTo>
                    <a:cubicBezTo>
                      <a:pt x="11" y="20"/>
                      <a:pt x="41" y="0"/>
                      <a:pt x="71" y="6"/>
                    </a:cubicBezTo>
                    <a:cubicBezTo>
                      <a:pt x="71" y="6"/>
                      <a:pt x="71" y="6"/>
                      <a:pt x="71" y="6"/>
                    </a:cubicBezTo>
                    <a:cubicBezTo>
                      <a:pt x="101" y="12"/>
                      <a:pt x="121" y="41"/>
                      <a:pt x="115" y="71"/>
                    </a:cubicBezTo>
                    <a:cubicBezTo>
                      <a:pt x="115" y="71"/>
                      <a:pt x="115" y="71"/>
                      <a:pt x="115" y="71"/>
                    </a:cubicBezTo>
                    <a:cubicBezTo>
                      <a:pt x="109" y="102"/>
                      <a:pt x="80" y="121"/>
                      <a:pt x="50" y="116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53" name="Freeform 105"/>
              <p:cNvSpPr/>
              <p:nvPr>
                <p:custDataLst>
                  <p:tags r:id="rId157"/>
                </p:custDataLst>
              </p:nvPr>
            </p:nvSpPr>
            <p:spPr bwMode="auto">
              <a:xfrm>
                <a:off x="11960225" y="5876925"/>
                <a:ext cx="254000" cy="255587"/>
              </a:xfrm>
              <a:custGeom>
                <a:avLst/>
                <a:gdLst>
                  <a:gd name="T0" fmla="*/ 50 w 121"/>
                  <a:gd name="T1" fmla="*/ 116 h 122"/>
                  <a:gd name="T2" fmla="*/ 50 w 121"/>
                  <a:gd name="T3" fmla="*/ 116 h 122"/>
                  <a:gd name="T4" fmla="*/ 6 w 121"/>
                  <a:gd name="T5" fmla="*/ 50 h 122"/>
                  <a:gd name="T6" fmla="*/ 6 w 121"/>
                  <a:gd name="T7" fmla="*/ 50 h 122"/>
                  <a:gd name="T8" fmla="*/ 71 w 121"/>
                  <a:gd name="T9" fmla="*/ 6 h 122"/>
                  <a:gd name="T10" fmla="*/ 71 w 121"/>
                  <a:gd name="T11" fmla="*/ 6 h 122"/>
                  <a:gd name="T12" fmla="*/ 115 w 121"/>
                  <a:gd name="T13" fmla="*/ 72 h 122"/>
                  <a:gd name="T14" fmla="*/ 115 w 121"/>
                  <a:gd name="T15" fmla="*/ 72 h 122"/>
                  <a:gd name="T16" fmla="*/ 50 w 121"/>
                  <a:gd name="T17" fmla="*/ 116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1" h="122">
                    <a:moveTo>
                      <a:pt x="50" y="116"/>
                    </a:moveTo>
                    <a:cubicBezTo>
                      <a:pt x="50" y="116"/>
                      <a:pt x="50" y="116"/>
                      <a:pt x="50" y="116"/>
                    </a:cubicBezTo>
                    <a:cubicBezTo>
                      <a:pt x="19" y="110"/>
                      <a:pt x="0" y="80"/>
                      <a:pt x="6" y="50"/>
                    </a:cubicBezTo>
                    <a:cubicBezTo>
                      <a:pt x="6" y="50"/>
                      <a:pt x="6" y="50"/>
                      <a:pt x="6" y="50"/>
                    </a:cubicBezTo>
                    <a:cubicBezTo>
                      <a:pt x="11" y="20"/>
                      <a:pt x="41" y="0"/>
                      <a:pt x="71" y="6"/>
                    </a:cubicBezTo>
                    <a:cubicBezTo>
                      <a:pt x="71" y="6"/>
                      <a:pt x="71" y="6"/>
                      <a:pt x="71" y="6"/>
                    </a:cubicBezTo>
                    <a:cubicBezTo>
                      <a:pt x="101" y="12"/>
                      <a:pt x="121" y="42"/>
                      <a:pt x="115" y="72"/>
                    </a:cubicBezTo>
                    <a:cubicBezTo>
                      <a:pt x="115" y="72"/>
                      <a:pt x="115" y="72"/>
                      <a:pt x="115" y="72"/>
                    </a:cubicBezTo>
                    <a:cubicBezTo>
                      <a:pt x="109" y="102"/>
                      <a:pt x="80" y="122"/>
                      <a:pt x="50" y="116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54" name="Freeform 106"/>
              <p:cNvSpPr/>
              <p:nvPr>
                <p:custDataLst>
                  <p:tags r:id="rId158"/>
                </p:custDataLst>
              </p:nvPr>
            </p:nvSpPr>
            <p:spPr bwMode="auto">
              <a:xfrm>
                <a:off x="11963400" y="5851525"/>
                <a:ext cx="257175" cy="254000"/>
              </a:xfrm>
              <a:custGeom>
                <a:avLst/>
                <a:gdLst>
                  <a:gd name="T0" fmla="*/ 50 w 122"/>
                  <a:gd name="T1" fmla="*/ 115 h 121"/>
                  <a:gd name="T2" fmla="*/ 50 w 122"/>
                  <a:gd name="T3" fmla="*/ 115 h 121"/>
                  <a:gd name="T4" fmla="*/ 6 w 122"/>
                  <a:gd name="T5" fmla="*/ 50 h 121"/>
                  <a:gd name="T6" fmla="*/ 6 w 122"/>
                  <a:gd name="T7" fmla="*/ 50 h 121"/>
                  <a:gd name="T8" fmla="*/ 72 w 122"/>
                  <a:gd name="T9" fmla="*/ 6 h 121"/>
                  <a:gd name="T10" fmla="*/ 72 w 122"/>
                  <a:gd name="T11" fmla="*/ 6 h 121"/>
                  <a:gd name="T12" fmla="*/ 116 w 122"/>
                  <a:gd name="T13" fmla="*/ 71 h 121"/>
                  <a:gd name="T14" fmla="*/ 116 w 122"/>
                  <a:gd name="T15" fmla="*/ 71 h 121"/>
                  <a:gd name="T16" fmla="*/ 50 w 122"/>
                  <a:gd name="T17" fmla="*/ 115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2" h="121">
                    <a:moveTo>
                      <a:pt x="50" y="115"/>
                    </a:moveTo>
                    <a:cubicBezTo>
                      <a:pt x="50" y="115"/>
                      <a:pt x="50" y="115"/>
                      <a:pt x="50" y="115"/>
                    </a:cubicBezTo>
                    <a:cubicBezTo>
                      <a:pt x="20" y="109"/>
                      <a:pt x="0" y="80"/>
                      <a:pt x="6" y="50"/>
                    </a:cubicBezTo>
                    <a:cubicBezTo>
                      <a:pt x="6" y="50"/>
                      <a:pt x="6" y="50"/>
                      <a:pt x="6" y="50"/>
                    </a:cubicBezTo>
                    <a:cubicBezTo>
                      <a:pt x="12" y="19"/>
                      <a:pt x="41" y="0"/>
                      <a:pt x="72" y="6"/>
                    </a:cubicBezTo>
                    <a:cubicBezTo>
                      <a:pt x="72" y="6"/>
                      <a:pt x="72" y="6"/>
                      <a:pt x="72" y="6"/>
                    </a:cubicBezTo>
                    <a:cubicBezTo>
                      <a:pt x="102" y="11"/>
                      <a:pt x="122" y="41"/>
                      <a:pt x="116" y="71"/>
                    </a:cubicBezTo>
                    <a:cubicBezTo>
                      <a:pt x="116" y="71"/>
                      <a:pt x="116" y="71"/>
                      <a:pt x="116" y="71"/>
                    </a:cubicBezTo>
                    <a:cubicBezTo>
                      <a:pt x="110" y="101"/>
                      <a:pt x="80" y="121"/>
                      <a:pt x="50" y="115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55" name="Freeform 107"/>
              <p:cNvSpPr/>
              <p:nvPr>
                <p:custDataLst>
                  <p:tags r:id="rId159"/>
                </p:custDataLst>
              </p:nvPr>
            </p:nvSpPr>
            <p:spPr bwMode="auto">
              <a:xfrm>
                <a:off x="11120438" y="6105525"/>
                <a:ext cx="257175" cy="255587"/>
              </a:xfrm>
              <a:custGeom>
                <a:avLst/>
                <a:gdLst>
                  <a:gd name="T0" fmla="*/ 50 w 122"/>
                  <a:gd name="T1" fmla="*/ 115 h 121"/>
                  <a:gd name="T2" fmla="*/ 50 w 122"/>
                  <a:gd name="T3" fmla="*/ 115 h 121"/>
                  <a:gd name="T4" fmla="*/ 6 w 122"/>
                  <a:gd name="T5" fmla="*/ 50 h 121"/>
                  <a:gd name="T6" fmla="*/ 6 w 122"/>
                  <a:gd name="T7" fmla="*/ 50 h 121"/>
                  <a:gd name="T8" fmla="*/ 72 w 122"/>
                  <a:gd name="T9" fmla="*/ 5 h 121"/>
                  <a:gd name="T10" fmla="*/ 72 w 122"/>
                  <a:gd name="T11" fmla="*/ 5 h 121"/>
                  <a:gd name="T12" fmla="*/ 116 w 122"/>
                  <a:gd name="T13" fmla="*/ 71 h 121"/>
                  <a:gd name="T14" fmla="*/ 116 w 122"/>
                  <a:gd name="T15" fmla="*/ 71 h 121"/>
                  <a:gd name="T16" fmla="*/ 50 w 122"/>
                  <a:gd name="T17" fmla="*/ 115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2" h="121">
                    <a:moveTo>
                      <a:pt x="50" y="115"/>
                    </a:moveTo>
                    <a:cubicBezTo>
                      <a:pt x="50" y="115"/>
                      <a:pt x="50" y="115"/>
                      <a:pt x="50" y="115"/>
                    </a:cubicBezTo>
                    <a:cubicBezTo>
                      <a:pt x="20" y="109"/>
                      <a:pt x="0" y="80"/>
                      <a:pt x="6" y="50"/>
                    </a:cubicBezTo>
                    <a:cubicBezTo>
                      <a:pt x="6" y="50"/>
                      <a:pt x="6" y="50"/>
                      <a:pt x="6" y="50"/>
                    </a:cubicBezTo>
                    <a:cubicBezTo>
                      <a:pt x="12" y="19"/>
                      <a:pt x="42" y="0"/>
                      <a:pt x="72" y="5"/>
                    </a:cubicBezTo>
                    <a:cubicBezTo>
                      <a:pt x="72" y="5"/>
                      <a:pt x="72" y="5"/>
                      <a:pt x="72" y="5"/>
                    </a:cubicBezTo>
                    <a:cubicBezTo>
                      <a:pt x="102" y="11"/>
                      <a:pt x="122" y="41"/>
                      <a:pt x="116" y="71"/>
                    </a:cubicBezTo>
                    <a:cubicBezTo>
                      <a:pt x="116" y="71"/>
                      <a:pt x="116" y="71"/>
                      <a:pt x="116" y="71"/>
                    </a:cubicBezTo>
                    <a:cubicBezTo>
                      <a:pt x="110" y="101"/>
                      <a:pt x="81" y="121"/>
                      <a:pt x="50" y="115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56" name="Freeform 108"/>
              <p:cNvSpPr/>
              <p:nvPr>
                <p:custDataLst>
                  <p:tags r:id="rId160"/>
                </p:custDataLst>
              </p:nvPr>
            </p:nvSpPr>
            <p:spPr bwMode="auto">
              <a:xfrm>
                <a:off x="11126788" y="6078538"/>
                <a:ext cx="254000" cy="255587"/>
              </a:xfrm>
              <a:custGeom>
                <a:avLst/>
                <a:gdLst>
                  <a:gd name="T0" fmla="*/ 50 w 121"/>
                  <a:gd name="T1" fmla="*/ 116 h 121"/>
                  <a:gd name="T2" fmla="*/ 50 w 121"/>
                  <a:gd name="T3" fmla="*/ 116 h 121"/>
                  <a:gd name="T4" fmla="*/ 6 w 121"/>
                  <a:gd name="T5" fmla="*/ 50 h 121"/>
                  <a:gd name="T6" fmla="*/ 6 w 121"/>
                  <a:gd name="T7" fmla="*/ 50 h 121"/>
                  <a:gd name="T8" fmla="*/ 71 w 121"/>
                  <a:gd name="T9" fmla="*/ 6 h 121"/>
                  <a:gd name="T10" fmla="*/ 71 w 121"/>
                  <a:gd name="T11" fmla="*/ 6 h 121"/>
                  <a:gd name="T12" fmla="*/ 115 w 121"/>
                  <a:gd name="T13" fmla="*/ 71 h 121"/>
                  <a:gd name="T14" fmla="*/ 115 w 121"/>
                  <a:gd name="T15" fmla="*/ 71 h 121"/>
                  <a:gd name="T16" fmla="*/ 50 w 121"/>
                  <a:gd name="T17" fmla="*/ 116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1" h="121">
                    <a:moveTo>
                      <a:pt x="50" y="116"/>
                    </a:moveTo>
                    <a:cubicBezTo>
                      <a:pt x="50" y="116"/>
                      <a:pt x="50" y="116"/>
                      <a:pt x="50" y="116"/>
                    </a:cubicBezTo>
                    <a:cubicBezTo>
                      <a:pt x="20" y="110"/>
                      <a:pt x="0" y="80"/>
                      <a:pt x="6" y="50"/>
                    </a:cubicBezTo>
                    <a:cubicBezTo>
                      <a:pt x="6" y="50"/>
                      <a:pt x="6" y="50"/>
                      <a:pt x="6" y="50"/>
                    </a:cubicBezTo>
                    <a:cubicBezTo>
                      <a:pt x="12" y="20"/>
                      <a:pt x="41" y="0"/>
                      <a:pt x="71" y="6"/>
                    </a:cubicBezTo>
                    <a:cubicBezTo>
                      <a:pt x="71" y="6"/>
                      <a:pt x="71" y="6"/>
                      <a:pt x="71" y="6"/>
                    </a:cubicBezTo>
                    <a:cubicBezTo>
                      <a:pt x="102" y="12"/>
                      <a:pt x="121" y="41"/>
                      <a:pt x="115" y="71"/>
                    </a:cubicBezTo>
                    <a:cubicBezTo>
                      <a:pt x="115" y="71"/>
                      <a:pt x="115" y="71"/>
                      <a:pt x="115" y="71"/>
                    </a:cubicBezTo>
                    <a:cubicBezTo>
                      <a:pt x="110" y="102"/>
                      <a:pt x="80" y="121"/>
                      <a:pt x="50" y="116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57" name="Freeform 109"/>
              <p:cNvSpPr/>
              <p:nvPr>
                <p:custDataLst>
                  <p:tags r:id="rId161"/>
                </p:custDataLst>
              </p:nvPr>
            </p:nvSpPr>
            <p:spPr bwMode="auto">
              <a:xfrm>
                <a:off x="11503025" y="6180138"/>
                <a:ext cx="255588" cy="257175"/>
              </a:xfrm>
              <a:custGeom>
                <a:avLst/>
                <a:gdLst>
                  <a:gd name="T0" fmla="*/ 50 w 121"/>
                  <a:gd name="T1" fmla="*/ 116 h 122"/>
                  <a:gd name="T2" fmla="*/ 50 w 121"/>
                  <a:gd name="T3" fmla="*/ 116 h 122"/>
                  <a:gd name="T4" fmla="*/ 6 w 121"/>
                  <a:gd name="T5" fmla="*/ 50 h 122"/>
                  <a:gd name="T6" fmla="*/ 6 w 121"/>
                  <a:gd name="T7" fmla="*/ 50 h 122"/>
                  <a:gd name="T8" fmla="*/ 71 w 121"/>
                  <a:gd name="T9" fmla="*/ 6 h 122"/>
                  <a:gd name="T10" fmla="*/ 71 w 121"/>
                  <a:gd name="T11" fmla="*/ 6 h 122"/>
                  <a:gd name="T12" fmla="*/ 115 w 121"/>
                  <a:gd name="T13" fmla="*/ 72 h 122"/>
                  <a:gd name="T14" fmla="*/ 115 w 121"/>
                  <a:gd name="T15" fmla="*/ 72 h 122"/>
                  <a:gd name="T16" fmla="*/ 50 w 121"/>
                  <a:gd name="T17" fmla="*/ 116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1" h="122">
                    <a:moveTo>
                      <a:pt x="50" y="116"/>
                    </a:moveTo>
                    <a:cubicBezTo>
                      <a:pt x="50" y="116"/>
                      <a:pt x="50" y="116"/>
                      <a:pt x="50" y="116"/>
                    </a:cubicBezTo>
                    <a:cubicBezTo>
                      <a:pt x="20" y="110"/>
                      <a:pt x="0" y="80"/>
                      <a:pt x="6" y="50"/>
                    </a:cubicBezTo>
                    <a:cubicBezTo>
                      <a:pt x="6" y="50"/>
                      <a:pt x="6" y="50"/>
                      <a:pt x="6" y="50"/>
                    </a:cubicBezTo>
                    <a:cubicBezTo>
                      <a:pt x="12" y="20"/>
                      <a:pt x="41" y="0"/>
                      <a:pt x="71" y="6"/>
                    </a:cubicBezTo>
                    <a:cubicBezTo>
                      <a:pt x="71" y="6"/>
                      <a:pt x="71" y="6"/>
                      <a:pt x="71" y="6"/>
                    </a:cubicBezTo>
                    <a:cubicBezTo>
                      <a:pt x="102" y="12"/>
                      <a:pt x="121" y="42"/>
                      <a:pt x="115" y="72"/>
                    </a:cubicBezTo>
                    <a:cubicBezTo>
                      <a:pt x="115" y="72"/>
                      <a:pt x="115" y="72"/>
                      <a:pt x="115" y="72"/>
                    </a:cubicBezTo>
                    <a:cubicBezTo>
                      <a:pt x="110" y="102"/>
                      <a:pt x="80" y="122"/>
                      <a:pt x="50" y="116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58" name="Freeform 110"/>
              <p:cNvSpPr/>
              <p:nvPr>
                <p:custDataLst>
                  <p:tags r:id="rId162"/>
                </p:custDataLst>
              </p:nvPr>
            </p:nvSpPr>
            <p:spPr bwMode="auto">
              <a:xfrm>
                <a:off x="11507788" y="6154738"/>
                <a:ext cx="257175" cy="254000"/>
              </a:xfrm>
              <a:custGeom>
                <a:avLst/>
                <a:gdLst>
                  <a:gd name="T0" fmla="*/ 50 w 122"/>
                  <a:gd name="T1" fmla="*/ 115 h 121"/>
                  <a:gd name="T2" fmla="*/ 50 w 122"/>
                  <a:gd name="T3" fmla="*/ 115 h 121"/>
                  <a:gd name="T4" fmla="*/ 6 w 122"/>
                  <a:gd name="T5" fmla="*/ 50 h 121"/>
                  <a:gd name="T6" fmla="*/ 6 w 122"/>
                  <a:gd name="T7" fmla="*/ 50 h 121"/>
                  <a:gd name="T8" fmla="*/ 72 w 122"/>
                  <a:gd name="T9" fmla="*/ 5 h 121"/>
                  <a:gd name="T10" fmla="*/ 72 w 122"/>
                  <a:gd name="T11" fmla="*/ 5 h 121"/>
                  <a:gd name="T12" fmla="*/ 116 w 122"/>
                  <a:gd name="T13" fmla="*/ 71 h 121"/>
                  <a:gd name="T14" fmla="*/ 116 w 122"/>
                  <a:gd name="T15" fmla="*/ 71 h 121"/>
                  <a:gd name="T16" fmla="*/ 50 w 122"/>
                  <a:gd name="T17" fmla="*/ 115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2" h="121">
                    <a:moveTo>
                      <a:pt x="50" y="115"/>
                    </a:moveTo>
                    <a:cubicBezTo>
                      <a:pt x="50" y="115"/>
                      <a:pt x="50" y="115"/>
                      <a:pt x="50" y="115"/>
                    </a:cubicBezTo>
                    <a:cubicBezTo>
                      <a:pt x="20" y="109"/>
                      <a:pt x="0" y="80"/>
                      <a:pt x="6" y="50"/>
                    </a:cubicBezTo>
                    <a:cubicBezTo>
                      <a:pt x="6" y="50"/>
                      <a:pt x="6" y="50"/>
                      <a:pt x="6" y="50"/>
                    </a:cubicBezTo>
                    <a:cubicBezTo>
                      <a:pt x="12" y="19"/>
                      <a:pt x="42" y="0"/>
                      <a:pt x="72" y="5"/>
                    </a:cubicBezTo>
                    <a:cubicBezTo>
                      <a:pt x="72" y="5"/>
                      <a:pt x="72" y="5"/>
                      <a:pt x="72" y="5"/>
                    </a:cubicBezTo>
                    <a:cubicBezTo>
                      <a:pt x="102" y="11"/>
                      <a:pt x="122" y="41"/>
                      <a:pt x="116" y="71"/>
                    </a:cubicBezTo>
                    <a:cubicBezTo>
                      <a:pt x="116" y="71"/>
                      <a:pt x="116" y="71"/>
                      <a:pt x="116" y="71"/>
                    </a:cubicBezTo>
                    <a:cubicBezTo>
                      <a:pt x="110" y="101"/>
                      <a:pt x="81" y="121"/>
                      <a:pt x="50" y="115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59" name="Freeform 111"/>
              <p:cNvSpPr/>
              <p:nvPr>
                <p:custDataLst>
                  <p:tags r:id="rId163"/>
                </p:custDataLst>
              </p:nvPr>
            </p:nvSpPr>
            <p:spPr bwMode="auto">
              <a:xfrm>
                <a:off x="11884025" y="6254750"/>
                <a:ext cx="257175" cy="255587"/>
              </a:xfrm>
              <a:custGeom>
                <a:avLst/>
                <a:gdLst>
                  <a:gd name="T0" fmla="*/ 50 w 122"/>
                  <a:gd name="T1" fmla="*/ 115 h 121"/>
                  <a:gd name="T2" fmla="*/ 50 w 122"/>
                  <a:gd name="T3" fmla="*/ 115 h 121"/>
                  <a:gd name="T4" fmla="*/ 6 w 122"/>
                  <a:gd name="T5" fmla="*/ 50 h 121"/>
                  <a:gd name="T6" fmla="*/ 6 w 122"/>
                  <a:gd name="T7" fmla="*/ 50 h 121"/>
                  <a:gd name="T8" fmla="*/ 72 w 122"/>
                  <a:gd name="T9" fmla="*/ 6 h 121"/>
                  <a:gd name="T10" fmla="*/ 72 w 122"/>
                  <a:gd name="T11" fmla="*/ 6 h 121"/>
                  <a:gd name="T12" fmla="*/ 116 w 122"/>
                  <a:gd name="T13" fmla="*/ 71 h 121"/>
                  <a:gd name="T14" fmla="*/ 116 w 122"/>
                  <a:gd name="T15" fmla="*/ 71 h 121"/>
                  <a:gd name="T16" fmla="*/ 50 w 122"/>
                  <a:gd name="T17" fmla="*/ 115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2" h="121">
                    <a:moveTo>
                      <a:pt x="50" y="115"/>
                    </a:moveTo>
                    <a:cubicBezTo>
                      <a:pt x="50" y="115"/>
                      <a:pt x="50" y="115"/>
                      <a:pt x="50" y="115"/>
                    </a:cubicBezTo>
                    <a:cubicBezTo>
                      <a:pt x="20" y="109"/>
                      <a:pt x="0" y="80"/>
                      <a:pt x="6" y="50"/>
                    </a:cubicBezTo>
                    <a:cubicBezTo>
                      <a:pt x="6" y="50"/>
                      <a:pt x="6" y="50"/>
                      <a:pt x="6" y="50"/>
                    </a:cubicBezTo>
                    <a:cubicBezTo>
                      <a:pt x="12" y="20"/>
                      <a:pt x="42" y="0"/>
                      <a:pt x="72" y="6"/>
                    </a:cubicBezTo>
                    <a:cubicBezTo>
                      <a:pt x="72" y="6"/>
                      <a:pt x="72" y="6"/>
                      <a:pt x="72" y="6"/>
                    </a:cubicBezTo>
                    <a:cubicBezTo>
                      <a:pt x="102" y="12"/>
                      <a:pt x="122" y="41"/>
                      <a:pt x="116" y="71"/>
                    </a:cubicBezTo>
                    <a:cubicBezTo>
                      <a:pt x="116" y="71"/>
                      <a:pt x="116" y="71"/>
                      <a:pt x="116" y="71"/>
                    </a:cubicBezTo>
                    <a:cubicBezTo>
                      <a:pt x="110" y="101"/>
                      <a:pt x="81" y="121"/>
                      <a:pt x="50" y="115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60" name="Freeform 112"/>
              <p:cNvSpPr/>
              <p:nvPr>
                <p:custDataLst>
                  <p:tags r:id="rId164"/>
                </p:custDataLst>
              </p:nvPr>
            </p:nvSpPr>
            <p:spPr bwMode="auto">
              <a:xfrm>
                <a:off x="11890375" y="6227763"/>
                <a:ext cx="255588" cy="257175"/>
              </a:xfrm>
              <a:custGeom>
                <a:avLst/>
                <a:gdLst>
                  <a:gd name="T0" fmla="*/ 50 w 121"/>
                  <a:gd name="T1" fmla="*/ 116 h 122"/>
                  <a:gd name="T2" fmla="*/ 50 w 121"/>
                  <a:gd name="T3" fmla="*/ 116 h 122"/>
                  <a:gd name="T4" fmla="*/ 6 w 121"/>
                  <a:gd name="T5" fmla="*/ 50 h 122"/>
                  <a:gd name="T6" fmla="*/ 6 w 121"/>
                  <a:gd name="T7" fmla="*/ 50 h 122"/>
                  <a:gd name="T8" fmla="*/ 71 w 121"/>
                  <a:gd name="T9" fmla="*/ 6 h 122"/>
                  <a:gd name="T10" fmla="*/ 71 w 121"/>
                  <a:gd name="T11" fmla="*/ 6 h 122"/>
                  <a:gd name="T12" fmla="*/ 115 w 121"/>
                  <a:gd name="T13" fmla="*/ 72 h 122"/>
                  <a:gd name="T14" fmla="*/ 115 w 121"/>
                  <a:gd name="T15" fmla="*/ 72 h 122"/>
                  <a:gd name="T16" fmla="*/ 50 w 121"/>
                  <a:gd name="T17" fmla="*/ 116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1" h="122">
                    <a:moveTo>
                      <a:pt x="50" y="116"/>
                    </a:moveTo>
                    <a:cubicBezTo>
                      <a:pt x="50" y="116"/>
                      <a:pt x="50" y="116"/>
                      <a:pt x="50" y="116"/>
                    </a:cubicBezTo>
                    <a:cubicBezTo>
                      <a:pt x="20" y="110"/>
                      <a:pt x="0" y="80"/>
                      <a:pt x="6" y="50"/>
                    </a:cubicBezTo>
                    <a:cubicBezTo>
                      <a:pt x="6" y="50"/>
                      <a:pt x="6" y="50"/>
                      <a:pt x="6" y="50"/>
                    </a:cubicBezTo>
                    <a:cubicBezTo>
                      <a:pt x="12" y="20"/>
                      <a:pt x="41" y="0"/>
                      <a:pt x="71" y="6"/>
                    </a:cubicBezTo>
                    <a:cubicBezTo>
                      <a:pt x="71" y="6"/>
                      <a:pt x="71" y="6"/>
                      <a:pt x="71" y="6"/>
                    </a:cubicBezTo>
                    <a:cubicBezTo>
                      <a:pt x="102" y="12"/>
                      <a:pt x="121" y="42"/>
                      <a:pt x="115" y="72"/>
                    </a:cubicBezTo>
                    <a:cubicBezTo>
                      <a:pt x="115" y="72"/>
                      <a:pt x="115" y="72"/>
                      <a:pt x="115" y="72"/>
                    </a:cubicBezTo>
                    <a:cubicBezTo>
                      <a:pt x="109" y="102"/>
                      <a:pt x="80" y="122"/>
                      <a:pt x="50" y="116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61" name="Freeform 113"/>
              <p:cNvSpPr/>
              <p:nvPr>
                <p:custDataLst>
                  <p:tags r:id="rId165"/>
                </p:custDataLst>
              </p:nvPr>
            </p:nvSpPr>
            <p:spPr bwMode="auto">
              <a:xfrm>
                <a:off x="11056938" y="6430963"/>
                <a:ext cx="257175" cy="254000"/>
              </a:xfrm>
              <a:custGeom>
                <a:avLst/>
                <a:gdLst>
                  <a:gd name="T0" fmla="*/ 50 w 122"/>
                  <a:gd name="T1" fmla="*/ 115 h 121"/>
                  <a:gd name="T2" fmla="*/ 50 w 122"/>
                  <a:gd name="T3" fmla="*/ 115 h 121"/>
                  <a:gd name="T4" fmla="*/ 6 w 122"/>
                  <a:gd name="T5" fmla="*/ 50 h 121"/>
                  <a:gd name="T6" fmla="*/ 6 w 122"/>
                  <a:gd name="T7" fmla="*/ 50 h 121"/>
                  <a:gd name="T8" fmla="*/ 72 w 122"/>
                  <a:gd name="T9" fmla="*/ 6 h 121"/>
                  <a:gd name="T10" fmla="*/ 72 w 122"/>
                  <a:gd name="T11" fmla="*/ 6 h 121"/>
                  <a:gd name="T12" fmla="*/ 116 w 122"/>
                  <a:gd name="T13" fmla="*/ 71 h 121"/>
                  <a:gd name="T14" fmla="*/ 116 w 122"/>
                  <a:gd name="T15" fmla="*/ 71 h 121"/>
                  <a:gd name="T16" fmla="*/ 50 w 122"/>
                  <a:gd name="T17" fmla="*/ 115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2" h="121">
                    <a:moveTo>
                      <a:pt x="50" y="115"/>
                    </a:moveTo>
                    <a:cubicBezTo>
                      <a:pt x="50" y="115"/>
                      <a:pt x="50" y="115"/>
                      <a:pt x="50" y="115"/>
                    </a:cubicBezTo>
                    <a:cubicBezTo>
                      <a:pt x="20" y="110"/>
                      <a:pt x="0" y="80"/>
                      <a:pt x="6" y="50"/>
                    </a:cubicBezTo>
                    <a:cubicBezTo>
                      <a:pt x="6" y="50"/>
                      <a:pt x="6" y="50"/>
                      <a:pt x="6" y="50"/>
                    </a:cubicBezTo>
                    <a:cubicBezTo>
                      <a:pt x="12" y="20"/>
                      <a:pt x="41" y="0"/>
                      <a:pt x="72" y="6"/>
                    </a:cubicBezTo>
                    <a:cubicBezTo>
                      <a:pt x="72" y="6"/>
                      <a:pt x="72" y="6"/>
                      <a:pt x="72" y="6"/>
                    </a:cubicBezTo>
                    <a:cubicBezTo>
                      <a:pt x="102" y="12"/>
                      <a:pt x="122" y="41"/>
                      <a:pt x="116" y="71"/>
                    </a:cubicBezTo>
                    <a:cubicBezTo>
                      <a:pt x="116" y="71"/>
                      <a:pt x="116" y="71"/>
                      <a:pt x="116" y="71"/>
                    </a:cubicBezTo>
                    <a:cubicBezTo>
                      <a:pt x="110" y="102"/>
                      <a:pt x="80" y="121"/>
                      <a:pt x="50" y="115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62" name="Freeform 114"/>
              <p:cNvSpPr/>
              <p:nvPr>
                <p:custDataLst>
                  <p:tags r:id="rId166"/>
                </p:custDataLst>
              </p:nvPr>
            </p:nvSpPr>
            <p:spPr bwMode="auto">
              <a:xfrm>
                <a:off x="11063288" y="6402388"/>
                <a:ext cx="254000" cy="257175"/>
              </a:xfrm>
              <a:custGeom>
                <a:avLst/>
                <a:gdLst>
                  <a:gd name="T0" fmla="*/ 50 w 121"/>
                  <a:gd name="T1" fmla="*/ 116 h 122"/>
                  <a:gd name="T2" fmla="*/ 50 w 121"/>
                  <a:gd name="T3" fmla="*/ 116 h 122"/>
                  <a:gd name="T4" fmla="*/ 5 w 121"/>
                  <a:gd name="T5" fmla="*/ 50 h 122"/>
                  <a:gd name="T6" fmla="*/ 5 w 121"/>
                  <a:gd name="T7" fmla="*/ 50 h 122"/>
                  <a:gd name="T8" fmla="*/ 71 w 121"/>
                  <a:gd name="T9" fmla="*/ 6 h 122"/>
                  <a:gd name="T10" fmla="*/ 71 w 121"/>
                  <a:gd name="T11" fmla="*/ 6 h 122"/>
                  <a:gd name="T12" fmla="*/ 115 w 121"/>
                  <a:gd name="T13" fmla="*/ 72 h 122"/>
                  <a:gd name="T14" fmla="*/ 115 w 121"/>
                  <a:gd name="T15" fmla="*/ 72 h 122"/>
                  <a:gd name="T16" fmla="*/ 50 w 121"/>
                  <a:gd name="T17" fmla="*/ 116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1" h="122">
                    <a:moveTo>
                      <a:pt x="50" y="116"/>
                    </a:moveTo>
                    <a:cubicBezTo>
                      <a:pt x="50" y="116"/>
                      <a:pt x="50" y="116"/>
                      <a:pt x="50" y="116"/>
                    </a:cubicBezTo>
                    <a:cubicBezTo>
                      <a:pt x="19" y="110"/>
                      <a:pt x="0" y="80"/>
                      <a:pt x="5" y="50"/>
                    </a:cubicBezTo>
                    <a:cubicBezTo>
                      <a:pt x="5" y="50"/>
                      <a:pt x="5" y="50"/>
                      <a:pt x="5" y="50"/>
                    </a:cubicBezTo>
                    <a:cubicBezTo>
                      <a:pt x="11" y="20"/>
                      <a:pt x="41" y="0"/>
                      <a:pt x="71" y="6"/>
                    </a:cubicBezTo>
                    <a:cubicBezTo>
                      <a:pt x="71" y="6"/>
                      <a:pt x="71" y="6"/>
                      <a:pt x="71" y="6"/>
                    </a:cubicBezTo>
                    <a:cubicBezTo>
                      <a:pt x="101" y="12"/>
                      <a:pt x="121" y="42"/>
                      <a:pt x="115" y="72"/>
                    </a:cubicBezTo>
                    <a:cubicBezTo>
                      <a:pt x="115" y="72"/>
                      <a:pt x="115" y="72"/>
                      <a:pt x="115" y="72"/>
                    </a:cubicBezTo>
                    <a:cubicBezTo>
                      <a:pt x="109" y="102"/>
                      <a:pt x="80" y="122"/>
                      <a:pt x="50" y="116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63" name="Freeform 115"/>
              <p:cNvSpPr/>
              <p:nvPr>
                <p:custDataLst>
                  <p:tags r:id="rId167"/>
                </p:custDataLst>
              </p:nvPr>
            </p:nvSpPr>
            <p:spPr bwMode="auto">
              <a:xfrm>
                <a:off x="11439525" y="6505575"/>
                <a:ext cx="255588" cy="255587"/>
              </a:xfrm>
              <a:custGeom>
                <a:avLst/>
                <a:gdLst>
                  <a:gd name="T0" fmla="*/ 50 w 121"/>
                  <a:gd name="T1" fmla="*/ 115 h 121"/>
                  <a:gd name="T2" fmla="*/ 50 w 121"/>
                  <a:gd name="T3" fmla="*/ 115 h 121"/>
                  <a:gd name="T4" fmla="*/ 6 w 121"/>
                  <a:gd name="T5" fmla="*/ 50 h 121"/>
                  <a:gd name="T6" fmla="*/ 6 w 121"/>
                  <a:gd name="T7" fmla="*/ 50 h 121"/>
                  <a:gd name="T8" fmla="*/ 71 w 121"/>
                  <a:gd name="T9" fmla="*/ 5 h 121"/>
                  <a:gd name="T10" fmla="*/ 71 w 121"/>
                  <a:gd name="T11" fmla="*/ 5 h 121"/>
                  <a:gd name="T12" fmla="*/ 115 w 121"/>
                  <a:gd name="T13" fmla="*/ 71 h 121"/>
                  <a:gd name="T14" fmla="*/ 115 w 121"/>
                  <a:gd name="T15" fmla="*/ 71 h 121"/>
                  <a:gd name="T16" fmla="*/ 50 w 121"/>
                  <a:gd name="T17" fmla="*/ 115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1" h="121">
                    <a:moveTo>
                      <a:pt x="50" y="115"/>
                    </a:moveTo>
                    <a:cubicBezTo>
                      <a:pt x="50" y="115"/>
                      <a:pt x="50" y="115"/>
                      <a:pt x="50" y="115"/>
                    </a:cubicBezTo>
                    <a:cubicBezTo>
                      <a:pt x="19" y="109"/>
                      <a:pt x="0" y="80"/>
                      <a:pt x="6" y="50"/>
                    </a:cubicBezTo>
                    <a:cubicBezTo>
                      <a:pt x="6" y="50"/>
                      <a:pt x="6" y="50"/>
                      <a:pt x="6" y="50"/>
                    </a:cubicBezTo>
                    <a:cubicBezTo>
                      <a:pt x="11" y="19"/>
                      <a:pt x="41" y="0"/>
                      <a:pt x="71" y="5"/>
                    </a:cubicBezTo>
                    <a:cubicBezTo>
                      <a:pt x="71" y="5"/>
                      <a:pt x="71" y="5"/>
                      <a:pt x="71" y="5"/>
                    </a:cubicBezTo>
                    <a:cubicBezTo>
                      <a:pt x="101" y="11"/>
                      <a:pt x="121" y="41"/>
                      <a:pt x="115" y="71"/>
                    </a:cubicBezTo>
                    <a:cubicBezTo>
                      <a:pt x="115" y="71"/>
                      <a:pt x="115" y="71"/>
                      <a:pt x="115" y="71"/>
                    </a:cubicBezTo>
                    <a:cubicBezTo>
                      <a:pt x="109" y="101"/>
                      <a:pt x="80" y="121"/>
                      <a:pt x="50" y="115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64" name="Freeform 116"/>
              <p:cNvSpPr/>
              <p:nvPr>
                <p:custDataLst>
                  <p:tags r:id="rId168"/>
                </p:custDataLst>
              </p:nvPr>
            </p:nvSpPr>
            <p:spPr bwMode="auto">
              <a:xfrm>
                <a:off x="11444288" y="6478588"/>
                <a:ext cx="257175" cy="255587"/>
              </a:xfrm>
              <a:custGeom>
                <a:avLst/>
                <a:gdLst>
                  <a:gd name="T0" fmla="*/ 50 w 122"/>
                  <a:gd name="T1" fmla="*/ 116 h 121"/>
                  <a:gd name="T2" fmla="*/ 50 w 122"/>
                  <a:gd name="T3" fmla="*/ 116 h 121"/>
                  <a:gd name="T4" fmla="*/ 6 w 122"/>
                  <a:gd name="T5" fmla="*/ 50 h 121"/>
                  <a:gd name="T6" fmla="*/ 6 w 122"/>
                  <a:gd name="T7" fmla="*/ 50 h 121"/>
                  <a:gd name="T8" fmla="*/ 72 w 122"/>
                  <a:gd name="T9" fmla="*/ 6 h 121"/>
                  <a:gd name="T10" fmla="*/ 72 w 122"/>
                  <a:gd name="T11" fmla="*/ 6 h 121"/>
                  <a:gd name="T12" fmla="*/ 116 w 122"/>
                  <a:gd name="T13" fmla="*/ 71 h 121"/>
                  <a:gd name="T14" fmla="*/ 116 w 122"/>
                  <a:gd name="T15" fmla="*/ 71 h 121"/>
                  <a:gd name="T16" fmla="*/ 50 w 122"/>
                  <a:gd name="T17" fmla="*/ 116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2" h="121">
                    <a:moveTo>
                      <a:pt x="50" y="116"/>
                    </a:moveTo>
                    <a:cubicBezTo>
                      <a:pt x="50" y="116"/>
                      <a:pt x="50" y="116"/>
                      <a:pt x="50" y="116"/>
                    </a:cubicBezTo>
                    <a:cubicBezTo>
                      <a:pt x="20" y="110"/>
                      <a:pt x="0" y="80"/>
                      <a:pt x="6" y="50"/>
                    </a:cubicBezTo>
                    <a:cubicBezTo>
                      <a:pt x="6" y="50"/>
                      <a:pt x="6" y="50"/>
                      <a:pt x="6" y="50"/>
                    </a:cubicBezTo>
                    <a:cubicBezTo>
                      <a:pt x="12" y="20"/>
                      <a:pt x="41" y="0"/>
                      <a:pt x="72" y="6"/>
                    </a:cubicBezTo>
                    <a:cubicBezTo>
                      <a:pt x="72" y="6"/>
                      <a:pt x="72" y="6"/>
                      <a:pt x="72" y="6"/>
                    </a:cubicBezTo>
                    <a:cubicBezTo>
                      <a:pt x="102" y="12"/>
                      <a:pt x="122" y="41"/>
                      <a:pt x="116" y="71"/>
                    </a:cubicBezTo>
                    <a:cubicBezTo>
                      <a:pt x="116" y="71"/>
                      <a:pt x="116" y="71"/>
                      <a:pt x="116" y="71"/>
                    </a:cubicBezTo>
                    <a:cubicBezTo>
                      <a:pt x="110" y="102"/>
                      <a:pt x="80" y="121"/>
                      <a:pt x="50" y="116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65" name="Freeform 117"/>
              <p:cNvSpPr/>
              <p:nvPr>
                <p:custDataLst>
                  <p:tags r:id="rId169"/>
                </p:custDataLst>
              </p:nvPr>
            </p:nvSpPr>
            <p:spPr bwMode="auto">
              <a:xfrm>
                <a:off x="11820525" y="6580188"/>
                <a:ext cx="257175" cy="257175"/>
              </a:xfrm>
              <a:custGeom>
                <a:avLst/>
                <a:gdLst>
                  <a:gd name="T0" fmla="*/ 50 w 122"/>
                  <a:gd name="T1" fmla="*/ 116 h 122"/>
                  <a:gd name="T2" fmla="*/ 50 w 122"/>
                  <a:gd name="T3" fmla="*/ 116 h 122"/>
                  <a:gd name="T4" fmla="*/ 6 w 122"/>
                  <a:gd name="T5" fmla="*/ 50 h 122"/>
                  <a:gd name="T6" fmla="*/ 6 w 122"/>
                  <a:gd name="T7" fmla="*/ 50 h 122"/>
                  <a:gd name="T8" fmla="*/ 72 w 122"/>
                  <a:gd name="T9" fmla="*/ 6 h 122"/>
                  <a:gd name="T10" fmla="*/ 72 w 122"/>
                  <a:gd name="T11" fmla="*/ 6 h 122"/>
                  <a:gd name="T12" fmla="*/ 116 w 122"/>
                  <a:gd name="T13" fmla="*/ 72 h 122"/>
                  <a:gd name="T14" fmla="*/ 116 w 122"/>
                  <a:gd name="T15" fmla="*/ 72 h 122"/>
                  <a:gd name="T16" fmla="*/ 50 w 122"/>
                  <a:gd name="T17" fmla="*/ 116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2" h="122">
                    <a:moveTo>
                      <a:pt x="50" y="116"/>
                    </a:moveTo>
                    <a:cubicBezTo>
                      <a:pt x="50" y="116"/>
                      <a:pt x="50" y="116"/>
                      <a:pt x="50" y="116"/>
                    </a:cubicBezTo>
                    <a:cubicBezTo>
                      <a:pt x="20" y="110"/>
                      <a:pt x="0" y="80"/>
                      <a:pt x="6" y="50"/>
                    </a:cubicBezTo>
                    <a:cubicBezTo>
                      <a:pt x="6" y="50"/>
                      <a:pt x="6" y="50"/>
                      <a:pt x="6" y="50"/>
                    </a:cubicBezTo>
                    <a:cubicBezTo>
                      <a:pt x="12" y="20"/>
                      <a:pt x="41" y="0"/>
                      <a:pt x="72" y="6"/>
                    </a:cubicBezTo>
                    <a:cubicBezTo>
                      <a:pt x="72" y="6"/>
                      <a:pt x="72" y="6"/>
                      <a:pt x="72" y="6"/>
                    </a:cubicBezTo>
                    <a:cubicBezTo>
                      <a:pt x="102" y="12"/>
                      <a:pt x="122" y="42"/>
                      <a:pt x="116" y="72"/>
                    </a:cubicBezTo>
                    <a:cubicBezTo>
                      <a:pt x="116" y="72"/>
                      <a:pt x="116" y="72"/>
                      <a:pt x="116" y="72"/>
                    </a:cubicBezTo>
                    <a:cubicBezTo>
                      <a:pt x="110" y="102"/>
                      <a:pt x="80" y="122"/>
                      <a:pt x="50" y="116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66" name="Freeform 118"/>
              <p:cNvSpPr/>
              <p:nvPr>
                <p:custDataLst>
                  <p:tags r:id="rId170"/>
                </p:custDataLst>
              </p:nvPr>
            </p:nvSpPr>
            <p:spPr bwMode="auto">
              <a:xfrm>
                <a:off x="11826875" y="6554788"/>
                <a:ext cx="255588" cy="254000"/>
              </a:xfrm>
              <a:custGeom>
                <a:avLst/>
                <a:gdLst>
                  <a:gd name="T0" fmla="*/ 50 w 121"/>
                  <a:gd name="T1" fmla="*/ 115 h 121"/>
                  <a:gd name="T2" fmla="*/ 50 w 121"/>
                  <a:gd name="T3" fmla="*/ 115 h 121"/>
                  <a:gd name="T4" fmla="*/ 5 w 121"/>
                  <a:gd name="T5" fmla="*/ 50 h 121"/>
                  <a:gd name="T6" fmla="*/ 5 w 121"/>
                  <a:gd name="T7" fmla="*/ 50 h 121"/>
                  <a:gd name="T8" fmla="*/ 71 w 121"/>
                  <a:gd name="T9" fmla="*/ 6 h 121"/>
                  <a:gd name="T10" fmla="*/ 71 w 121"/>
                  <a:gd name="T11" fmla="*/ 6 h 121"/>
                  <a:gd name="T12" fmla="*/ 115 w 121"/>
                  <a:gd name="T13" fmla="*/ 71 h 121"/>
                  <a:gd name="T14" fmla="*/ 115 w 121"/>
                  <a:gd name="T15" fmla="*/ 71 h 121"/>
                  <a:gd name="T16" fmla="*/ 50 w 121"/>
                  <a:gd name="T17" fmla="*/ 115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1" h="121">
                    <a:moveTo>
                      <a:pt x="50" y="115"/>
                    </a:moveTo>
                    <a:cubicBezTo>
                      <a:pt x="50" y="115"/>
                      <a:pt x="50" y="115"/>
                      <a:pt x="50" y="115"/>
                    </a:cubicBezTo>
                    <a:cubicBezTo>
                      <a:pt x="19" y="109"/>
                      <a:pt x="0" y="80"/>
                      <a:pt x="5" y="50"/>
                    </a:cubicBezTo>
                    <a:cubicBezTo>
                      <a:pt x="5" y="50"/>
                      <a:pt x="5" y="50"/>
                      <a:pt x="5" y="50"/>
                    </a:cubicBezTo>
                    <a:cubicBezTo>
                      <a:pt x="11" y="19"/>
                      <a:pt x="41" y="0"/>
                      <a:pt x="71" y="6"/>
                    </a:cubicBezTo>
                    <a:cubicBezTo>
                      <a:pt x="71" y="6"/>
                      <a:pt x="71" y="6"/>
                      <a:pt x="71" y="6"/>
                    </a:cubicBezTo>
                    <a:cubicBezTo>
                      <a:pt x="101" y="11"/>
                      <a:pt x="121" y="41"/>
                      <a:pt x="115" y="71"/>
                    </a:cubicBezTo>
                    <a:cubicBezTo>
                      <a:pt x="115" y="71"/>
                      <a:pt x="115" y="71"/>
                      <a:pt x="115" y="71"/>
                    </a:cubicBezTo>
                    <a:cubicBezTo>
                      <a:pt x="109" y="101"/>
                      <a:pt x="80" y="121"/>
                      <a:pt x="50" y="115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67" name="Freeform 119"/>
              <p:cNvSpPr/>
              <p:nvPr>
                <p:custDataLst>
                  <p:tags r:id="rId171"/>
                </p:custDataLst>
              </p:nvPr>
            </p:nvSpPr>
            <p:spPr bwMode="auto">
              <a:xfrm>
                <a:off x="12341225" y="5951538"/>
                <a:ext cx="257175" cy="255587"/>
              </a:xfrm>
              <a:custGeom>
                <a:avLst/>
                <a:gdLst>
                  <a:gd name="T0" fmla="*/ 50 w 122"/>
                  <a:gd name="T1" fmla="*/ 115 h 121"/>
                  <a:gd name="T2" fmla="*/ 50 w 122"/>
                  <a:gd name="T3" fmla="*/ 115 h 121"/>
                  <a:gd name="T4" fmla="*/ 6 w 122"/>
                  <a:gd name="T5" fmla="*/ 50 h 121"/>
                  <a:gd name="T6" fmla="*/ 6 w 122"/>
                  <a:gd name="T7" fmla="*/ 50 h 121"/>
                  <a:gd name="T8" fmla="*/ 72 w 122"/>
                  <a:gd name="T9" fmla="*/ 6 h 121"/>
                  <a:gd name="T10" fmla="*/ 72 w 122"/>
                  <a:gd name="T11" fmla="*/ 6 h 121"/>
                  <a:gd name="T12" fmla="*/ 116 w 122"/>
                  <a:gd name="T13" fmla="*/ 71 h 121"/>
                  <a:gd name="T14" fmla="*/ 116 w 122"/>
                  <a:gd name="T15" fmla="*/ 71 h 121"/>
                  <a:gd name="T16" fmla="*/ 50 w 122"/>
                  <a:gd name="T17" fmla="*/ 115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2" h="121">
                    <a:moveTo>
                      <a:pt x="50" y="115"/>
                    </a:moveTo>
                    <a:cubicBezTo>
                      <a:pt x="50" y="115"/>
                      <a:pt x="50" y="115"/>
                      <a:pt x="50" y="115"/>
                    </a:cubicBezTo>
                    <a:cubicBezTo>
                      <a:pt x="20" y="110"/>
                      <a:pt x="0" y="80"/>
                      <a:pt x="6" y="50"/>
                    </a:cubicBezTo>
                    <a:cubicBezTo>
                      <a:pt x="6" y="50"/>
                      <a:pt x="6" y="50"/>
                      <a:pt x="6" y="50"/>
                    </a:cubicBezTo>
                    <a:cubicBezTo>
                      <a:pt x="12" y="20"/>
                      <a:pt x="41" y="0"/>
                      <a:pt x="72" y="6"/>
                    </a:cubicBezTo>
                    <a:cubicBezTo>
                      <a:pt x="72" y="6"/>
                      <a:pt x="72" y="6"/>
                      <a:pt x="72" y="6"/>
                    </a:cubicBezTo>
                    <a:cubicBezTo>
                      <a:pt x="102" y="12"/>
                      <a:pt x="122" y="41"/>
                      <a:pt x="116" y="71"/>
                    </a:cubicBezTo>
                    <a:cubicBezTo>
                      <a:pt x="116" y="71"/>
                      <a:pt x="116" y="71"/>
                      <a:pt x="116" y="71"/>
                    </a:cubicBezTo>
                    <a:cubicBezTo>
                      <a:pt x="110" y="102"/>
                      <a:pt x="80" y="121"/>
                      <a:pt x="50" y="115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68" name="Freeform 120"/>
              <p:cNvSpPr/>
              <p:nvPr>
                <p:custDataLst>
                  <p:tags r:id="rId172"/>
                </p:custDataLst>
              </p:nvPr>
            </p:nvSpPr>
            <p:spPr bwMode="auto">
              <a:xfrm>
                <a:off x="12347575" y="5924550"/>
                <a:ext cx="254000" cy="257175"/>
              </a:xfrm>
              <a:custGeom>
                <a:avLst/>
                <a:gdLst>
                  <a:gd name="T0" fmla="*/ 50 w 121"/>
                  <a:gd name="T1" fmla="*/ 116 h 122"/>
                  <a:gd name="T2" fmla="*/ 50 w 121"/>
                  <a:gd name="T3" fmla="*/ 116 h 122"/>
                  <a:gd name="T4" fmla="*/ 6 w 121"/>
                  <a:gd name="T5" fmla="*/ 50 h 122"/>
                  <a:gd name="T6" fmla="*/ 6 w 121"/>
                  <a:gd name="T7" fmla="*/ 50 h 122"/>
                  <a:gd name="T8" fmla="*/ 71 w 121"/>
                  <a:gd name="T9" fmla="*/ 6 h 122"/>
                  <a:gd name="T10" fmla="*/ 71 w 121"/>
                  <a:gd name="T11" fmla="*/ 6 h 122"/>
                  <a:gd name="T12" fmla="*/ 115 w 121"/>
                  <a:gd name="T13" fmla="*/ 72 h 122"/>
                  <a:gd name="T14" fmla="*/ 115 w 121"/>
                  <a:gd name="T15" fmla="*/ 72 h 122"/>
                  <a:gd name="T16" fmla="*/ 50 w 121"/>
                  <a:gd name="T17" fmla="*/ 116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1" h="122">
                    <a:moveTo>
                      <a:pt x="50" y="116"/>
                    </a:moveTo>
                    <a:cubicBezTo>
                      <a:pt x="50" y="116"/>
                      <a:pt x="50" y="116"/>
                      <a:pt x="50" y="116"/>
                    </a:cubicBezTo>
                    <a:cubicBezTo>
                      <a:pt x="19" y="110"/>
                      <a:pt x="0" y="80"/>
                      <a:pt x="6" y="50"/>
                    </a:cubicBezTo>
                    <a:cubicBezTo>
                      <a:pt x="6" y="50"/>
                      <a:pt x="6" y="50"/>
                      <a:pt x="6" y="50"/>
                    </a:cubicBezTo>
                    <a:cubicBezTo>
                      <a:pt x="11" y="20"/>
                      <a:pt x="41" y="0"/>
                      <a:pt x="71" y="6"/>
                    </a:cubicBezTo>
                    <a:cubicBezTo>
                      <a:pt x="71" y="6"/>
                      <a:pt x="71" y="6"/>
                      <a:pt x="71" y="6"/>
                    </a:cubicBezTo>
                    <a:cubicBezTo>
                      <a:pt x="101" y="12"/>
                      <a:pt x="121" y="42"/>
                      <a:pt x="115" y="72"/>
                    </a:cubicBezTo>
                    <a:cubicBezTo>
                      <a:pt x="115" y="72"/>
                      <a:pt x="115" y="72"/>
                      <a:pt x="115" y="72"/>
                    </a:cubicBezTo>
                    <a:cubicBezTo>
                      <a:pt x="109" y="102"/>
                      <a:pt x="80" y="122"/>
                      <a:pt x="50" y="116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69" name="Freeform 121"/>
              <p:cNvSpPr/>
              <p:nvPr>
                <p:custDataLst>
                  <p:tags r:id="rId173"/>
                </p:custDataLst>
              </p:nvPr>
            </p:nvSpPr>
            <p:spPr bwMode="auto">
              <a:xfrm>
                <a:off x="12172950" y="6354763"/>
                <a:ext cx="357188" cy="573087"/>
              </a:xfrm>
              <a:custGeom>
                <a:avLst/>
                <a:gdLst>
                  <a:gd name="T0" fmla="*/ 99 w 170"/>
                  <a:gd name="T1" fmla="*/ 270 h 272"/>
                  <a:gd name="T2" fmla="*/ 21 w 170"/>
                  <a:gd name="T3" fmla="*/ 255 h 272"/>
                  <a:gd name="T4" fmla="*/ 2 w 170"/>
                  <a:gd name="T5" fmla="*/ 226 h 272"/>
                  <a:gd name="T6" fmla="*/ 42 w 170"/>
                  <a:gd name="T7" fmla="*/ 21 h 272"/>
                  <a:gd name="T8" fmla="*/ 71 w 170"/>
                  <a:gd name="T9" fmla="*/ 2 h 272"/>
                  <a:gd name="T10" fmla="*/ 148 w 170"/>
                  <a:gd name="T11" fmla="*/ 17 h 272"/>
                  <a:gd name="T12" fmla="*/ 167 w 170"/>
                  <a:gd name="T13" fmla="*/ 46 h 272"/>
                  <a:gd name="T14" fmla="*/ 127 w 170"/>
                  <a:gd name="T15" fmla="*/ 251 h 272"/>
                  <a:gd name="T16" fmla="*/ 99 w 170"/>
                  <a:gd name="T17" fmla="*/ 27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0" h="272">
                    <a:moveTo>
                      <a:pt x="99" y="270"/>
                    </a:moveTo>
                    <a:cubicBezTo>
                      <a:pt x="21" y="255"/>
                      <a:pt x="21" y="255"/>
                      <a:pt x="21" y="255"/>
                    </a:cubicBezTo>
                    <a:cubicBezTo>
                      <a:pt x="8" y="252"/>
                      <a:pt x="0" y="239"/>
                      <a:pt x="2" y="226"/>
                    </a:cubicBezTo>
                    <a:cubicBezTo>
                      <a:pt x="42" y="21"/>
                      <a:pt x="42" y="21"/>
                      <a:pt x="42" y="21"/>
                    </a:cubicBezTo>
                    <a:cubicBezTo>
                      <a:pt x="45" y="8"/>
                      <a:pt x="58" y="0"/>
                      <a:pt x="71" y="2"/>
                    </a:cubicBezTo>
                    <a:cubicBezTo>
                      <a:pt x="148" y="17"/>
                      <a:pt x="148" y="17"/>
                      <a:pt x="148" y="17"/>
                    </a:cubicBezTo>
                    <a:cubicBezTo>
                      <a:pt x="161" y="20"/>
                      <a:pt x="170" y="33"/>
                      <a:pt x="167" y="46"/>
                    </a:cubicBezTo>
                    <a:cubicBezTo>
                      <a:pt x="127" y="251"/>
                      <a:pt x="127" y="251"/>
                      <a:pt x="127" y="251"/>
                    </a:cubicBezTo>
                    <a:cubicBezTo>
                      <a:pt x="124" y="264"/>
                      <a:pt x="112" y="272"/>
                      <a:pt x="99" y="270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70" name="Freeform 122"/>
              <p:cNvSpPr/>
              <p:nvPr>
                <p:custDataLst>
                  <p:tags r:id="rId174"/>
                </p:custDataLst>
              </p:nvPr>
            </p:nvSpPr>
            <p:spPr bwMode="auto">
              <a:xfrm>
                <a:off x="12179300" y="6321425"/>
                <a:ext cx="357188" cy="574675"/>
              </a:xfrm>
              <a:custGeom>
                <a:avLst/>
                <a:gdLst>
                  <a:gd name="T0" fmla="*/ 99 w 170"/>
                  <a:gd name="T1" fmla="*/ 271 h 273"/>
                  <a:gd name="T2" fmla="*/ 21 w 170"/>
                  <a:gd name="T3" fmla="*/ 255 h 273"/>
                  <a:gd name="T4" fmla="*/ 2 w 170"/>
                  <a:gd name="T5" fmla="*/ 227 h 273"/>
                  <a:gd name="T6" fmla="*/ 42 w 170"/>
                  <a:gd name="T7" fmla="*/ 22 h 273"/>
                  <a:gd name="T8" fmla="*/ 71 w 170"/>
                  <a:gd name="T9" fmla="*/ 3 h 273"/>
                  <a:gd name="T10" fmla="*/ 148 w 170"/>
                  <a:gd name="T11" fmla="*/ 18 h 273"/>
                  <a:gd name="T12" fmla="*/ 167 w 170"/>
                  <a:gd name="T13" fmla="*/ 47 h 273"/>
                  <a:gd name="T14" fmla="*/ 127 w 170"/>
                  <a:gd name="T15" fmla="*/ 252 h 273"/>
                  <a:gd name="T16" fmla="*/ 99 w 170"/>
                  <a:gd name="T17" fmla="*/ 271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0" h="273">
                    <a:moveTo>
                      <a:pt x="99" y="271"/>
                    </a:moveTo>
                    <a:cubicBezTo>
                      <a:pt x="21" y="255"/>
                      <a:pt x="21" y="255"/>
                      <a:pt x="21" y="255"/>
                    </a:cubicBezTo>
                    <a:cubicBezTo>
                      <a:pt x="8" y="253"/>
                      <a:pt x="0" y="240"/>
                      <a:pt x="2" y="227"/>
                    </a:cubicBezTo>
                    <a:cubicBezTo>
                      <a:pt x="42" y="22"/>
                      <a:pt x="42" y="22"/>
                      <a:pt x="42" y="22"/>
                    </a:cubicBezTo>
                    <a:cubicBezTo>
                      <a:pt x="45" y="9"/>
                      <a:pt x="58" y="0"/>
                      <a:pt x="71" y="3"/>
                    </a:cubicBezTo>
                    <a:cubicBezTo>
                      <a:pt x="148" y="18"/>
                      <a:pt x="148" y="18"/>
                      <a:pt x="148" y="18"/>
                    </a:cubicBezTo>
                    <a:cubicBezTo>
                      <a:pt x="161" y="21"/>
                      <a:pt x="170" y="33"/>
                      <a:pt x="167" y="47"/>
                    </a:cubicBezTo>
                    <a:cubicBezTo>
                      <a:pt x="127" y="252"/>
                      <a:pt x="127" y="252"/>
                      <a:pt x="127" y="252"/>
                    </a:cubicBezTo>
                    <a:cubicBezTo>
                      <a:pt x="124" y="265"/>
                      <a:pt x="112" y="273"/>
                      <a:pt x="99" y="271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</p:grpSp>
        <p:grpSp>
          <p:nvGrpSpPr>
            <p:cNvPr id="171" name="组合 170"/>
            <p:cNvGrpSpPr/>
            <p:nvPr userDrawn="1"/>
          </p:nvGrpSpPr>
          <p:grpSpPr>
            <a:xfrm rot="20340000">
              <a:off x="9912350" y="5207635"/>
              <a:ext cx="1136015" cy="1494155"/>
              <a:chOff x="5207000" y="5332413"/>
              <a:chExt cx="2782888" cy="3659187"/>
            </a:xfrm>
          </p:grpSpPr>
          <p:sp>
            <p:nvSpPr>
              <p:cNvPr id="172" name="Freeform 135"/>
              <p:cNvSpPr/>
              <p:nvPr>
                <p:custDataLst>
                  <p:tags r:id="rId125"/>
                </p:custDataLst>
              </p:nvPr>
            </p:nvSpPr>
            <p:spPr bwMode="auto">
              <a:xfrm>
                <a:off x="5584825" y="8296275"/>
                <a:ext cx="2309813" cy="611187"/>
              </a:xfrm>
              <a:custGeom>
                <a:avLst/>
                <a:gdLst>
                  <a:gd name="T0" fmla="*/ 1060 w 1098"/>
                  <a:gd name="T1" fmla="*/ 190 h 290"/>
                  <a:gd name="T2" fmla="*/ 56 w 1098"/>
                  <a:gd name="T3" fmla="*/ 287 h 290"/>
                  <a:gd name="T4" fmla="*/ 13 w 1098"/>
                  <a:gd name="T5" fmla="*/ 252 h 290"/>
                  <a:gd name="T6" fmla="*/ 2 w 1098"/>
                  <a:gd name="T7" fmla="*/ 142 h 290"/>
                  <a:gd name="T8" fmla="*/ 38 w 1098"/>
                  <a:gd name="T9" fmla="*/ 99 h 290"/>
                  <a:gd name="T10" fmla="*/ 1042 w 1098"/>
                  <a:gd name="T11" fmla="*/ 2 h 290"/>
                  <a:gd name="T12" fmla="*/ 1085 w 1098"/>
                  <a:gd name="T13" fmla="*/ 37 h 290"/>
                  <a:gd name="T14" fmla="*/ 1096 w 1098"/>
                  <a:gd name="T15" fmla="*/ 147 h 290"/>
                  <a:gd name="T16" fmla="*/ 1060 w 1098"/>
                  <a:gd name="T17" fmla="*/ 19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8" h="290">
                    <a:moveTo>
                      <a:pt x="1060" y="190"/>
                    </a:moveTo>
                    <a:cubicBezTo>
                      <a:pt x="56" y="287"/>
                      <a:pt x="56" y="287"/>
                      <a:pt x="56" y="287"/>
                    </a:cubicBezTo>
                    <a:cubicBezTo>
                      <a:pt x="34" y="290"/>
                      <a:pt x="15" y="274"/>
                      <a:pt x="13" y="252"/>
                    </a:cubicBezTo>
                    <a:cubicBezTo>
                      <a:pt x="2" y="142"/>
                      <a:pt x="2" y="142"/>
                      <a:pt x="2" y="142"/>
                    </a:cubicBezTo>
                    <a:cubicBezTo>
                      <a:pt x="0" y="120"/>
                      <a:pt x="16" y="101"/>
                      <a:pt x="38" y="99"/>
                    </a:cubicBezTo>
                    <a:cubicBezTo>
                      <a:pt x="1042" y="2"/>
                      <a:pt x="1042" y="2"/>
                      <a:pt x="1042" y="2"/>
                    </a:cubicBezTo>
                    <a:cubicBezTo>
                      <a:pt x="1064" y="0"/>
                      <a:pt x="1083" y="15"/>
                      <a:pt x="1085" y="37"/>
                    </a:cubicBezTo>
                    <a:cubicBezTo>
                      <a:pt x="1096" y="147"/>
                      <a:pt x="1096" y="147"/>
                      <a:pt x="1096" y="147"/>
                    </a:cubicBezTo>
                    <a:cubicBezTo>
                      <a:pt x="1098" y="169"/>
                      <a:pt x="1082" y="188"/>
                      <a:pt x="1060" y="190"/>
                    </a:cubicBezTo>
                    <a:close/>
                  </a:path>
                </a:pathLst>
              </a:custGeom>
              <a:solidFill>
                <a:srgbClr val="DBCC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73" name="Freeform 136"/>
              <p:cNvSpPr>
                <a:spLocks noEditPoints="1"/>
              </p:cNvSpPr>
              <p:nvPr>
                <p:custDataLst>
                  <p:tags r:id="rId126"/>
                </p:custDataLst>
              </p:nvPr>
            </p:nvSpPr>
            <p:spPr bwMode="auto">
              <a:xfrm>
                <a:off x="5491163" y="8202613"/>
                <a:ext cx="2497138" cy="788987"/>
              </a:xfrm>
              <a:custGeom>
                <a:avLst/>
                <a:gdLst>
                  <a:gd name="T0" fmla="*/ 96 w 1186"/>
                  <a:gd name="T1" fmla="*/ 375 h 375"/>
                  <a:gd name="T2" fmla="*/ 15 w 1186"/>
                  <a:gd name="T3" fmla="*/ 301 h 375"/>
                  <a:gd name="T4" fmla="*/ 4 w 1186"/>
                  <a:gd name="T5" fmla="*/ 191 h 375"/>
                  <a:gd name="T6" fmla="*/ 78 w 1186"/>
                  <a:gd name="T7" fmla="*/ 102 h 375"/>
                  <a:gd name="T8" fmla="*/ 1082 w 1186"/>
                  <a:gd name="T9" fmla="*/ 4 h 375"/>
                  <a:gd name="T10" fmla="*/ 1171 w 1186"/>
                  <a:gd name="T11" fmla="*/ 78 h 375"/>
                  <a:gd name="T12" fmla="*/ 1182 w 1186"/>
                  <a:gd name="T13" fmla="*/ 188 h 375"/>
                  <a:gd name="T14" fmla="*/ 1109 w 1186"/>
                  <a:gd name="T15" fmla="*/ 278 h 375"/>
                  <a:gd name="T16" fmla="*/ 104 w 1186"/>
                  <a:gd name="T17" fmla="*/ 375 h 375"/>
                  <a:gd name="T18" fmla="*/ 96 w 1186"/>
                  <a:gd name="T19" fmla="*/ 375 h 375"/>
                  <a:gd name="T20" fmla="*/ 89 w 1186"/>
                  <a:gd name="T21" fmla="*/ 186 h 375"/>
                  <a:gd name="T22" fmla="*/ 99 w 1186"/>
                  <a:gd name="T23" fmla="*/ 290 h 375"/>
                  <a:gd name="T24" fmla="*/ 1097 w 1186"/>
                  <a:gd name="T25" fmla="*/ 193 h 375"/>
                  <a:gd name="T26" fmla="*/ 1087 w 1186"/>
                  <a:gd name="T27" fmla="*/ 89 h 375"/>
                  <a:gd name="T28" fmla="*/ 89 w 1186"/>
                  <a:gd name="T29" fmla="*/ 186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86" h="375">
                    <a:moveTo>
                      <a:pt x="96" y="375"/>
                    </a:moveTo>
                    <a:cubicBezTo>
                      <a:pt x="54" y="375"/>
                      <a:pt x="19" y="343"/>
                      <a:pt x="15" y="301"/>
                    </a:cubicBezTo>
                    <a:cubicBezTo>
                      <a:pt x="4" y="191"/>
                      <a:pt x="4" y="191"/>
                      <a:pt x="4" y="191"/>
                    </a:cubicBezTo>
                    <a:cubicBezTo>
                      <a:pt x="0" y="146"/>
                      <a:pt x="33" y="106"/>
                      <a:pt x="78" y="102"/>
                    </a:cubicBezTo>
                    <a:cubicBezTo>
                      <a:pt x="1082" y="4"/>
                      <a:pt x="1082" y="4"/>
                      <a:pt x="1082" y="4"/>
                    </a:cubicBezTo>
                    <a:cubicBezTo>
                      <a:pt x="1128" y="0"/>
                      <a:pt x="1167" y="33"/>
                      <a:pt x="1171" y="78"/>
                    </a:cubicBezTo>
                    <a:cubicBezTo>
                      <a:pt x="1182" y="188"/>
                      <a:pt x="1182" y="188"/>
                      <a:pt x="1182" y="188"/>
                    </a:cubicBezTo>
                    <a:cubicBezTo>
                      <a:pt x="1186" y="233"/>
                      <a:pt x="1153" y="273"/>
                      <a:pt x="1109" y="278"/>
                    </a:cubicBezTo>
                    <a:cubicBezTo>
                      <a:pt x="104" y="375"/>
                      <a:pt x="104" y="375"/>
                      <a:pt x="104" y="375"/>
                    </a:cubicBezTo>
                    <a:cubicBezTo>
                      <a:pt x="101" y="375"/>
                      <a:pt x="99" y="375"/>
                      <a:pt x="96" y="375"/>
                    </a:cubicBezTo>
                    <a:close/>
                    <a:moveTo>
                      <a:pt x="89" y="186"/>
                    </a:moveTo>
                    <a:cubicBezTo>
                      <a:pt x="99" y="290"/>
                      <a:pt x="99" y="290"/>
                      <a:pt x="99" y="290"/>
                    </a:cubicBezTo>
                    <a:cubicBezTo>
                      <a:pt x="1097" y="193"/>
                      <a:pt x="1097" y="193"/>
                      <a:pt x="1097" y="193"/>
                    </a:cubicBezTo>
                    <a:cubicBezTo>
                      <a:pt x="1087" y="89"/>
                      <a:pt x="1087" y="89"/>
                      <a:pt x="1087" y="89"/>
                    </a:cubicBezTo>
                    <a:lnTo>
                      <a:pt x="89" y="1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74" name="Freeform 137"/>
              <p:cNvSpPr/>
              <p:nvPr>
                <p:custDataLst>
                  <p:tags r:id="rId127"/>
                </p:custDataLst>
              </p:nvPr>
            </p:nvSpPr>
            <p:spPr bwMode="auto">
              <a:xfrm>
                <a:off x="5716588" y="8353425"/>
                <a:ext cx="2041525" cy="442912"/>
              </a:xfrm>
              <a:custGeom>
                <a:avLst/>
                <a:gdLst>
                  <a:gd name="T0" fmla="*/ 1286 w 1286"/>
                  <a:gd name="T1" fmla="*/ 155 h 279"/>
                  <a:gd name="T2" fmla="*/ 15 w 1286"/>
                  <a:gd name="T3" fmla="*/ 279 h 279"/>
                  <a:gd name="T4" fmla="*/ 0 w 1286"/>
                  <a:gd name="T5" fmla="*/ 124 h 279"/>
                  <a:gd name="T6" fmla="*/ 1272 w 1286"/>
                  <a:gd name="T7" fmla="*/ 0 h 279"/>
                  <a:gd name="T8" fmla="*/ 1286 w 1286"/>
                  <a:gd name="T9" fmla="*/ 155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6" h="279">
                    <a:moveTo>
                      <a:pt x="1286" y="155"/>
                    </a:moveTo>
                    <a:lnTo>
                      <a:pt x="15" y="279"/>
                    </a:lnTo>
                    <a:lnTo>
                      <a:pt x="0" y="124"/>
                    </a:lnTo>
                    <a:lnTo>
                      <a:pt x="1272" y="0"/>
                    </a:lnTo>
                    <a:lnTo>
                      <a:pt x="1286" y="1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75" name="Freeform 138"/>
              <p:cNvSpPr>
                <a:spLocks noEditPoints="1"/>
              </p:cNvSpPr>
              <p:nvPr>
                <p:custDataLst>
                  <p:tags r:id="rId128"/>
                </p:custDataLst>
              </p:nvPr>
            </p:nvSpPr>
            <p:spPr bwMode="auto">
              <a:xfrm>
                <a:off x="5618163" y="8255000"/>
                <a:ext cx="2236788" cy="638175"/>
              </a:xfrm>
              <a:custGeom>
                <a:avLst/>
                <a:gdLst>
                  <a:gd name="T0" fmla="*/ 26 w 1409"/>
                  <a:gd name="T1" fmla="*/ 402 h 402"/>
                  <a:gd name="T2" fmla="*/ 0 w 1409"/>
                  <a:gd name="T3" fmla="*/ 134 h 402"/>
                  <a:gd name="T4" fmla="*/ 1384 w 1409"/>
                  <a:gd name="T5" fmla="*/ 0 h 402"/>
                  <a:gd name="T6" fmla="*/ 1409 w 1409"/>
                  <a:gd name="T7" fmla="*/ 268 h 402"/>
                  <a:gd name="T8" fmla="*/ 26 w 1409"/>
                  <a:gd name="T9" fmla="*/ 402 h 402"/>
                  <a:gd name="T10" fmla="*/ 123 w 1409"/>
                  <a:gd name="T11" fmla="*/ 236 h 402"/>
                  <a:gd name="T12" fmla="*/ 127 w 1409"/>
                  <a:gd name="T13" fmla="*/ 278 h 402"/>
                  <a:gd name="T14" fmla="*/ 1287 w 1409"/>
                  <a:gd name="T15" fmla="*/ 166 h 402"/>
                  <a:gd name="T16" fmla="*/ 1282 w 1409"/>
                  <a:gd name="T17" fmla="*/ 123 h 402"/>
                  <a:gd name="T18" fmla="*/ 123 w 1409"/>
                  <a:gd name="T19" fmla="*/ 236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09" h="402">
                    <a:moveTo>
                      <a:pt x="26" y="402"/>
                    </a:moveTo>
                    <a:lnTo>
                      <a:pt x="0" y="134"/>
                    </a:lnTo>
                    <a:lnTo>
                      <a:pt x="1384" y="0"/>
                    </a:lnTo>
                    <a:lnTo>
                      <a:pt x="1409" y="268"/>
                    </a:lnTo>
                    <a:lnTo>
                      <a:pt x="26" y="402"/>
                    </a:lnTo>
                    <a:close/>
                    <a:moveTo>
                      <a:pt x="123" y="236"/>
                    </a:moveTo>
                    <a:lnTo>
                      <a:pt x="127" y="278"/>
                    </a:lnTo>
                    <a:lnTo>
                      <a:pt x="1287" y="166"/>
                    </a:lnTo>
                    <a:lnTo>
                      <a:pt x="1282" y="123"/>
                    </a:lnTo>
                    <a:lnTo>
                      <a:pt x="123" y="2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76" name="Freeform 139"/>
              <p:cNvSpPr/>
              <p:nvPr>
                <p:custDataLst>
                  <p:tags r:id="rId129"/>
                </p:custDataLst>
              </p:nvPr>
            </p:nvSpPr>
            <p:spPr bwMode="auto">
              <a:xfrm>
                <a:off x="5303838" y="5429250"/>
                <a:ext cx="2589213" cy="3308350"/>
              </a:xfrm>
              <a:custGeom>
                <a:avLst/>
                <a:gdLst>
                  <a:gd name="T0" fmla="*/ 1631 w 1631"/>
                  <a:gd name="T1" fmla="*/ 1943 h 2084"/>
                  <a:gd name="T2" fmla="*/ 188 w 1631"/>
                  <a:gd name="T3" fmla="*/ 2084 h 2084"/>
                  <a:gd name="T4" fmla="*/ 0 w 1631"/>
                  <a:gd name="T5" fmla="*/ 140 h 2084"/>
                  <a:gd name="T6" fmla="*/ 1443 w 1631"/>
                  <a:gd name="T7" fmla="*/ 0 h 2084"/>
                  <a:gd name="T8" fmla="*/ 1631 w 1631"/>
                  <a:gd name="T9" fmla="*/ 1943 h 20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1" h="2084">
                    <a:moveTo>
                      <a:pt x="1631" y="1943"/>
                    </a:moveTo>
                    <a:lnTo>
                      <a:pt x="188" y="2084"/>
                    </a:lnTo>
                    <a:lnTo>
                      <a:pt x="0" y="140"/>
                    </a:lnTo>
                    <a:lnTo>
                      <a:pt x="1443" y="0"/>
                    </a:lnTo>
                    <a:lnTo>
                      <a:pt x="1631" y="1943"/>
                    </a:ln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77" name="Freeform 140"/>
              <p:cNvSpPr/>
              <p:nvPr>
                <p:custDataLst>
                  <p:tags r:id="rId130"/>
                </p:custDataLst>
              </p:nvPr>
            </p:nvSpPr>
            <p:spPr bwMode="auto">
              <a:xfrm>
                <a:off x="5207000" y="5332413"/>
                <a:ext cx="2782888" cy="3502025"/>
              </a:xfrm>
              <a:custGeom>
                <a:avLst/>
                <a:gdLst>
                  <a:gd name="T0" fmla="*/ 199 w 1753"/>
                  <a:gd name="T1" fmla="*/ 2206 h 2206"/>
                  <a:gd name="T2" fmla="*/ 0 w 1753"/>
                  <a:gd name="T3" fmla="*/ 150 h 2206"/>
                  <a:gd name="T4" fmla="*/ 1554 w 1753"/>
                  <a:gd name="T5" fmla="*/ 0 h 2206"/>
                  <a:gd name="T6" fmla="*/ 1753 w 1753"/>
                  <a:gd name="T7" fmla="*/ 2056 h 2206"/>
                  <a:gd name="T8" fmla="*/ 199 w 1753"/>
                  <a:gd name="T9" fmla="*/ 2206 h 2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3" h="2206">
                    <a:moveTo>
                      <a:pt x="199" y="2206"/>
                    </a:moveTo>
                    <a:lnTo>
                      <a:pt x="0" y="150"/>
                    </a:lnTo>
                    <a:lnTo>
                      <a:pt x="1554" y="0"/>
                    </a:lnTo>
                    <a:lnTo>
                      <a:pt x="1753" y="2056"/>
                    </a:lnTo>
                    <a:lnTo>
                      <a:pt x="199" y="22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78" name="Freeform 141"/>
              <p:cNvSpPr/>
              <p:nvPr>
                <p:custDataLst>
                  <p:tags r:id="rId131"/>
                </p:custDataLst>
              </p:nvPr>
            </p:nvSpPr>
            <p:spPr bwMode="auto">
              <a:xfrm>
                <a:off x="6018213" y="6276975"/>
                <a:ext cx="1436688" cy="819150"/>
              </a:xfrm>
              <a:custGeom>
                <a:avLst/>
                <a:gdLst>
                  <a:gd name="T0" fmla="*/ 633 w 683"/>
                  <a:gd name="T1" fmla="*/ 333 h 389"/>
                  <a:gd name="T2" fmla="*/ 81 w 683"/>
                  <a:gd name="T3" fmla="*/ 386 h 389"/>
                  <a:gd name="T4" fmla="*/ 24 w 683"/>
                  <a:gd name="T5" fmla="*/ 339 h 389"/>
                  <a:gd name="T6" fmla="*/ 2 w 683"/>
                  <a:gd name="T7" fmla="*/ 113 h 389"/>
                  <a:gd name="T8" fmla="*/ 49 w 683"/>
                  <a:gd name="T9" fmla="*/ 56 h 389"/>
                  <a:gd name="T10" fmla="*/ 601 w 683"/>
                  <a:gd name="T11" fmla="*/ 3 h 389"/>
                  <a:gd name="T12" fmla="*/ 658 w 683"/>
                  <a:gd name="T13" fmla="*/ 50 h 389"/>
                  <a:gd name="T14" fmla="*/ 680 w 683"/>
                  <a:gd name="T15" fmla="*/ 276 h 389"/>
                  <a:gd name="T16" fmla="*/ 633 w 683"/>
                  <a:gd name="T17" fmla="*/ 333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3" h="389">
                    <a:moveTo>
                      <a:pt x="633" y="333"/>
                    </a:moveTo>
                    <a:cubicBezTo>
                      <a:pt x="81" y="386"/>
                      <a:pt x="81" y="386"/>
                      <a:pt x="81" y="386"/>
                    </a:cubicBezTo>
                    <a:cubicBezTo>
                      <a:pt x="53" y="389"/>
                      <a:pt x="27" y="368"/>
                      <a:pt x="24" y="339"/>
                    </a:cubicBezTo>
                    <a:cubicBezTo>
                      <a:pt x="2" y="113"/>
                      <a:pt x="2" y="113"/>
                      <a:pt x="2" y="113"/>
                    </a:cubicBezTo>
                    <a:cubicBezTo>
                      <a:pt x="0" y="84"/>
                      <a:pt x="21" y="59"/>
                      <a:pt x="49" y="56"/>
                    </a:cubicBezTo>
                    <a:cubicBezTo>
                      <a:pt x="601" y="3"/>
                      <a:pt x="601" y="3"/>
                      <a:pt x="601" y="3"/>
                    </a:cubicBezTo>
                    <a:cubicBezTo>
                      <a:pt x="630" y="0"/>
                      <a:pt x="655" y="21"/>
                      <a:pt x="658" y="50"/>
                    </a:cubicBezTo>
                    <a:cubicBezTo>
                      <a:pt x="680" y="276"/>
                      <a:pt x="680" y="276"/>
                      <a:pt x="680" y="276"/>
                    </a:cubicBezTo>
                    <a:cubicBezTo>
                      <a:pt x="683" y="304"/>
                      <a:pt x="662" y="330"/>
                      <a:pt x="633" y="333"/>
                    </a:cubicBezTo>
                    <a:close/>
                  </a:path>
                </a:pathLst>
              </a:custGeom>
              <a:solidFill>
                <a:srgbClr val="E16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79" name="Freeform 142"/>
              <p:cNvSpPr>
                <a:spLocks noEditPoints="1"/>
              </p:cNvSpPr>
              <p:nvPr>
                <p:custDataLst>
                  <p:tags r:id="rId132"/>
                </p:custDataLst>
              </p:nvPr>
            </p:nvSpPr>
            <p:spPr bwMode="auto">
              <a:xfrm>
                <a:off x="5929313" y="6181725"/>
                <a:ext cx="1619250" cy="998537"/>
              </a:xfrm>
              <a:custGeom>
                <a:avLst/>
                <a:gdLst>
                  <a:gd name="T0" fmla="*/ 118 w 769"/>
                  <a:gd name="T1" fmla="*/ 474 h 474"/>
                  <a:gd name="T2" fmla="*/ 24 w 769"/>
                  <a:gd name="T3" fmla="*/ 388 h 474"/>
                  <a:gd name="T4" fmla="*/ 2 w 769"/>
                  <a:gd name="T5" fmla="*/ 162 h 474"/>
                  <a:gd name="T6" fmla="*/ 23 w 769"/>
                  <a:gd name="T7" fmla="*/ 93 h 474"/>
                  <a:gd name="T8" fmla="*/ 87 w 769"/>
                  <a:gd name="T9" fmla="*/ 59 h 474"/>
                  <a:gd name="T10" fmla="*/ 639 w 769"/>
                  <a:gd name="T11" fmla="*/ 5 h 474"/>
                  <a:gd name="T12" fmla="*/ 742 w 769"/>
                  <a:gd name="T13" fmla="*/ 90 h 474"/>
                  <a:gd name="T14" fmla="*/ 764 w 769"/>
                  <a:gd name="T15" fmla="*/ 317 h 474"/>
                  <a:gd name="T16" fmla="*/ 679 w 769"/>
                  <a:gd name="T17" fmla="*/ 420 h 474"/>
                  <a:gd name="T18" fmla="*/ 127 w 769"/>
                  <a:gd name="T19" fmla="*/ 473 h 474"/>
                  <a:gd name="T20" fmla="*/ 118 w 769"/>
                  <a:gd name="T21" fmla="*/ 474 h 474"/>
                  <a:gd name="T22" fmla="*/ 648 w 769"/>
                  <a:gd name="T23" fmla="*/ 90 h 474"/>
                  <a:gd name="T24" fmla="*/ 95 w 769"/>
                  <a:gd name="T25" fmla="*/ 143 h 474"/>
                  <a:gd name="T26" fmla="*/ 89 w 769"/>
                  <a:gd name="T27" fmla="*/ 147 h 474"/>
                  <a:gd name="T28" fmla="*/ 87 w 769"/>
                  <a:gd name="T29" fmla="*/ 154 h 474"/>
                  <a:gd name="T30" fmla="*/ 109 w 769"/>
                  <a:gd name="T31" fmla="*/ 380 h 474"/>
                  <a:gd name="T32" fmla="*/ 118 w 769"/>
                  <a:gd name="T33" fmla="*/ 389 h 474"/>
                  <a:gd name="T34" fmla="*/ 119 w 769"/>
                  <a:gd name="T35" fmla="*/ 389 h 474"/>
                  <a:gd name="T36" fmla="*/ 671 w 769"/>
                  <a:gd name="T37" fmla="*/ 335 h 474"/>
                  <a:gd name="T38" fmla="*/ 679 w 769"/>
                  <a:gd name="T39" fmla="*/ 325 h 474"/>
                  <a:gd name="T40" fmla="*/ 658 w 769"/>
                  <a:gd name="T41" fmla="*/ 99 h 474"/>
                  <a:gd name="T42" fmla="*/ 648 w 769"/>
                  <a:gd name="T43" fmla="*/ 9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69" h="474">
                    <a:moveTo>
                      <a:pt x="118" y="474"/>
                    </a:moveTo>
                    <a:cubicBezTo>
                      <a:pt x="69" y="474"/>
                      <a:pt x="29" y="437"/>
                      <a:pt x="24" y="388"/>
                    </a:cubicBezTo>
                    <a:cubicBezTo>
                      <a:pt x="2" y="162"/>
                      <a:pt x="2" y="162"/>
                      <a:pt x="2" y="162"/>
                    </a:cubicBezTo>
                    <a:cubicBezTo>
                      <a:pt x="0" y="137"/>
                      <a:pt x="7" y="112"/>
                      <a:pt x="23" y="93"/>
                    </a:cubicBezTo>
                    <a:cubicBezTo>
                      <a:pt x="39" y="73"/>
                      <a:pt x="62" y="61"/>
                      <a:pt x="87" y="59"/>
                    </a:cubicBezTo>
                    <a:cubicBezTo>
                      <a:pt x="639" y="5"/>
                      <a:pt x="639" y="5"/>
                      <a:pt x="639" y="5"/>
                    </a:cubicBezTo>
                    <a:cubicBezTo>
                      <a:pt x="692" y="0"/>
                      <a:pt x="737" y="39"/>
                      <a:pt x="742" y="90"/>
                    </a:cubicBezTo>
                    <a:cubicBezTo>
                      <a:pt x="764" y="317"/>
                      <a:pt x="764" y="317"/>
                      <a:pt x="764" y="317"/>
                    </a:cubicBezTo>
                    <a:cubicBezTo>
                      <a:pt x="769" y="369"/>
                      <a:pt x="731" y="415"/>
                      <a:pt x="679" y="420"/>
                    </a:cubicBezTo>
                    <a:cubicBezTo>
                      <a:pt x="127" y="473"/>
                      <a:pt x="127" y="473"/>
                      <a:pt x="127" y="473"/>
                    </a:cubicBezTo>
                    <a:cubicBezTo>
                      <a:pt x="124" y="474"/>
                      <a:pt x="121" y="474"/>
                      <a:pt x="118" y="474"/>
                    </a:cubicBezTo>
                    <a:close/>
                    <a:moveTo>
                      <a:pt x="648" y="90"/>
                    </a:moveTo>
                    <a:cubicBezTo>
                      <a:pt x="95" y="143"/>
                      <a:pt x="95" y="143"/>
                      <a:pt x="95" y="143"/>
                    </a:cubicBezTo>
                    <a:cubicBezTo>
                      <a:pt x="92" y="144"/>
                      <a:pt x="90" y="145"/>
                      <a:pt x="89" y="147"/>
                    </a:cubicBezTo>
                    <a:cubicBezTo>
                      <a:pt x="88" y="148"/>
                      <a:pt x="86" y="151"/>
                      <a:pt x="87" y="154"/>
                    </a:cubicBezTo>
                    <a:cubicBezTo>
                      <a:pt x="109" y="380"/>
                      <a:pt x="109" y="380"/>
                      <a:pt x="109" y="380"/>
                    </a:cubicBezTo>
                    <a:cubicBezTo>
                      <a:pt x="109" y="385"/>
                      <a:pt x="113" y="389"/>
                      <a:pt x="118" y="389"/>
                    </a:cubicBezTo>
                    <a:cubicBezTo>
                      <a:pt x="119" y="389"/>
                      <a:pt x="119" y="389"/>
                      <a:pt x="119" y="389"/>
                    </a:cubicBezTo>
                    <a:cubicBezTo>
                      <a:pt x="671" y="335"/>
                      <a:pt x="671" y="335"/>
                      <a:pt x="671" y="335"/>
                    </a:cubicBezTo>
                    <a:cubicBezTo>
                      <a:pt x="676" y="335"/>
                      <a:pt x="680" y="330"/>
                      <a:pt x="679" y="325"/>
                    </a:cubicBezTo>
                    <a:cubicBezTo>
                      <a:pt x="658" y="99"/>
                      <a:pt x="658" y="99"/>
                      <a:pt x="658" y="99"/>
                    </a:cubicBezTo>
                    <a:cubicBezTo>
                      <a:pt x="657" y="94"/>
                      <a:pt x="653" y="90"/>
                      <a:pt x="648" y="9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80" name="Freeform 143"/>
              <p:cNvSpPr/>
              <p:nvPr>
                <p:custDataLst>
                  <p:tags r:id="rId133"/>
                </p:custDataLst>
              </p:nvPr>
            </p:nvSpPr>
            <p:spPr bwMode="auto">
              <a:xfrm>
                <a:off x="5303838" y="5616575"/>
                <a:ext cx="661988" cy="3121025"/>
              </a:xfrm>
              <a:custGeom>
                <a:avLst/>
                <a:gdLst>
                  <a:gd name="T0" fmla="*/ 417 w 417"/>
                  <a:gd name="T1" fmla="*/ 1943 h 1966"/>
                  <a:gd name="T2" fmla="*/ 188 w 417"/>
                  <a:gd name="T3" fmla="*/ 1966 h 1966"/>
                  <a:gd name="T4" fmla="*/ 0 w 417"/>
                  <a:gd name="T5" fmla="*/ 22 h 1966"/>
                  <a:gd name="T6" fmla="*/ 228 w 417"/>
                  <a:gd name="T7" fmla="*/ 0 h 1966"/>
                  <a:gd name="T8" fmla="*/ 417 w 417"/>
                  <a:gd name="T9" fmla="*/ 1943 h 19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7" h="1966">
                    <a:moveTo>
                      <a:pt x="417" y="1943"/>
                    </a:moveTo>
                    <a:lnTo>
                      <a:pt x="188" y="1966"/>
                    </a:lnTo>
                    <a:lnTo>
                      <a:pt x="0" y="22"/>
                    </a:lnTo>
                    <a:lnTo>
                      <a:pt x="228" y="0"/>
                    </a:lnTo>
                    <a:lnTo>
                      <a:pt x="417" y="1943"/>
                    </a:ln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81" name="Freeform 144"/>
              <p:cNvSpPr>
                <a:spLocks noEditPoints="1"/>
              </p:cNvSpPr>
              <p:nvPr>
                <p:custDataLst>
                  <p:tags r:id="rId134"/>
                </p:custDataLst>
              </p:nvPr>
            </p:nvSpPr>
            <p:spPr bwMode="auto">
              <a:xfrm>
                <a:off x="5207000" y="5518150"/>
                <a:ext cx="857250" cy="3316287"/>
              </a:xfrm>
              <a:custGeom>
                <a:avLst/>
                <a:gdLst>
                  <a:gd name="T0" fmla="*/ 199 w 540"/>
                  <a:gd name="T1" fmla="*/ 2089 h 2089"/>
                  <a:gd name="T2" fmla="*/ 0 w 540"/>
                  <a:gd name="T3" fmla="*/ 33 h 2089"/>
                  <a:gd name="T4" fmla="*/ 341 w 540"/>
                  <a:gd name="T5" fmla="*/ 0 h 2089"/>
                  <a:gd name="T6" fmla="*/ 540 w 540"/>
                  <a:gd name="T7" fmla="*/ 2056 h 2089"/>
                  <a:gd name="T8" fmla="*/ 199 w 540"/>
                  <a:gd name="T9" fmla="*/ 2089 h 2089"/>
                  <a:gd name="T10" fmla="*/ 124 w 540"/>
                  <a:gd name="T11" fmla="*/ 135 h 2089"/>
                  <a:gd name="T12" fmla="*/ 300 w 540"/>
                  <a:gd name="T13" fmla="*/ 1965 h 2089"/>
                  <a:gd name="T14" fmla="*/ 417 w 540"/>
                  <a:gd name="T15" fmla="*/ 1955 h 2089"/>
                  <a:gd name="T16" fmla="*/ 239 w 540"/>
                  <a:gd name="T17" fmla="*/ 123 h 2089"/>
                  <a:gd name="T18" fmla="*/ 124 w 540"/>
                  <a:gd name="T19" fmla="*/ 135 h 20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40" h="2089">
                    <a:moveTo>
                      <a:pt x="199" y="2089"/>
                    </a:moveTo>
                    <a:lnTo>
                      <a:pt x="0" y="33"/>
                    </a:lnTo>
                    <a:lnTo>
                      <a:pt x="341" y="0"/>
                    </a:lnTo>
                    <a:lnTo>
                      <a:pt x="540" y="2056"/>
                    </a:lnTo>
                    <a:lnTo>
                      <a:pt x="199" y="2089"/>
                    </a:lnTo>
                    <a:close/>
                    <a:moveTo>
                      <a:pt x="124" y="135"/>
                    </a:moveTo>
                    <a:lnTo>
                      <a:pt x="300" y="1965"/>
                    </a:lnTo>
                    <a:lnTo>
                      <a:pt x="417" y="1955"/>
                    </a:lnTo>
                    <a:lnTo>
                      <a:pt x="239" y="123"/>
                    </a:lnTo>
                    <a:lnTo>
                      <a:pt x="124" y="13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82" name="Freeform 145"/>
              <p:cNvSpPr/>
              <p:nvPr>
                <p:custDataLst>
                  <p:tags r:id="rId135"/>
                </p:custDataLst>
              </p:nvPr>
            </p:nvSpPr>
            <p:spPr bwMode="auto">
              <a:xfrm>
                <a:off x="5584825" y="8296275"/>
                <a:ext cx="2309813" cy="611187"/>
              </a:xfrm>
              <a:custGeom>
                <a:avLst/>
                <a:gdLst>
                  <a:gd name="T0" fmla="*/ 1060 w 1098"/>
                  <a:gd name="T1" fmla="*/ 190 h 290"/>
                  <a:gd name="T2" fmla="*/ 56 w 1098"/>
                  <a:gd name="T3" fmla="*/ 287 h 290"/>
                  <a:gd name="T4" fmla="*/ 13 w 1098"/>
                  <a:gd name="T5" fmla="*/ 252 h 290"/>
                  <a:gd name="T6" fmla="*/ 2 w 1098"/>
                  <a:gd name="T7" fmla="*/ 142 h 290"/>
                  <a:gd name="T8" fmla="*/ 38 w 1098"/>
                  <a:gd name="T9" fmla="*/ 99 h 290"/>
                  <a:gd name="T10" fmla="*/ 1042 w 1098"/>
                  <a:gd name="T11" fmla="*/ 2 h 290"/>
                  <a:gd name="T12" fmla="*/ 1085 w 1098"/>
                  <a:gd name="T13" fmla="*/ 37 h 290"/>
                  <a:gd name="T14" fmla="*/ 1096 w 1098"/>
                  <a:gd name="T15" fmla="*/ 147 h 290"/>
                  <a:gd name="T16" fmla="*/ 1060 w 1098"/>
                  <a:gd name="T17" fmla="*/ 19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8" h="290">
                    <a:moveTo>
                      <a:pt x="1060" y="190"/>
                    </a:moveTo>
                    <a:cubicBezTo>
                      <a:pt x="56" y="287"/>
                      <a:pt x="56" y="287"/>
                      <a:pt x="56" y="287"/>
                    </a:cubicBezTo>
                    <a:cubicBezTo>
                      <a:pt x="34" y="290"/>
                      <a:pt x="15" y="274"/>
                      <a:pt x="13" y="252"/>
                    </a:cubicBezTo>
                    <a:cubicBezTo>
                      <a:pt x="2" y="142"/>
                      <a:pt x="2" y="142"/>
                      <a:pt x="2" y="142"/>
                    </a:cubicBezTo>
                    <a:cubicBezTo>
                      <a:pt x="0" y="120"/>
                      <a:pt x="16" y="101"/>
                      <a:pt x="38" y="99"/>
                    </a:cubicBezTo>
                    <a:cubicBezTo>
                      <a:pt x="1042" y="2"/>
                      <a:pt x="1042" y="2"/>
                      <a:pt x="1042" y="2"/>
                    </a:cubicBezTo>
                    <a:cubicBezTo>
                      <a:pt x="1064" y="0"/>
                      <a:pt x="1083" y="15"/>
                      <a:pt x="1085" y="37"/>
                    </a:cubicBezTo>
                    <a:cubicBezTo>
                      <a:pt x="1096" y="147"/>
                      <a:pt x="1096" y="147"/>
                      <a:pt x="1096" y="147"/>
                    </a:cubicBezTo>
                    <a:cubicBezTo>
                      <a:pt x="1098" y="169"/>
                      <a:pt x="1082" y="188"/>
                      <a:pt x="1060" y="190"/>
                    </a:cubicBezTo>
                    <a:close/>
                  </a:path>
                </a:pathLst>
              </a:custGeom>
              <a:solidFill>
                <a:srgbClr val="DBCC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83" name="Freeform 146"/>
              <p:cNvSpPr/>
              <p:nvPr>
                <p:custDataLst>
                  <p:tags r:id="rId136"/>
                </p:custDataLst>
              </p:nvPr>
            </p:nvSpPr>
            <p:spPr bwMode="auto">
              <a:xfrm>
                <a:off x="5716588" y="8353425"/>
                <a:ext cx="2041525" cy="442912"/>
              </a:xfrm>
              <a:custGeom>
                <a:avLst/>
                <a:gdLst>
                  <a:gd name="T0" fmla="*/ 1286 w 1286"/>
                  <a:gd name="T1" fmla="*/ 155 h 279"/>
                  <a:gd name="T2" fmla="*/ 15 w 1286"/>
                  <a:gd name="T3" fmla="*/ 279 h 279"/>
                  <a:gd name="T4" fmla="*/ 0 w 1286"/>
                  <a:gd name="T5" fmla="*/ 124 h 279"/>
                  <a:gd name="T6" fmla="*/ 1272 w 1286"/>
                  <a:gd name="T7" fmla="*/ 0 h 279"/>
                  <a:gd name="T8" fmla="*/ 1286 w 1286"/>
                  <a:gd name="T9" fmla="*/ 155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6" h="279">
                    <a:moveTo>
                      <a:pt x="1286" y="155"/>
                    </a:moveTo>
                    <a:lnTo>
                      <a:pt x="15" y="279"/>
                    </a:lnTo>
                    <a:lnTo>
                      <a:pt x="0" y="124"/>
                    </a:lnTo>
                    <a:lnTo>
                      <a:pt x="1272" y="0"/>
                    </a:lnTo>
                    <a:lnTo>
                      <a:pt x="1286" y="1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84" name="Freeform 147"/>
              <p:cNvSpPr/>
              <p:nvPr>
                <p:custDataLst>
                  <p:tags r:id="rId137"/>
                </p:custDataLst>
              </p:nvPr>
            </p:nvSpPr>
            <p:spPr bwMode="auto">
              <a:xfrm>
                <a:off x="5303838" y="5429250"/>
                <a:ext cx="2589213" cy="3308350"/>
              </a:xfrm>
              <a:custGeom>
                <a:avLst/>
                <a:gdLst>
                  <a:gd name="T0" fmla="*/ 1631 w 1631"/>
                  <a:gd name="T1" fmla="*/ 1943 h 2084"/>
                  <a:gd name="T2" fmla="*/ 188 w 1631"/>
                  <a:gd name="T3" fmla="*/ 2084 h 2084"/>
                  <a:gd name="T4" fmla="*/ 0 w 1631"/>
                  <a:gd name="T5" fmla="*/ 140 h 2084"/>
                  <a:gd name="T6" fmla="*/ 1443 w 1631"/>
                  <a:gd name="T7" fmla="*/ 0 h 2084"/>
                  <a:gd name="T8" fmla="*/ 1631 w 1631"/>
                  <a:gd name="T9" fmla="*/ 1943 h 20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1" h="2084">
                    <a:moveTo>
                      <a:pt x="1631" y="1943"/>
                    </a:moveTo>
                    <a:lnTo>
                      <a:pt x="188" y="2084"/>
                    </a:lnTo>
                    <a:lnTo>
                      <a:pt x="0" y="140"/>
                    </a:lnTo>
                    <a:lnTo>
                      <a:pt x="1443" y="0"/>
                    </a:lnTo>
                    <a:lnTo>
                      <a:pt x="1631" y="1943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aseline="0" dirty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85" name="Freeform 148"/>
              <p:cNvSpPr/>
              <p:nvPr>
                <p:custDataLst>
                  <p:tags r:id="rId138"/>
                </p:custDataLst>
              </p:nvPr>
            </p:nvSpPr>
            <p:spPr bwMode="auto">
              <a:xfrm>
                <a:off x="6018213" y="6276975"/>
                <a:ext cx="1436688" cy="819150"/>
              </a:xfrm>
              <a:custGeom>
                <a:avLst/>
                <a:gdLst>
                  <a:gd name="T0" fmla="*/ 633 w 683"/>
                  <a:gd name="T1" fmla="*/ 333 h 389"/>
                  <a:gd name="T2" fmla="*/ 81 w 683"/>
                  <a:gd name="T3" fmla="*/ 386 h 389"/>
                  <a:gd name="T4" fmla="*/ 24 w 683"/>
                  <a:gd name="T5" fmla="*/ 339 h 389"/>
                  <a:gd name="T6" fmla="*/ 2 w 683"/>
                  <a:gd name="T7" fmla="*/ 113 h 389"/>
                  <a:gd name="T8" fmla="*/ 49 w 683"/>
                  <a:gd name="T9" fmla="*/ 56 h 389"/>
                  <a:gd name="T10" fmla="*/ 601 w 683"/>
                  <a:gd name="T11" fmla="*/ 3 h 389"/>
                  <a:gd name="T12" fmla="*/ 658 w 683"/>
                  <a:gd name="T13" fmla="*/ 50 h 389"/>
                  <a:gd name="T14" fmla="*/ 680 w 683"/>
                  <a:gd name="T15" fmla="*/ 276 h 389"/>
                  <a:gd name="T16" fmla="*/ 633 w 683"/>
                  <a:gd name="T17" fmla="*/ 333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3" h="389">
                    <a:moveTo>
                      <a:pt x="633" y="333"/>
                    </a:moveTo>
                    <a:cubicBezTo>
                      <a:pt x="81" y="386"/>
                      <a:pt x="81" y="386"/>
                      <a:pt x="81" y="386"/>
                    </a:cubicBezTo>
                    <a:cubicBezTo>
                      <a:pt x="53" y="389"/>
                      <a:pt x="27" y="368"/>
                      <a:pt x="24" y="339"/>
                    </a:cubicBezTo>
                    <a:cubicBezTo>
                      <a:pt x="2" y="113"/>
                      <a:pt x="2" y="113"/>
                      <a:pt x="2" y="113"/>
                    </a:cubicBezTo>
                    <a:cubicBezTo>
                      <a:pt x="0" y="84"/>
                      <a:pt x="21" y="59"/>
                      <a:pt x="49" y="56"/>
                    </a:cubicBezTo>
                    <a:cubicBezTo>
                      <a:pt x="601" y="3"/>
                      <a:pt x="601" y="3"/>
                      <a:pt x="601" y="3"/>
                    </a:cubicBezTo>
                    <a:cubicBezTo>
                      <a:pt x="630" y="0"/>
                      <a:pt x="655" y="21"/>
                      <a:pt x="658" y="50"/>
                    </a:cubicBezTo>
                    <a:cubicBezTo>
                      <a:pt x="680" y="276"/>
                      <a:pt x="680" y="276"/>
                      <a:pt x="680" y="276"/>
                    </a:cubicBezTo>
                    <a:cubicBezTo>
                      <a:pt x="683" y="304"/>
                      <a:pt x="662" y="330"/>
                      <a:pt x="633" y="33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86" name="Freeform 149"/>
              <p:cNvSpPr/>
              <p:nvPr>
                <p:custDataLst>
                  <p:tags r:id="rId139"/>
                </p:custDataLst>
              </p:nvPr>
            </p:nvSpPr>
            <p:spPr bwMode="auto">
              <a:xfrm>
                <a:off x="5303838" y="5616575"/>
                <a:ext cx="661988" cy="3121025"/>
              </a:xfrm>
              <a:custGeom>
                <a:avLst/>
                <a:gdLst>
                  <a:gd name="T0" fmla="*/ 417 w 417"/>
                  <a:gd name="T1" fmla="*/ 1943 h 1966"/>
                  <a:gd name="T2" fmla="*/ 188 w 417"/>
                  <a:gd name="T3" fmla="*/ 1966 h 1966"/>
                  <a:gd name="T4" fmla="*/ 0 w 417"/>
                  <a:gd name="T5" fmla="*/ 22 h 1966"/>
                  <a:gd name="T6" fmla="*/ 228 w 417"/>
                  <a:gd name="T7" fmla="*/ 0 h 1966"/>
                  <a:gd name="T8" fmla="*/ 417 w 417"/>
                  <a:gd name="T9" fmla="*/ 1943 h 19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7" h="1966">
                    <a:moveTo>
                      <a:pt x="417" y="1943"/>
                    </a:moveTo>
                    <a:lnTo>
                      <a:pt x="188" y="1966"/>
                    </a:lnTo>
                    <a:lnTo>
                      <a:pt x="0" y="22"/>
                    </a:lnTo>
                    <a:lnTo>
                      <a:pt x="228" y="0"/>
                    </a:lnTo>
                    <a:lnTo>
                      <a:pt x="417" y="1943"/>
                    </a:ln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</p:grpSp>
      </p:grpSp>
      <p:grpSp>
        <p:nvGrpSpPr>
          <p:cNvPr id="121" name="组合 120"/>
          <p:cNvGrpSpPr/>
          <p:nvPr>
            <p:custDataLst>
              <p:tags r:id="rId2"/>
            </p:custDataLst>
          </p:nvPr>
        </p:nvGrpSpPr>
        <p:grpSpPr>
          <a:xfrm>
            <a:off x="9863455" y="1161415"/>
            <a:ext cx="1668145" cy="2795270"/>
            <a:chOff x="1020" y="5034"/>
            <a:chExt cx="2627" cy="4402"/>
          </a:xfrm>
        </p:grpSpPr>
        <p:grpSp>
          <p:nvGrpSpPr>
            <p:cNvPr id="122" name="组合 121"/>
            <p:cNvGrpSpPr/>
            <p:nvPr/>
          </p:nvGrpSpPr>
          <p:grpSpPr>
            <a:xfrm>
              <a:off x="1503" y="7400"/>
              <a:ext cx="990" cy="987"/>
              <a:chOff x="114300" y="4803775"/>
              <a:chExt cx="628650" cy="627062"/>
            </a:xfrm>
          </p:grpSpPr>
          <p:sp>
            <p:nvSpPr>
              <p:cNvPr id="131" name="Freeform 95"/>
              <p:cNvSpPr/>
              <p:nvPr>
                <p:custDataLst>
                  <p:tags r:id="rId121"/>
                </p:custDataLst>
              </p:nvPr>
            </p:nvSpPr>
            <p:spPr bwMode="auto">
              <a:xfrm>
                <a:off x="114300" y="4803775"/>
                <a:ext cx="628650" cy="627062"/>
              </a:xfrm>
              <a:custGeom>
                <a:avLst/>
                <a:gdLst>
                  <a:gd name="T0" fmla="*/ 179 w 271"/>
                  <a:gd name="T1" fmla="*/ 269 h 270"/>
                  <a:gd name="T2" fmla="*/ 168 w 271"/>
                  <a:gd name="T3" fmla="*/ 265 h 270"/>
                  <a:gd name="T4" fmla="*/ 117 w 271"/>
                  <a:gd name="T5" fmla="*/ 230 h 270"/>
                  <a:gd name="T6" fmla="*/ 57 w 271"/>
                  <a:gd name="T7" fmla="*/ 248 h 270"/>
                  <a:gd name="T8" fmla="*/ 31 w 271"/>
                  <a:gd name="T9" fmla="*/ 241 h 270"/>
                  <a:gd name="T10" fmla="*/ 24 w 271"/>
                  <a:gd name="T11" fmla="*/ 216 h 270"/>
                  <a:gd name="T12" fmla="*/ 41 w 271"/>
                  <a:gd name="T13" fmla="*/ 156 h 270"/>
                  <a:gd name="T14" fmla="*/ 6 w 271"/>
                  <a:gd name="T15" fmla="*/ 104 h 270"/>
                  <a:gd name="T16" fmla="*/ 4 w 271"/>
                  <a:gd name="T17" fmla="*/ 78 h 270"/>
                  <a:gd name="T18" fmla="*/ 26 w 271"/>
                  <a:gd name="T19" fmla="*/ 63 h 270"/>
                  <a:gd name="T20" fmla="*/ 89 w 271"/>
                  <a:gd name="T21" fmla="*/ 61 h 270"/>
                  <a:gd name="T22" fmla="*/ 127 w 271"/>
                  <a:gd name="T23" fmla="*/ 12 h 270"/>
                  <a:gd name="T24" fmla="*/ 151 w 271"/>
                  <a:gd name="T25" fmla="*/ 2 h 270"/>
                  <a:gd name="T26" fmla="*/ 172 w 271"/>
                  <a:gd name="T27" fmla="*/ 18 h 270"/>
                  <a:gd name="T28" fmla="*/ 193 w 271"/>
                  <a:gd name="T29" fmla="*/ 77 h 270"/>
                  <a:gd name="T30" fmla="*/ 252 w 271"/>
                  <a:gd name="T31" fmla="*/ 98 h 270"/>
                  <a:gd name="T32" fmla="*/ 269 w 271"/>
                  <a:gd name="T33" fmla="*/ 118 h 270"/>
                  <a:gd name="T34" fmla="*/ 260 w 271"/>
                  <a:gd name="T35" fmla="*/ 143 h 270"/>
                  <a:gd name="T36" fmla="*/ 210 w 271"/>
                  <a:gd name="T37" fmla="*/ 181 h 270"/>
                  <a:gd name="T38" fmla="*/ 209 w 271"/>
                  <a:gd name="T39" fmla="*/ 244 h 270"/>
                  <a:gd name="T40" fmla="*/ 195 w 271"/>
                  <a:gd name="T41" fmla="*/ 266 h 270"/>
                  <a:gd name="T42" fmla="*/ 179 w 271"/>
                  <a:gd name="T43" fmla="*/ 269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71" h="270">
                    <a:moveTo>
                      <a:pt x="179" y="269"/>
                    </a:moveTo>
                    <a:cubicBezTo>
                      <a:pt x="175" y="268"/>
                      <a:pt x="172" y="267"/>
                      <a:pt x="168" y="265"/>
                    </a:cubicBezTo>
                    <a:cubicBezTo>
                      <a:pt x="117" y="230"/>
                      <a:pt x="117" y="230"/>
                      <a:pt x="117" y="230"/>
                    </a:cubicBezTo>
                    <a:cubicBezTo>
                      <a:pt x="57" y="248"/>
                      <a:pt x="57" y="248"/>
                      <a:pt x="57" y="248"/>
                    </a:cubicBezTo>
                    <a:cubicBezTo>
                      <a:pt x="48" y="251"/>
                      <a:pt x="38" y="248"/>
                      <a:pt x="31" y="241"/>
                    </a:cubicBezTo>
                    <a:cubicBezTo>
                      <a:pt x="24" y="235"/>
                      <a:pt x="21" y="225"/>
                      <a:pt x="24" y="216"/>
                    </a:cubicBezTo>
                    <a:cubicBezTo>
                      <a:pt x="41" y="156"/>
                      <a:pt x="41" y="156"/>
                      <a:pt x="41" y="156"/>
                    </a:cubicBezTo>
                    <a:cubicBezTo>
                      <a:pt x="6" y="104"/>
                      <a:pt x="6" y="104"/>
                      <a:pt x="6" y="104"/>
                    </a:cubicBezTo>
                    <a:cubicBezTo>
                      <a:pt x="0" y="96"/>
                      <a:pt x="0" y="86"/>
                      <a:pt x="4" y="78"/>
                    </a:cubicBezTo>
                    <a:cubicBezTo>
                      <a:pt x="8" y="69"/>
                      <a:pt x="17" y="64"/>
                      <a:pt x="26" y="63"/>
                    </a:cubicBezTo>
                    <a:cubicBezTo>
                      <a:pt x="89" y="61"/>
                      <a:pt x="89" y="61"/>
                      <a:pt x="89" y="61"/>
                    </a:cubicBezTo>
                    <a:cubicBezTo>
                      <a:pt x="127" y="12"/>
                      <a:pt x="127" y="12"/>
                      <a:pt x="127" y="12"/>
                    </a:cubicBezTo>
                    <a:cubicBezTo>
                      <a:pt x="132" y="4"/>
                      <a:pt x="142" y="0"/>
                      <a:pt x="151" y="2"/>
                    </a:cubicBezTo>
                    <a:cubicBezTo>
                      <a:pt x="161" y="3"/>
                      <a:pt x="169" y="9"/>
                      <a:pt x="172" y="18"/>
                    </a:cubicBezTo>
                    <a:cubicBezTo>
                      <a:pt x="193" y="77"/>
                      <a:pt x="193" y="77"/>
                      <a:pt x="193" y="77"/>
                    </a:cubicBezTo>
                    <a:cubicBezTo>
                      <a:pt x="252" y="98"/>
                      <a:pt x="252" y="98"/>
                      <a:pt x="252" y="98"/>
                    </a:cubicBezTo>
                    <a:cubicBezTo>
                      <a:pt x="261" y="101"/>
                      <a:pt x="268" y="109"/>
                      <a:pt x="269" y="118"/>
                    </a:cubicBezTo>
                    <a:cubicBezTo>
                      <a:pt x="271" y="128"/>
                      <a:pt x="267" y="137"/>
                      <a:pt x="260" y="143"/>
                    </a:cubicBezTo>
                    <a:cubicBezTo>
                      <a:pt x="210" y="181"/>
                      <a:pt x="210" y="181"/>
                      <a:pt x="210" y="181"/>
                    </a:cubicBezTo>
                    <a:cubicBezTo>
                      <a:pt x="209" y="244"/>
                      <a:pt x="209" y="244"/>
                      <a:pt x="209" y="244"/>
                    </a:cubicBezTo>
                    <a:cubicBezTo>
                      <a:pt x="209" y="253"/>
                      <a:pt x="203" y="262"/>
                      <a:pt x="195" y="266"/>
                    </a:cubicBezTo>
                    <a:cubicBezTo>
                      <a:pt x="190" y="269"/>
                      <a:pt x="184" y="270"/>
                      <a:pt x="179" y="26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aseline="0" dirty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32" name="Freeform 96"/>
              <p:cNvSpPr/>
              <p:nvPr>
                <p:custDataLst>
                  <p:tags r:id="rId122"/>
                </p:custDataLst>
              </p:nvPr>
            </p:nvSpPr>
            <p:spPr bwMode="auto">
              <a:xfrm>
                <a:off x="177800" y="4865688"/>
                <a:ext cx="503238" cy="503237"/>
              </a:xfrm>
              <a:custGeom>
                <a:avLst/>
                <a:gdLst>
                  <a:gd name="T0" fmla="*/ 175 w 317"/>
                  <a:gd name="T1" fmla="*/ 0 h 317"/>
                  <a:gd name="T2" fmla="*/ 213 w 317"/>
                  <a:gd name="T3" fmla="*/ 104 h 317"/>
                  <a:gd name="T4" fmla="*/ 317 w 317"/>
                  <a:gd name="T5" fmla="*/ 140 h 317"/>
                  <a:gd name="T6" fmla="*/ 231 w 317"/>
                  <a:gd name="T7" fmla="*/ 207 h 317"/>
                  <a:gd name="T8" fmla="*/ 228 w 317"/>
                  <a:gd name="T9" fmla="*/ 317 h 317"/>
                  <a:gd name="T10" fmla="*/ 137 w 317"/>
                  <a:gd name="T11" fmla="*/ 255 h 317"/>
                  <a:gd name="T12" fmla="*/ 32 w 317"/>
                  <a:gd name="T13" fmla="*/ 287 h 317"/>
                  <a:gd name="T14" fmla="*/ 62 w 317"/>
                  <a:gd name="T15" fmla="*/ 182 h 317"/>
                  <a:gd name="T16" fmla="*/ 0 w 317"/>
                  <a:gd name="T17" fmla="*/ 91 h 317"/>
                  <a:gd name="T18" fmla="*/ 109 w 317"/>
                  <a:gd name="T19" fmla="*/ 88 h 317"/>
                  <a:gd name="T20" fmla="*/ 175 w 317"/>
                  <a:gd name="T21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7" h="317">
                    <a:moveTo>
                      <a:pt x="175" y="0"/>
                    </a:moveTo>
                    <a:lnTo>
                      <a:pt x="213" y="104"/>
                    </a:lnTo>
                    <a:lnTo>
                      <a:pt x="317" y="140"/>
                    </a:lnTo>
                    <a:lnTo>
                      <a:pt x="231" y="207"/>
                    </a:lnTo>
                    <a:lnTo>
                      <a:pt x="228" y="317"/>
                    </a:lnTo>
                    <a:lnTo>
                      <a:pt x="137" y="255"/>
                    </a:lnTo>
                    <a:lnTo>
                      <a:pt x="32" y="287"/>
                    </a:lnTo>
                    <a:lnTo>
                      <a:pt x="62" y="182"/>
                    </a:lnTo>
                    <a:lnTo>
                      <a:pt x="0" y="91"/>
                    </a:lnTo>
                    <a:lnTo>
                      <a:pt x="109" y="88"/>
                    </a:lnTo>
                    <a:lnTo>
                      <a:pt x="17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aseline="0" dirty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33" name="Freeform 97"/>
              <p:cNvSpPr/>
              <p:nvPr>
                <p:custDataLst>
                  <p:tags r:id="rId123"/>
                </p:custDataLst>
              </p:nvPr>
            </p:nvSpPr>
            <p:spPr bwMode="auto">
              <a:xfrm>
                <a:off x="414337" y="5035550"/>
                <a:ext cx="104775" cy="107950"/>
              </a:xfrm>
              <a:custGeom>
                <a:avLst/>
                <a:gdLst>
                  <a:gd name="T0" fmla="*/ 44 w 45"/>
                  <a:gd name="T1" fmla="*/ 27 h 46"/>
                  <a:gd name="T2" fmla="*/ 19 w 45"/>
                  <a:gd name="T3" fmla="*/ 45 h 46"/>
                  <a:gd name="T4" fmla="*/ 1 w 45"/>
                  <a:gd name="T5" fmla="*/ 20 h 46"/>
                  <a:gd name="T6" fmla="*/ 26 w 45"/>
                  <a:gd name="T7" fmla="*/ 2 h 46"/>
                  <a:gd name="T8" fmla="*/ 44 w 45"/>
                  <a:gd name="T9" fmla="*/ 2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6">
                    <a:moveTo>
                      <a:pt x="44" y="27"/>
                    </a:moveTo>
                    <a:cubicBezTo>
                      <a:pt x="42" y="38"/>
                      <a:pt x="31" y="46"/>
                      <a:pt x="19" y="45"/>
                    </a:cubicBezTo>
                    <a:cubicBezTo>
                      <a:pt x="8" y="43"/>
                      <a:pt x="0" y="32"/>
                      <a:pt x="1" y="20"/>
                    </a:cubicBezTo>
                    <a:cubicBezTo>
                      <a:pt x="3" y="8"/>
                      <a:pt x="14" y="0"/>
                      <a:pt x="26" y="2"/>
                    </a:cubicBezTo>
                    <a:cubicBezTo>
                      <a:pt x="37" y="4"/>
                      <a:pt x="45" y="15"/>
                      <a:pt x="44" y="2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34" name="Freeform 98"/>
              <p:cNvSpPr/>
              <p:nvPr>
                <p:custDataLst>
                  <p:tags r:id="rId124"/>
                </p:custDataLst>
              </p:nvPr>
            </p:nvSpPr>
            <p:spPr bwMode="auto">
              <a:xfrm>
                <a:off x="461962" y="5165725"/>
                <a:ext cx="42863" cy="42862"/>
              </a:xfrm>
              <a:custGeom>
                <a:avLst/>
                <a:gdLst>
                  <a:gd name="T0" fmla="*/ 17 w 18"/>
                  <a:gd name="T1" fmla="*/ 10 h 18"/>
                  <a:gd name="T2" fmla="*/ 8 w 18"/>
                  <a:gd name="T3" fmla="*/ 17 h 18"/>
                  <a:gd name="T4" fmla="*/ 1 w 18"/>
                  <a:gd name="T5" fmla="*/ 8 h 18"/>
                  <a:gd name="T6" fmla="*/ 10 w 18"/>
                  <a:gd name="T7" fmla="*/ 1 h 18"/>
                  <a:gd name="T8" fmla="*/ 17 w 18"/>
                  <a:gd name="T9" fmla="*/ 1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7" y="10"/>
                    </a:moveTo>
                    <a:cubicBezTo>
                      <a:pt x="17" y="15"/>
                      <a:pt x="12" y="18"/>
                      <a:pt x="8" y="17"/>
                    </a:cubicBezTo>
                    <a:cubicBezTo>
                      <a:pt x="3" y="16"/>
                      <a:pt x="0" y="12"/>
                      <a:pt x="1" y="8"/>
                    </a:cubicBezTo>
                    <a:cubicBezTo>
                      <a:pt x="2" y="3"/>
                      <a:pt x="6" y="0"/>
                      <a:pt x="10" y="1"/>
                    </a:cubicBezTo>
                    <a:cubicBezTo>
                      <a:pt x="15" y="1"/>
                      <a:pt x="18" y="6"/>
                      <a:pt x="17" y="1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</p:grpSp>
        <p:grpSp>
          <p:nvGrpSpPr>
            <p:cNvPr id="123" name="组合 122"/>
            <p:cNvGrpSpPr/>
            <p:nvPr/>
          </p:nvGrpSpPr>
          <p:grpSpPr>
            <a:xfrm rot="20760000">
              <a:off x="1491" y="5034"/>
              <a:ext cx="756" cy="754"/>
              <a:chOff x="114356" y="4804879"/>
              <a:chExt cx="628848" cy="627241"/>
            </a:xfrm>
          </p:grpSpPr>
          <p:sp>
            <p:nvSpPr>
              <p:cNvPr id="127" name="Freeform 95"/>
              <p:cNvSpPr/>
              <p:nvPr>
                <p:custDataLst>
                  <p:tags r:id="rId117"/>
                </p:custDataLst>
              </p:nvPr>
            </p:nvSpPr>
            <p:spPr bwMode="auto">
              <a:xfrm>
                <a:off x="114356" y="4804879"/>
                <a:ext cx="628848" cy="627241"/>
              </a:xfrm>
              <a:custGeom>
                <a:avLst/>
                <a:gdLst>
                  <a:gd name="T0" fmla="*/ 179 w 271"/>
                  <a:gd name="T1" fmla="*/ 269 h 270"/>
                  <a:gd name="T2" fmla="*/ 168 w 271"/>
                  <a:gd name="T3" fmla="*/ 265 h 270"/>
                  <a:gd name="T4" fmla="*/ 117 w 271"/>
                  <a:gd name="T5" fmla="*/ 230 h 270"/>
                  <a:gd name="T6" fmla="*/ 57 w 271"/>
                  <a:gd name="T7" fmla="*/ 248 h 270"/>
                  <a:gd name="T8" fmla="*/ 31 w 271"/>
                  <a:gd name="T9" fmla="*/ 241 h 270"/>
                  <a:gd name="T10" fmla="*/ 24 w 271"/>
                  <a:gd name="T11" fmla="*/ 216 h 270"/>
                  <a:gd name="T12" fmla="*/ 41 w 271"/>
                  <a:gd name="T13" fmla="*/ 156 h 270"/>
                  <a:gd name="T14" fmla="*/ 6 w 271"/>
                  <a:gd name="T15" fmla="*/ 104 h 270"/>
                  <a:gd name="T16" fmla="*/ 4 w 271"/>
                  <a:gd name="T17" fmla="*/ 78 h 270"/>
                  <a:gd name="T18" fmla="*/ 26 w 271"/>
                  <a:gd name="T19" fmla="*/ 63 h 270"/>
                  <a:gd name="T20" fmla="*/ 89 w 271"/>
                  <a:gd name="T21" fmla="*/ 61 h 270"/>
                  <a:gd name="T22" fmla="*/ 127 w 271"/>
                  <a:gd name="T23" fmla="*/ 12 h 270"/>
                  <a:gd name="T24" fmla="*/ 151 w 271"/>
                  <a:gd name="T25" fmla="*/ 2 h 270"/>
                  <a:gd name="T26" fmla="*/ 172 w 271"/>
                  <a:gd name="T27" fmla="*/ 18 h 270"/>
                  <a:gd name="T28" fmla="*/ 193 w 271"/>
                  <a:gd name="T29" fmla="*/ 77 h 270"/>
                  <a:gd name="T30" fmla="*/ 252 w 271"/>
                  <a:gd name="T31" fmla="*/ 98 h 270"/>
                  <a:gd name="T32" fmla="*/ 269 w 271"/>
                  <a:gd name="T33" fmla="*/ 118 h 270"/>
                  <a:gd name="T34" fmla="*/ 260 w 271"/>
                  <a:gd name="T35" fmla="*/ 143 h 270"/>
                  <a:gd name="T36" fmla="*/ 210 w 271"/>
                  <a:gd name="T37" fmla="*/ 181 h 270"/>
                  <a:gd name="T38" fmla="*/ 209 w 271"/>
                  <a:gd name="T39" fmla="*/ 244 h 270"/>
                  <a:gd name="T40" fmla="*/ 195 w 271"/>
                  <a:gd name="T41" fmla="*/ 266 h 270"/>
                  <a:gd name="T42" fmla="*/ 179 w 271"/>
                  <a:gd name="T43" fmla="*/ 269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71" h="270">
                    <a:moveTo>
                      <a:pt x="179" y="269"/>
                    </a:moveTo>
                    <a:cubicBezTo>
                      <a:pt x="175" y="268"/>
                      <a:pt x="172" y="267"/>
                      <a:pt x="168" y="265"/>
                    </a:cubicBezTo>
                    <a:cubicBezTo>
                      <a:pt x="117" y="230"/>
                      <a:pt x="117" y="230"/>
                      <a:pt x="117" y="230"/>
                    </a:cubicBezTo>
                    <a:cubicBezTo>
                      <a:pt x="57" y="248"/>
                      <a:pt x="57" y="248"/>
                      <a:pt x="57" y="248"/>
                    </a:cubicBezTo>
                    <a:cubicBezTo>
                      <a:pt x="48" y="251"/>
                      <a:pt x="38" y="248"/>
                      <a:pt x="31" y="241"/>
                    </a:cubicBezTo>
                    <a:cubicBezTo>
                      <a:pt x="24" y="235"/>
                      <a:pt x="21" y="225"/>
                      <a:pt x="24" y="216"/>
                    </a:cubicBezTo>
                    <a:cubicBezTo>
                      <a:pt x="41" y="156"/>
                      <a:pt x="41" y="156"/>
                      <a:pt x="41" y="156"/>
                    </a:cubicBezTo>
                    <a:cubicBezTo>
                      <a:pt x="6" y="104"/>
                      <a:pt x="6" y="104"/>
                      <a:pt x="6" y="104"/>
                    </a:cubicBezTo>
                    <a:cubicBezTo>
                      <a:pt x="0" y="96"/>
                      <a:pt x="0" y="86"/>
                      <a:pt x="4" y="78"/>
                    </a:cubicBezTo>
                    <a:cubicBezTo>
                      <a:pt x="8" y="69"/>
                      <a:pt x="17" y="64"/>
                      <a:pt x="26" y="63"/>
                    </a:cubicBezTo>
                    <a:cubicBezTo>
                      <a:pt x="89" y="61"/>
                      <a:pt x="89" y="61"/>
                      <a:pt x="89" y="61"/>
                    </a:cubicBezTo>
                    <a:cubicBezTo>
                      <a:pt x="127" y="12"/>
                      <a:pt x="127" y="12"/>
                      <a:pt x="127" y="12"/>
                    </a:cubicBezTo>
                    <a:cubicBezTo>
                      <a:pt x="132" y="4"/>
                      <a:pt x="142" y="0"/>
                      <a:pt x="151" y="2"/>
                    </a:cubicBezTo>
                    <a:cubicBezTo>
                      <a:pt x="161" y="3"/>
                      <a:pt x="169" y="9"/>
                      <a:pt x="172" y="18"/>
                    </a:cubicBezTo>
                    <a:cubicBezTo>
                      <a:pt x="193" y="77"/>
                      <a:pt x="193" y="77"/>
                      <a:pt x="193" y="77"/>
                    </a:cubicBezTo>
                    <a:cubicBezTo>
                      <a:pt x="252" y="98"/>
                      <a:pt x="252" y="98"/>
                      <a:pt x="252" y="98"/>
                    </a:cubicBezTo>
                    <a:cubicBezTo>
                      <a:pt x="261" y="101"/>
                      <a:pt x="268" y="109"/>
                      <a:pt x="269" y="118"/>
                    </a:cubicBezTo>
                    <a:cubicBezTo>
                      <a:pt x="271" y="128"/>
                      <a:pt x="267" y="137"/>
                      <a:pt x="260" y="143"/>
                    </a:cubicBezTo>
                    <a:cubicBezTo>
                      <a:pt x="210" y="181"/>
                      <a:pt x="210" y="181"/>
                      <a:pt x="210" y="181"/>
                    </a:cubicBezTo>
                    <a:cubicBezTo>
                      <a:pt x="209" y="244"/>
                      <a:pt x="209" y="244"/>
                      <a:pt x="209" y="244"/>
                    </a:cubicBezTo>
                    <a:cubicBezTo>
                      <a:pt x="209" y="253"/>
                      <a:pt x="203" y="262"/>
                      <a:pt x="195" y="266"/>
                    </a:cubicBezTo>
                    <a:cubicBezTo>
                      <a:pt x="190" y="269"/>
                      <a:pt x="184" y="270"/>
                      <a:pt x="179" y="26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aseline="0" dirty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28" name="Freeform 96"/>
              <p:cNvSpPr/>
              <p:nvPr>
                <p:custDataLst>
                  <p:tags r:id="rId118"/>
                </p:custDataLst>
              </p:nvPr>
            </p:nvSpPr>
            <p:spPr bwMode="auto">
              <a:xfrm>
                <a:off x="177800" y="4865688"/>
                <a:ext cx="503238" cy="503237"/>
              </a:xfrm>
              <a:custGeom>
                <a:avLst/>
                <a:gdLst>
                  <a:gd name="T0" fmla="*/ 175 w 317"/>
                  <a:gd name="T1" fmla="*/ 0 h 317"/>
                  <a:gd name="T2" fmla="*/ 213 w 317"/>
                  <a:gd name="T3" fmla="*/ 104 h 317"/>
                  <a:gd name="T4" fmla="*/ 317 w 317"/>
                  <a:gd name="T5" fmla="*/ 140 h 317"/>
                  <a:gd name="T6" fmla="*/ 231 w 317"/>
                  <a:gd name="T7" fmla="*/ 207 h 317"/>
                  <a:gd name="T8" fmla="*/ 228 w 317"/>
                  <a:gd name="T9" fmla="*/ 317 h 317"/>
                  <a:gd name="T10" fmla="*/ 137 w 317"/>
                  <a:gd name="T11" fmla="*/ 255 h 317"/>
                  <a:gd name="T12" fmla="*/ 32 w 317"/>
                  <a:gd name="T13" fmla="*/ 287 h 317"/>
                  <a:gd name="T14" fmla="*/ 62 w 317"/>
                  <a:gd name="T15" fmla="*/ 182 h 317"/>
                  <a:gd name="T16" fmla="*/ 0 w 317"/>
                  <a:gd name="T17" fmla="*/ 91 h 317"/>
                  <a:gd name="T18" fmla="*/ 109 w 317"/>
                  <a:gd name="T19" fmla="*/ 88 h 317"/>
                  <a:gd name="T20" fmla="*/ 175 w 317"/>
                  <a:gd name="T21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7" h="317">
                    <a:moveTo>
                      <a:pt x="175" y="0"/>
                    </a:moveTo>
                    <a:lnTo>
                      <a:pt x="213" y="104"/>
                    </a:lnTo>
                    <a:lnTo>
                      <a:pt x="317" y="140"/>
                    </a:lnTo>
                    <a:lnTo>
                      <a:pt x="231" y="207"/>
                    </a:lnTo>
                    <a:lnTo>
                      <a:pt x="228" y="317"/>
                    </a:lnTo>
                    <a:lnTo>
                      <a:pt x="137" y="255"/>
                    </a:lnTo>
                    <a:lnTo>
                      <a:pt x="32" y="287"/>
                    </a:lnTo>
                    <a:lnTo>
                      <a:pt x="62" y="182"/>
                    </a:lnTo>
                    <a:lnTo>
                      <a:pt x="0" y="91"/>
                    </a:lnTo>
                    <a:lnTo>
                      <a:pt x="109" y="88"/>
                    </a:lnTo>
                    <a:lnTo>
                      <a:pt x="17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29" name="Freeform 97"/>
              <p:cNvSpPr/>
              <p:nvPr>
                <p:custDataLst>
                  <p:tags r:id="rId119"/>
                </p:custDataLst>
              </p:nvPr>
            </p:nvSpPr>
            <p:spPr bwMode="auto">
              <a:xfrm>
                <a:off x="414337" y="5035550"/>
                <a:ext cx="104775" cy="107950"/>
              </a:xfrm>
              <a:custGeom>
                <a:avLst/>
                <a:gdLst>
                  <a:gd name="T0" fmla="*/ 44 w 45"/>
                  <a:gd name="T1" fmla="*/ 27 h 46"/>
                  <a:gd name="T2" fmla="*/ 19 w 45"/>
                  <a:gd name="T3" fmla="*/ 45 h 46"/>
                  <a:gd name="T4" fmla="*/ 1 w 45"/>
                  <a:gd name="T5" fmla="*/ 20 h 46"/>
                  <a:gd name="T6" fmla="*/ 26 w 45"/>
                  <a:gd name="T7" fmla="*/ 2 h 46"/>
                  <a:gd name="T8" fmla="*/ 44 w 45"/>
                  <a:gd name="T9" fmla="*/ 2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6">
                    <a:moveTo>
                      <a:pt x="44" y="27"/>
                    </a:moveTo>
                    <a:cubicBezTo>
                      <a:pt x="42" y="38"/>
                      <a:pt x="31" y="46"/>
                      <a:pt x="19" y="45"/>
                    </a:cubicBezTo>
                    <a:cubicBezTo>
                      <a:pt x="8" y="43"/>
                      <a:pt x="0" y="32"/>
                      <a:pt x="1" y="20"/>
                    </a:cubicBezTo>
                    <a:cubicBezTo>
                      <a:pt x="3" y="8"/>
                      <a:pt x="14" y="0"/>
                      <a:pt x="26" y="2"/>
                    </a:cubicBezTo>
                    <a:cubicBezTo>
                      <a:pt x="37" y="4"/>
                      <a:pt x="45" y="15"/>
                      <a:pt x="44" y="2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aseline="0" dirty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30" name="Freeform 98"/>
              <p:cNvSpPr/>
              <p:nvPr>
                <p:custDataLst>
                  <p:tags r:id="rId120"/>
                </p:custDataLst>
              </p:nvPr>
            </p:nvSpPr>
            <p:spPr bwMode="auto">
              <a:xfrm>
                <a:off x="461962" y="5165725"/>
                <a:ext cx="42863" cy="42862"/>
              </a:xfrm>
              <a:custGeom>
                <a:avLst/>
                <a:gdLst>
                  <a:gd name="T0" fmla="*/ 17 w 18"/>
                  <a:gd name="T1" fmla="*/ 10 h 18"/>
                  <a:gd name="T2" fmla="*/ 8 w 18"/>
                  <a:gd name="T3" fmla="*/ 17 h 18"/>
                  <a:gd name="T4" fmla="*/ 1 w 18"/>
                  <a:gd name="T5" fmla="*/ 8 h 18"/>
                  <a:gd name="T6" fmla="*/ 10 w 18"/>
                  <a:gd name="T7" fmla="*/ 1 h 18"/>
                  <a:gd name="T8" fmla="*/ 17 w 18"/>
                  <a:gd name="T9" fmla="*/ 1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7" y="10"/>
                    </a:moveTo>
                    <a:cubicBezTo>
                      <a:pt x="17" y="15"/>
                      <a:pt x="12" y="18"/>
                      <a:pt x="8" y="17"/>
                    </a:cubicBezTo>
                    <a:cubicBezTo>
                      <a:pt x="3" y="16"/>
                      <a:pt x="0" y="12"/>
                      <a:pt x="1" y="8"/>
                    </a:cubicBezTo>
                    <a:cubicBezTo>
                      <a:pt x="2" y="3"/>
                      <a:pt x="6" y="0"/>
                      <a:pt x="10" y="1"/>
                    </a:cubicBezTo>
                    <a:cubicBezTo>
                      <a:pt x="15" y="1"/>
                      <a:pt x="18" y="6"/>
                      <a:pt x="17" y="1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</p:grpSp>
        <p:sp>
          <p:nvSpPr>
            <p:cNvPr id="124" name="Freeform 161"/>
            <p:cNvSpPr/>
            <p:nvPr>
              <p:custDataLst>
                <p:tags r:id="rId114"/>
              </p:custDataLst>
            </p:nvPr>
          </p:nvSpPr>
          <p:spPr bwMode="auto">
            <a:xfrm rot="3240000">
              <a:off x="2742" y="8620"/>
              <a:ext cx="833" cy="799"/>
            </a:xfrm>
            <a:custGeom>
              <a:avLst/>
              <a:gdLst>
                <a:gd name="T0" fmla="*/ 124 w 219"/>
                <a:gd name="T1" fmla="*/ 10 h 210"/>
                <a:gd name="T2" fmla="*/ 145 w 219"/>
                <a:gd name="T3" fmla="*/ 55 h 210"/>
                <a:gd name="T4" fmla="*/ 155 w 219"/>
                <a:gd name="T5" fmla="*/ 63 h 210"/>
                <a:gd name="T6" fmla="*/ 204 w 219"/>
                <a:gd name="T7" fmla="*/ 72 h 210"/>
                <a:gd name="T8" fmla="*/ 211 w 219"/>
                <a:gd name="T9" fmla="*/ 96 h 210"/>
                <a:gd name="T10" fmla="*/ 175 w 219"/>
                <a:gd name="T11" fmla="*/ 129 h 210"/>
                <a:gd name="T12" fmla="*/ 170 w 219"/>
                <a:gd name="T13" fmla="*/ 141 h 210"/>
                <a:gd name="T14" fmla="*/ 177 w 219"/>
                <a:gd name="T15" fmla="*/ 190 h 210"/>
                <a:gd name="T16" fmla="*/ 157 w 219"/>
                <a:gd name="T17" fmla="*/ 204 h 210"/>
                <a:gd name="T18" fmla="*/ 114 w 219"/>
                <a:gd name="T19" fmla="*/ 180 h 210"/>
                <a:gd name="T20" fmla="*/ 101 w 219"/>
                <a:gd name="T21" fmla="*/ 179 h 210"/>
                <a:gd name="T22" fmla="*/ 56 w 219"/>
                <a:gd name="T23" fmla="*/ 201 h 210"/>
                <a:gd name="T24" fmla="*/ 37 w 219"/>
                <a:gd name="T25" fmla="*/ 186 h 210"/>
                <a:gd name="T26" fmla="*/ 46 w 219"/>
                <a:gd name="T27" fmla="*/ 138 h 210"/>
                <a:gd name="T28" fmla="*/ 43 w 219"/>
                <a:gd name="T29" fmla="*/ 125 h 210"/>
                <a:gd name="T30" fmla="*/ 8 w 219"/>
                <a:gd name="T31" fmla="*/ 90 h 210"/>
                <a:gd name="T32" fmla="*/ 17 w 219"/>
                <a:gd name="T33" fmla="*/ 66 h 210"/>
                <a:gd name="T34" fmla="*/ 66 w 219"/>
                <a:gd name="T35" fmla="*/ 61 h 210"/>
                <a:gd name="T36" fmla="*/ 76 w 219"/>
                <a:gd name="T37" fmla="*/ 53 h 210"/>
                <a:gd name="T38" fmla="*/ 100 w 219"/>
                <a:gd name="T39" fmla="*/ 10 h 210"/>
                <a:gd name="T40" fmla="*/ 124 w 219"/>
                <a:gd name="T41" fmla="*/ 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9" h="210">
                  <a:moveTo>
                    <a:pt x="124" y="10"/>
                  </a:moveTo>
                  <a:cubicBezTo>
                    <a:pt x="145" y="55"/>
                    <a:pt x="145" y="55"/>
                    <a:pt x="145" y="55"/>
                  </a:cubicBezTo>
                  <a:cubicBezTo>
                    <a:pt x="147" y="59"/>
                    <a:pt x="151" y="62"/>
                    <a:pt x="155" y="63"/>
                  </a:cubicBezTo>
                  <a:cubicBezTo>
                    <a:pt x="204" y="72"/>
                    <a:pt x="204" y="72"/>
                    <a:pt x="204" y="72"/>
                  </a:cubicBezTo>
                  <a:cubicBezTo>
                    <a:pt x="215" y="74"/>
                    <a:pt x="219" y="88"/>
                    <a:pt x="211" y="96"/>
                  </a:cubicBezTo>
                  <a:cubicBezTo>
                    <a:pt x="175" y="129"/>
                    <a:pt x="175" y="129"/>
                    <a:pt x="175" y="129"/>
                  </a:cubicBezTo>
                  <a:cubicBezTo>
                    <a:pt x="171" y="132"/>
                    <a:pt x="170" y="137"/>
                    <a:pt x="170" y="141"/>
                  </a:cubicBezTo>
                  <a:cubicBezTo>
                    <a:pt x="177" y="190"/>
                    <a:pt x="177" y="190"/>
                    <a:pt x="177" y="190"/>
                  </a:cubicBezTo>
                  <a:cubicBezTo>
                    <a:pt x="179" y="201"/>
                    <a:pt x="167" y="210"/>
                    <a:pt x="157" y="204"/>
                  </a:cubicBezTo>
                  <a:cubicBezTo>
                    <a:pt x="114" y="180"/>
                    <a:pt x="114" y="180"/>
                    <a:pt x="114" y="180"/>
                  </a:cubicBezTo>
                  <a:cubicBezTo>
                    <a:pt x="110" y="178"/>
                    <a:pt x="105" y="177"/>
                    <a:pt x="101" y="179"/>
                  </a:cubicBezTo>
                  <a:cubicBezTo>
                    <a:pt x="56" y="201"/>
                    <a:pt x="56" y="201"/>
                    <a:pt x="56" y="201"/>
                  </a:cubicBezTo>
                  <a:cubicBezTo>
                    <a:pt x="46" y="206"/>
                    <a:pt x="34" y="197"/>
                    <a:pt x="37" y="186"/>
                  </a:cubicBezTo>
                  <a:cubicBezTo>
                    <a:pt x="46" y="138"/>
                    <a:pt x="46" y="138"/>
                    <a:pt x="46" y="138"/>
                  </a:cubicBezTo>
                  <a:cubicBezTo>
                    <a:pt x="47" y="133"/>
                    <a:pt x="46" y="129"/>
                    <a:pt x="43" y="125"/>
                  </a:cubicBezTo>
                  <a:cubicBezTo>
                    <a:pt x="8" y="90"/>
                    <a:pt x="8" y="90"/>
                    <a:pt x="8" y="90"/>
                  </a:cubicBezTo>
                  <a:cubicBezTo>
                    <a:pt x="0" y="82"/>
                    <a:pt x="5" y="68"/>
                    <a:pt x="17" y="66"/>
                  </a:cubicBezTo>
                  <a:cubicBezTo>
                    <a:pt x="66" y="61"/>
                    <a:pt x="66" y="61"/>
                    <a:pt x="66" y="61"/>
                  </a:cubicBezTo>
                  <a:cubicBezTo>
                    <a:pt x="70" y="60"/>
                    <a:pt x="74" y="57"/>
                    <a:pt x="76" y="53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5" y="0"/>
                    <a:pt x="120" y="0"/>
                    <a:pt x="124" y="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0"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125" name="Oval 99"/>
            <p:cNvSpPr>
              <a:spLocks noChangeArrowheads="1"/>
            </p:cNvSpPr>
            <p:nvPr>
              <p:custDataLst>
                <p:tags r:id="rId115"/>
              </p:custDataLst>
            </p:nvPr>
          </p:nvSpPr>
          <p:spPr bwMode="auto">
            <a:xfrm>
              <a:off x="1020" y="6512"/>
              <a:ext cx="315" cy="31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0" dirty="0"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126" name="Oval 102"/>
            <p:cNvSpPr>
              <a:spLocks noChangeArrowheads="1"/>
            </p:cNvSpPr>
            <p:nvPr>
              <p:custDataLst>
                <p:tags r:id="rId116"/>
              </p:custDataLst>
            </p:nvPr>
          </p:nvSpPr>
          <p:spPr bwMode="auto">
            <a:xfrm>
              <a:off x="3434" y="7676"/>
              <a:ext cx="213" cy="2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0" dirty="0"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3"/>
            </p:custDataLst>
          </p:nvPr>
        </p:nvGrpSpPr>
        <p:grpSpPr>
          <a:xfrm>
            <a:off x="608330" y="621665"/>
            <a:ext cx="3489325" cy="6216015"/>
            <a:chOff x="958" y="979"/>
            <a:chExt cx="5495" cy="9789"/>
          </a:xfrm>
        </p:grpSpPr>
        <p:grpSp>
          <p:nvGrpSpPr>
            <p:cNvPr id="8" name="组合 7"/>
            <p:cNvGrpSpPr/>
            <p:nvPr/>
          </p:nvGrpSpPr>
          <p:grpSpPr>
            <a:xfrm>
              <a:off x="1303" y="5284"/>
              <a:ext cx="4997" cy="5484"/>
              <a:chOff x="80" y="2968"/>
              <a:chExt cx="9117" cy="9530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4435" y="5530"/>
                <a:ext cx="4740" cy="6640"/>
                <a:chOff x="2816225" y="3511550"/>
                <a:chExt cx="3009900" cy="4216400"/>
              </a:xfrm>
            </p:grpSpPr>
            <p:sp>
              <p:nvSpPr>
                <p:cNvPr id="106" name="Freeform 5"/>
                <p:cNvSpPr/>
                <p:nvPr>
                  <p:custDataLst>
                    <p:tags r:id="rId99"/>
                  </p:custDataLst>
                </p:nvPr>
              </p:nvSpPr>
              <p:spPr bwMode="auto">
                <a:xfrm>
                  <a:off x="2816225" y="3511550"/>
                  <a:ext cx="3009900" cy="4186237"/>
                </a:xfrm>
                <a:custGeom>
                  <a:avLst/>
                  <a:gdLst>
                    <a:gd name="T0" fmla="*/ 638 w 1296"/>
                    <a:gd name="T1" fmla="*/ 1801 h 1801"/>
                    <a:gd name="T2" fmla="*/ 638 w 1296"/>
                    <a:gd name="T3" fmla="*/ 1801 h 1801"/>
                    <a:gd name="T4" fmla="*/ 502 w 1296"/>
                    <a:gd name="T5" fmla="*/ 1786 h 1801"/>
                    <a:gd name="T6" fmla="*/ 117 w 1296"/>
                    <a:gd name="T7" fmla="*/ 1514 h 1801"/>
                    <a:gd name="T8" fmla="*/ 37 w 1296"/>
                    <a:gd name="T9" fmla="*/ 1049 h 1801"/>
                    <a:gd name="T10" fmla="*/ 557 w 1296"/>
                    <a:gd name="T11" fmla="*/ 574 h 1801"/>
                    <a:gd name="T12" fmla="*/ 623 w 1296"/>
                    <a:gd name="T13" fmla="*/ 282 h 1801"/>
                    <a:gd name="T14" fmla="*/ 602 w 1296"/>
                    <a:gd name="T15" fmla="*/ 260 h 1801"/>
                    <a:gd name="T16" fmla="*/ 592 w 1296"/>
                    <a:gd name="T17" fmla="*/ 199 h 1801"/>
                    <a:gd name="T18" fmla="*/ 623 w 1296"/>
                    <a:gd name="T19" fmla="*/ 63 h 1801"/>
                    <a:gd name="T20" fmla="*/ 701 w 1296"/>
                    <a:gd name="T21" fmla="*/ 0 h 1801"/>
                    <a:gd name="T22" fmla="*/ 719 w 1296"/>
                    <a:gd name="T23" fmla="*/ 2 h 1801"/>
                    <a:gd name="T24" fmla="*/ 1072 w 1296"/>
                    <a:gd name="T25" fmla="*/ 82 h 1801"/>
                    <a:gd name="T26" fmla="*/ 1132 w 1296"/>
                    <a:gd name="T27" fmla="*/ 178 h 1801"/>
                    <a:gd name="T28" fmla="*/ 1102 w 1296"/>
                    <a:gd name="T29" fmla="*/ 314 h 1801"/>
                    <a:gd name="T30" fmla="*/ 1039 w 1296"/>
                    <a:gd name="T31" fmla="*/ 376 h 1801"/>
                    <a:gd name="T32" fmla="*/ 973 w 1296"/>
                    <a:gd name="T33" fmla="*/ 667 h 1801"/>
                    <a:gd name="T34" fmla="*/ 1239 w 1296"/>
                    <a:gd name="T35" fmla="*/ 1320 h 1801"/>
                    <a:gd name="T36" fmla="*/ 638 w 1296"/>
                    <a:gd name="T37" fmla="*/ 1801 h 18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96" h="1801">
                      <a:moveTo>
                        <a:pt x="638" y="1801"/>
                      </a:moveTo>
                      <a:cubicBezTo>
                        <a:pt x="638" y="1801"/>
                        <a:pt x="638" y="1801"/>
                        <a:pt x="638" y="1801"/>
                      </a:cubicBezTo>
                      <a:cubicBezTo>
                        <a:pt x="593" y="1801"/>
                        <a:pt x="547" y="1796"/>
                        <a:pt x="502" y="1786"/>
                      </a:cubicBezTo>
                      <a:cubicBezTo>
                        <a:pt x="342" y="1750"/>
                        <a:pt x="205" y="1653"/>
                        <a:pt x="117" y="1514"/>
                      </a:cubicBezTo>
                      <a:cubicBezTo>
                        <a:pt x="29" y="1375"/>
                        <a:pt x="0" y="1210"/>
                        <a:pt x="37" y="1049"/>
                      </a:cubicBezTo>
                      <a:cubicBezTo>
                        <a:pt x="94" y="795"/>
                        <a:pt x="301" y="607"/>
                        <a:pt x="557" y="574"/>
                      </a:cubicBezTo>
                      <a:cubicBezTo>
                        <a:pt x="623" y="282"/>
                        <a:pt x="623" y="282"/>
                        <a:pt x="623" y="282"/>
                      </a:cubicBezTo>
                      <a:cubicBezTo>
                        <a:pt x="615" y="276"/>
                        <a:pt x="608" y="269"/>
                        <a:pt x="602" y="260"/>
                      </a:cubicBezTo>
                      <a:cubicBezTo>
                        <a:pt x="591" y="242"/>
                        <a:pt x="587" y="220"/>
                        <a:pt x="592" y="199"/>
                      </a:cubicBezTo>
                      <a:cubicBezTo>
                        <a:pt x="623" y="63"/>
                        <a:pt x="623" y="63"/>
                        <a:pt x="623" y="63"/>
                      </a:cubicBezTo>
                      <a:cubicBezTo>
                        <a:pt x="631" y="26"/>
                        <a:pt x="663" y="0"/>
                        <a:pt x="701" y="0"/>
                      </a:cubicBezTo>
                      <a:cubicBezTo>
                        <a:pt x="707" y="0"/>
                        <a:pt x="713" y="1"/>
                        <a:pt x="719" y="2"/>
                      </a:cubicBezTo>
                      <a:cubicBezTo>
                        <a:pt x="1072" y="82"/>
                        <a:pt x="1072" y="82"/>
                        <a:pt x="1072" y="82"/>
                      </a:cubicBezTo>
                      <a:cubicBezTo>
                        <a:pt x="1115" y="91"/>
                        <a:pt x="1142" y="135"/>
                        <a:pt x="1132" y="178"/>
                      </a:cubicBezTo>
                      <a:cubicBezTo>
                        <a:pt x="1102" y="314"/>
                        <a:pt x="1102" y="314"/>
                        <a:pt x="1102" y="314"/>
                      </a:cubicBezTo>
                      <a:cubicBezTo>
                        <a:pt x="1095" y="346"/>
                        <a:pt x="1070" y="370"/>
                        <a:pt x="1039" y="376"/>
                      </a:cubicBezTo>
                      <a:cubicBezTo>
                        <a:pt x="973" y="667"/>
                        <a:pt x="973" y="667"/>
                        <a:pt x="973" y="667"/>
                      </a:cubicBezTo>
                      <a:cubicBezTo>
                        <a:pt x="1190" y="807"/>
                        <a:pt x="1296" y="1066"/>
                        <a:pt x="1239" y="1320"/>
                      </a:cubicBezTo>
                      <a:cubicBezTo>
                        <a:pt x="1176" y="1599"/>
                        <a:pt x="923" y="1801"/>
                        <a:pt x="638" y="180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107" name="Freeform 6"/>
                <p:cNvSpPr/>
                <p:nvPr>
                  <p:custDataLst>
                    <p:tags r:id="rId100"/>
                  </p:custDataLst>
                </p:nvPr>
              </p:nvSpPr>
              <p:spPr bwMode="auto">
                <a:xfrm>
                  <a:off x="4137025" y="4013200"/>
                  <a:ext cx="1033463" cy="1330325"/>
                </a:xfrm>
                <a:custGeom>
                  <a:avLst/>
                  <a:gdLst>
                    <a:gd name="T0" fmla="*/ 487 w 651"/>
                    <a:gd name="T1" fmla="*/ 838 h 838"/>
                    <a:gd name="T2" fmla="*/ 0 w 651"/>
                    <a:gd name="T3" fmla="*/ 728 h 838"/>
                    <a:gd name="T4" fmla="*/ 164 w 651"/>
                    <a:gd name="T5" fmla="*/ 0 h 838"/>
                    <a:gd name="T6" fmla="*/ 651 w 651"/>
                    <a:gd name="T7" fmla="*/ 110 h 838"/>
                    <a:gd name="T8" fmla="*/ 487 w 651"/>
                    <a:gd name="T9" fmla="*/ 838 h 8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1" h="838">
                      <a:moveTo>
                        <a:pt x="487" y="838"/>
                      </a:moveTo>
                      <a:lnTo>
                        <a:pt x="0" y="728"/>
                      </a:lnTo>
                      <a:lnTo>
                        <a:pt x="164" y="0"/>
                      </a:lnTo>
                      <a:lnTo>
                        <a:pt x="651" y="110"/>
                      </a:lnTo>
                      <a:lnTo>
                        <a:pt x="487" y="838"/>
                      </a:lnTo>
                      <a:close/>
                    </a:path>
                  </a:pathLst>
                </a:custGeom>
                <a:solidFill>
                  <a:srgbClr val="4B72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108" name="Freeform 7"/>
                <p:cNvSpPr/>
                <p:nvPr>
                  <p:custDataLst>
                    <p:tags r:id="rId101"/>
                  </p:custDataLst>
                </p:nvPr>
              </p:nvSpPr>
              <p:spPr bwMode="auto">
                <a:xfrm>
                  <a:off x="4137025" y="4013200"/>
                  <a:ext cx="612775" cy="1235075"/>
                </a:xfrm>
                <a:custGeom>
                  <a:avLst/>
                  <a:gdLst>
                    <a:gd name="T0" fmla="*/ 222 w 386"/>
                    <a:gd name="T1" fmla="*/ 778 h 778"/>
                    <a:gd name="T2" fmla="*/ 0 w 386"/>
                    <a:gd name="T3" fmla="*/ 728 h 778"/>
                    <a:gd name="T4" fmla="*/ 164 w 386"/>
                    <a:gd name="T5" fmla="*/ 0 h 778"/>
                    <a:gd name="T6" fmla="*/ 386 w 386"/>
                    <a:gd name="T7" fmla="*/ 50 h 778"/>
                    <a:gd name="T8" fmla="*/ 222 w 386"/>
                    <a:gd name="T9" fmla="*/ 778 h 7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6" h="778">
                      <a:moveTo>
                        <a:pt x="222" y="778"/>
                      </a:moveTo>
                      <a:lnTo>
                        <a:pt x="0" y="728"/>
                      </a:lnTo>
                      <a:lnTo>
                        <a:pt x="164" y="0"/>
                      </a:lnTo>
                      <a:lnTo>
                        <a:pt x="386" y="50"/>
                      </a:lnTo>
                      <a:lnTo>
                        <a:pt x="222" y="778"/>
                      </a:lnTo>
                      <a:close/>
                    </a:path>
                  </a:pathLst>
                </a:custGeom>
                <a:solidFill>
                  <a:srgbClr val="3E44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109" name="Freeform 8"/>
                <p:cNvSpPr/>
                <p:nvPr>
                  <p:custDataLst>
                    <p:tags r:id="rId102"/>
                  </p:custDataLst>
                </p:nvPr>
              </p:nvSpPr>
              <p:spPr bwMode="auto">
                <a:xfrm>
                  <a:off x="4276725" y="3602038"/>
                  <a:ext cx="1084263" cy="695325"/>
                </a:xfrm>
                <a:custGeom>
                  <a:avLst/>
                  <a:gdLst>
                    <a:gd name="T0" fmla="*/ 386 w 467"/>
                    <a:gd name="T1" fmla="*/ 294 h 299"/>
                    <a:gd name="T2" fmla="*/ 33 w 467"/>
                    <a:gd name="T3" fmla="*/ 215 h 299"/>
                    <a:gd name="T4" fmla="*/ 4 w 467"/>
                    <a:gd name="T5" fmla="*/ 170 h 299"/>
                    <a:gd name="T6" fmla="*/ 35 w 467"/>
                    <a:gd name="T7" fmla="*/ 33 h 299"/>
                    <a:gd name="T8" fmla="*/ 81 w 467"/>
                    <a:gd name="T9" fmla="*/ 5 h 299"/>
                    <a:gd name="T10" fmla="*/ 433 w 467"/>
                    <a:gd name="T11" fmla="*/ 84 h 299"/>
                    <a:gd name="T12" fmla="*/ 462 w 467"/>
                    <a:gd name="T13" fmla="*/ 130 h 299"/>
                    <a:gd name="T14" fmla="*/ 431 w 467"/>
                    <a:gd name="T15" fmla="*/ 266 h 299"/>
                    <a:gd name="T16" fmla="*/ 386 w 467"/>
                    <a:gd name="T17" fmla="*/ 294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67" h="299">
                      <a:moveTo>
                        <a:pt x="386" y="294"/>
                      </a:moveTo>
                      <a:cubicBezTo>
                        <a:pt x="33" y="215"/>
                        <a:pt x="33" y="215"/>
                        <a:pt x="33" y="215"/>
                      </a:cubicBezTo>
                      <a:cubicBezTo>
                        <a:pt x="13" y="210"/>
                        <a:pt x="0" y="190"/>
                        <a:pt x="4" y="170"/>
                      </a:cubicBezTo>
                      <a:cubicBezTo>
                        <a:pt x="35" y="33"/>
                        <a:pt x="35" y="33"/>
                        <a:pt x="35" y="33"/>
                      </a:cubicBezTo>
                      <a:cubicBezTo>
                        <a:pt x="40" y="13"/>
                        <a:pt x="60" y="0"/>
                        <a:pt x="81" y="5"/>
                      </a:cubicBezTo>
                      <a:cubicBezTo>
                        <a:pt x="433" y="84"/>
                        <a:pt x="433" y="84"/>
                        <a:pt x="433" y="84"/>
                      </a:cubicBezTo>
                      <a:cubicBezTo>
                        <a:pt x="454" y="89"/>
                        <a:pt x="467" y="109"/>
                        <a:pt x="462" y="130"/>
                      </a:cubicBezTo>
                      <a:cubicBezTo>
                        <a:pt x="431" y="266"/>
                        <a:pt x="431" y="266"/>
                        <a:pt x="431" y="266"/>
                      </a:cubicBezTo>
                      <a:cubicBezTo>
                        <a:pt x="427" y="286"/>
                        <a:pt x="406" y="299"/>
                        <a:pt x="386" y="294"/>
                      </a:cubicBezTo>
                      <a:close/>
                    </a:path>
                  </a:pathLst>
                </a:custGeom>
                <a:solidFill>
                  <a:srgbClr val="4B72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110" name="Freeform 9"/>
                <p:cNvSpPr/>
                <p:nvPr>
                  <p:custDataLst>
                    <p:tags r:id="rId103"/>
                  </p:custDataLst>
                </p:nvPr>
              </p:nvSpPr>
              <p:spPr bwMode="auto">
                <a:xfrm>
                  <a:off x="4386262" y="3690938"/>
                  <a:ext cx="293688" cy="373062"/>
                </a:xfrm>
                <a:custGeom>
                  <a:avLst/>
                  <a:gdLst>
                    <a:gd name="T0" fmla="*/ 82 w 127"/>
                    <a:gd name="T1" fmla="*/ 160 h 161"/>
                    <a:gd name="T2" fmla="*/ 13 w 127"/>
                    <a:gd name="T3" fmla="*/ 144 h 161"/>
                    <a:gd name="T4" fmla="*/ 2 w 127"/>
                    <a:gd name="T5" fmla="*/ 126 h 161"/>
                    <a:gd name="T6" fmla="*/ 27 w 127"/>
                    <a:gd name="T7" fmla="*/ 13 h 161"/>
                    <a:gd name="T8" fmla="*/ 45 w 127"/>
                    <a:gd name="T9" fmla="*/ 2 h 161"/>
                    <a:gd name="T10" fmla="*/ 114 w 127"/>
                    <a:gd name="T11" fmla="*/ 17 h 161"/>
                    <a:gd name="T12" fmla="*/ 125 w 127"/>
                    <a:gd name="T13" fmla="*/ 35 h 161"/>
                    <a:gd name="T14" fmla="*/ 99 w 127"/>
                    <a:gd name="T15" fmla="*/ 148 h 161"/>
                    <a:gd name="T16" fmla="*/ 82 w 127"/>
                    <a:gd name="T17" fmla="*/ 160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7" h="161">
                      <a:moveTo>
                        <a:pt x="82" y="160"/>
                      </a:moveTo>
                      <a:cubicBezTo>
                        <a:pt x="13" y="144"/>
                        <a:pt x="13" y="144"/>
                        <a:pt x="13" y="144"/>
                      </a:cubicBezTo>
                      <a:cubicBezTo>
                        <a:pt x="5" y="142"/>
                        <a:pt x="0" y="134"/>
                        <a:pt x="2" y="126"/>
                      </a:cubicBezTo>
                      <a:cubicBezTo>
                        <a:pt x="27" y="13"/>
                        <a:pt x="27" y="13"/>
                        <a:pt x="27" y="13"/>
                      </a:cubicBezTo>
                      <a:cubicBezTo>
                        <a:pt x="29" y="5"/>
                        <a:pt x="37" y="0"/>
                        <a:pt x="45" y="2"/>
                      </a:cubicBezTo>
                      <a:cubicBezTo>
                        <a:pt x="114" y="17"/>
                        <a:pt x="114" y="17"/>
                        <a:pt x="114" y="17"/>
                      </a:cubicBezTo>
                      <a:cubicBezTo>
                        <a:pt x="122" y="19"/>
                        <a:pt x="127" y="27"/>
                        <a:pt x="125" y="35"/>
                      </a:cubicBezTo>
                      <a:cubicBezTo>
                        <a:pt x="99" y="148"/>
                        <a:pt x="99" y="148"/>
                        <a:pt x="99" y="148"/>
                      </a:cubicBezTo>
                      <a:cubicBezTo>
                        <a:pt x="97" y="156"/>
                        <a:pt x="90" y="161"/>
                        <a:pt x="82" y="160"/>
                      </a:cubicBezTo>
                      <a:close/>
                    </a:path>
                  </a:pathLst>
                </a:custGeom>
                <a:solidFill>
                  <a:srgbClr val="3E44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111" name="Freeform 10"/>
                <p:cNvSpPr/>
                <p:nvPr>
                  <p:custDataLst>
                    <p:tags r:id="rId104"/>
                  </p:custDataLst>
                </p:nvPr>
              </p:nvSpPr>
              <p:spPr bwMode="auto">
                <a:xfrm>
                  <a:off x="2833687" y="4803775"/>
                  <a:ext cx="2924175" cy="2924175"/>
                </a:xfrm>
                <a:custGeom>
                  <a:avLst/>
                  <a:gdLst>
                    <a:gd name="T0" fmla="*/ 1189 w 1259"/>
                    <a:gd name="T1" fmla="*/ 755 h 1258"/>
                    <a:gd name="T2" fmla="*/ 504 w 1259"/>
                    <a:gd name="T3" fmla="*/ 1188 h 1258"/>
                    <a:gd name="T4" fmla="*/ 70 w 1259"/>
                    <a:gd name="T5" fmla="*/ 503 h 1258"/>
                    <a:gd name="T6" fmla="*/ 756 w 1259"/>
                    <a:gd name="T7" fmla="*/ 69 h 1258"/>
                    <a:gd name="T8" fmla="*/ 1189 w 1259"/>
                    <a:gd name="T9" fmla="*/ 755 h 12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59" h="1258">
                      <a:moveTo>
                        <a:pt x="1189" y="755"/>
                      </a:moveTo>
                      <a:cubicBezTo>
                        <a:pt x="1120" y="1064"/>
                        <a:pt x="813" y="1258"/>
                        <a:pt x="504" y="1188"/>
                      </a:cubicBezTo>
                      <a:cubicBezTo>
                        <a:pt x="195" y="1119"/>
                        <a:pt x="0" y="812"/>
                        <a:pt x="70" y="503"/>
                      </a:cubicBezTo>
                      <a:cubicBezTo>
                        <a:pt x="140" y="194"/>
                        <a:pt x="447" y="0"/>
                        <a:pt x="756" y="69"/>
                      </a:cubicBezTo>
                      <a:cubicBezTo>
                        <a:pt x="1065" y="139"/>
                        <a:pt x="1259" y="446"/>
                        <a:pt x="1189" y="755"/>
                      </a:cubicBezTo>
                      <a:close/>
                    </a:path>
                  </a:pathLst>
                </a:custGeom>
                <a:solidFill>
                  <a:srgbClr val="4B72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112" name="Freeform 11"/>
                <p:cNvSpPr/>
                <p:nvPr>
                  <p:custDataLst>
                    <p:tags r:id="rId105"/>
                  </p:custDataLst>
                </p:nvPr>
              </p:nvSpPr>
              <p:spPr bwMode="auto">
                <a:xfrm>
                  <a:off x="3227387" y="6081713"/>
                  <a:ext cx="2024063" cy="1265237"/>
                </a:xfrm>
                <a:custGeom>
                  <a:avLst/>
                  <a:gdLst>
                    <a:gd name="T0" fmla="*/ 43 w 872"/>
                    <a:gd name="T1" fmla="*/ 0 h 544"/>
                    <a:gd name="T2" fmla="*/ 367 w 872"/>
                    <a:gd name="T3" fmla="*/ 494 h 544"/>
                    <a:gd name="T4" fmla="*/ 872 w 872"/>
                    <a:gd name="T5" fmla="*/ 187 h 544"/>
                    <a:gd name="T6" fmla="*/ 43 w 872"/>
                    <a:gd name="T7" fmla="*/ 0 h 5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72" h="544">
                      <a:moveTo>
                        <a:pt x="43" y="0"/>
                      </a:moveTo>
                      <a:cubicBezTo>
                        <a:pt x="0" y="224"/>
                        <a:pt x="143" y="443"/>
                        <a:pt x="367" y="494"/>
                      </a:cubicBezTo>
                      <a:cubicBezTo>
                        <a:pt x="592" y="544"/>
                        <a:pt x="814" y="407"/>
                        <a:pt x="872" y="187"/>
                      </a:cubicBez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00C5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113" name="Freeform 12"/>
                <p:cNvSpPr/>
                <p:nvPr>
                  <p:custDataLst>
                    <p:tags r:id="rId106"/>
                  </p:custDataLst>
                </p:nvPr>
              </p:nvSpPr>
              <p:spPr bwMode="auto">
                <a:xfrm>
                  <a:off x="3756025" y="6448425"/>
                  <a:ext cx="276225" cy="277812"/>
                </a:xfrm>
                <a:custGeom>
                  <a:avLst/>
                  <a:gdLst>
                    <a:gd name="T0" fmla="*/ 113 w 119"/>
                    <a:gd name="T1" fmla="*/ 71 h 119"/>
                    <a:gd name="T2" fmla="*/ 48 w 119"/>
                    <a:gd name="T3" fmla="*/ 112 h 119"/>
                    <a:gd name="T4" fmla="*/ 7 w 119"/>
                    <a:gd name="T5" fmla="*/ 47 h 119"/>
                    <a:gd name="T6" fmla="*/ 72 w 119"/>
                    <a:gd name="T7" fmla="*/ 6 h 119"/>
                    <a:gd name="T8" fmla="*/ 113 w 119"/>
                    <a:gd name="T9" fmla="*/ 71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9" h="119">
                      <a:moveTo>
                        <a:pt x="113" y="71"/>
                      </a:moveTo>
                      <a:cubicBezTo>
                        <a:pt x="106" y="100"/>
                        <a:pt x="77" y="119"/>
                        <a:pt x="48" y="112"/>
                      </a:cubicBezTo>
                      <a:cubicBezTo>
                        <a:pt x="18" y="106"/>
                        <a:pt x="0" y="77"/>
                        <a:pt x="7" y="47"/>
                      </a:cubicBezTo>
                      <a:cubicBezTo>
                        <a:pt x="13" y="18"/>
                        <a:pt x="42" y="0"/>
                        <a:pt x="72" y="6"/>
                      </a:cubicBezTo>
                      <a:cubicBezTo>
                        <a:pt x="101" y="13"/>
                        <a:pt x="119" y="42"/>
                        <a:pt x="113" y="71"/>
                      </a:cubicBezTo>
                      <a:close/>
                    </a:path>
                  </a:pathLst>
                </a:custGeom>
                <a:solidFill>
                  <a:srgbClr val="8EF5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114" name="Freeform 13"/>
                <p:cNvSpPr/>
                <p:nvPr>
                  <p:custDataLst>
                    <p:tags r:id="rId107"/>
                  </p:custDataLst>
                </p:nvPr>
              </p:nvSpPr>
              <p:spPr bwMode="auto">
                <a:xfrm>
                  <a:off x="4592637" y="6086475"/>
                  <a:ext cx="125413" cy="125412"/>
                </a:xfrm>
                <a:custGeom>
                  <a:avLst/>
                  <a:gdLst>
                    <a:gd name="T0" fmla="*/ 51 w 54"/>
                    <a:gd name="T1" fmla="*/ 32 h 54"/>
                    <a:gd name="T2" fmla="*/ 22 w 54"/>
                    <a:gd name="T3" fmla="*/ 51 h 54"/>
                    <a:gd name="T4" fmla="*/ 3 w 54"/>
                    <a:gd name="T5" fmla="*/ 21 h 54"/>
                    <a:gd name="T6" fmla="*/ 33 w 54"/>
                    <a:gd name="T7" fmla="*/ 3 h 54"/>
                    <a:gd name="T8" fmla="*/ 51 w 54"/>
                    <a:gd name="T9" fmla="*/ 32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" h="54">
                      <a:moveTo>
                        <a:pt x="51" y="32"/>
                      </a:moveTo>
                      <a:cubicBezTo>
                        <a:pt x="48" y="45"/>
                        <a:pt x="35" y="54"/>
                        <a:pt x="22" y="51"/>
                      </a:cubicBezTo>
                      <a:cubicBezTo>
                        <a:pt x="8" y="48"/>
                        <a:pt x="0" y="35"/>
                        <a:pt x="3" y="21"/>
                      </a:cubicBezTo>
                      <a:cubicBezTo>
                        <a:pt x="6" y="8"/>
                        <a:pt x="19" y="0"/>
                        <a:pt x="33" y="3"/>
                      </a:cubicBezTo>
                      <a:cubicBezTo>
                        <a:pt x="46" y="6"/>
                        <a:pt x="54" y="19"/>
                        <a:pt x="51" y="32"/>
                      </a:cubicBezTo>
                      <a:close/>
                    </a:path>
                  </a:pathLst>
                </a:custGeom>
                <a:solidFill>
                  <a:srgbClr val="00C5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115" name="Freeform 14"/>
                <p:cNvSpPr/>
                <p:nvPr>
                  <p:custDataLst>
                    <p:tags r:id="rId108"/>
                  </p:custDataLst>
                </p:nvPr>
              </p:nvSpPr>
              <p:spPr bwMode="auto">
                <a:xfrm>
                  <a:off x="4090987" y="5946775"/>
                  <a:ext cx="187325" cy="190500"/>
                </a:xfrm>
                <a:custGeom>
                  <a:avLst/>
                  <a:gdLst>
                    <a:gd name="T0" fmla="*/ 77 w 81"/>
                    <a:gd name="T1" fmla="*/ 49 h 82"/>
                    <a:gd name="T2" fmla="*/ 32 w 81"/>
                    <a:gd name="T3" fmla="*/ 77 h 82"/>
                    <a:gd name="T4" fmla="*/ 4 w 81"/>
                    <a:gd name="T5" fmla="*/ 33 h 82"/>
                    <a:gd name="T6" fmla="*/ 49 w 81"/>
                    <a:gd name="T7" fmla="*/ 5 h 82"/>
                    <a:gd name="T8" fmla="*/ 77 w 81"/>
                    <a:gd name="T9" fmla="*/ 49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1" h="82">
                      <a:moveTo>
                        <a:pt x="77" y="49"/>
                      </a:moveTo>
                      <a:cubicBezTo>
                        <a:pt x="72" y="69"/>
                        <a:pt x="52" y="82"/>
                        <a:pt x="32" y="77"/>
                      </a:cubicBezTo>
                      <a:cubicBezTo>
                        <a:pt x="12" y="73"/>
                        <a:pt x="0" y="53"/>
                        <a:pt x="4" y="33"/>
                      </a:cubicBezTo>
                      <a:cubicBezTo>
                        <a:pt x="9" y="13"/>
                        <a:pt x="29" y="0"/>
                        <a:pt x="49" y="5"/>
                      </a:cubicBezTo>
                      <a:cubicBezTo>
                        <a:pt x="69" y="9"/>
                        <a:pt x="81" y="29"/>
                        <a:pt x="77" y="49"/>
                      </a:cubicBezTo>
                      <a:close/>
                    </a:path>
                  </a:pathLst>
                </a:custGeom>
                <a:solidFill>
                  <a:srgbClr val="00C5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116" name="Freeform 15"/>
                <p:cNvSpPr/>
                <p:nvPr>
                  <p:custDataLst>
                    <p:tags r:id="rId109"/>
                  </p:custDataLst>
                </p:nvPr>
              </p:nvSpPr>
              <p:spPr bwMode="auto">
                <a:xfrm>
                  <a:off x="4237037" y="6904038"/>
                  <a:ext cx="165100" cy="163512"/>
                </a:xfrm>
                <a:custGeom>
                  <a:avLst/>
                  <a:gdLst>
                    <a:gd name="T0" fmla="*/ 67 w 71"/>
                    <a:gd name="T1" fmla="*/ 42 h 70"/>
                    <a:gd name="T2" fmla="*/ 29 w 71"/>
                    <a:gd name="T3" fmla="*/ 66 h 70"/>
                    <a:gd name="T4" fmla="*/ 4 w 71"/>
                    <a:gd name="T5" fmla="*/ 28 h 70"/>
                    <a:gd name="T6" fmla="*/ 43 w 71"/>
                    <a:gd name="T7" fmla="*/ 4 h 70"/>
                    <a:gd name="T8" fmla="*/ 67 w 71"/>
                    <a:gd name="T9" fmla="*/ 42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70">
                      <a:moveTo>
                        <a:pt x="67" y="42"/>
                      </a:moveTo>
                      <a:cubicBezTo>
                        <a:pt x="63" y="59"/>
                        <a:pt x="46" y="70"/>
                        <a:pt x="29" y="66"/>
                      </a:cubicBezTo>
                      <a:cubicBezTo>
                        <a:pt x="11" y="62"/>
                        <a:pt x="0" y="45"/>
                        <a:pt x="4" y="28"/>
                      </a:cubicBezTo>
                      <a:cubicBezTo>
                        <a:pt x="8" y="11"/>
                        <a:pt x="25" y="0"/>
                        <a:pt x="43" y="4"/>
                      </a:cubicBezTo>
                      <a:cubicBezTo>
                        <a:pt x="60" y="8"/>
                        <a:pt x="71" y="25"/>
                        <a:pt x="67" y="42"/>
                      </a:cubicBezTo>
                      <a:close/>
                    </a:path>
                  </a:pathLst>
                </a:custGeom>
                <a:solidFill>
                  <a:srgbClr val="F494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117" name="Freeform 16"/>
                <p:cNvSpPr/>
                <p:nvPr>
                  <p:custDataLst>
                    <p:tags r:id="rId110"/>
                  </p:custDataLst>
                </p:nvPr>
              </p:nvSpPr>
              <p:spPr bwMode="auto">
                <a:xfrm>
                  <a:off x="4783137" y="6692900"/>
                  <a:ext cx="87313" cy="88900"/>
                </a:xfrm>
                <a:custGeom>
                  <a:avLst/>
                  <a:gdLst>
                    <a:gd name="T0" fmla="*/ 35 w 38"/>
                    <a:gd name="T1" fmla="*/ 23 h 38"/>
                    <a:gd name="T2" fmla="*/ 15 w 38"/>
                    <a:gd name="T3" fmla="*/ 36 h 38"/>
                    <a:gd name="T4" fmla="*/ 2 w 38"/>
                    <a:gd name="T5" fmla="*/ 15 h 38"/>
                    <a:gd name="T6" fmla="*/ 22 w 38"/>
                    <a:gd name="T7" fmla="*/ 2 h 38"/>
                    <a:gd name="T8" fmla="*/ 35 w 38"/>
                    <a:gd name="T9" fmla="*/ 23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" h="38">
                      <a:moveTo>
                        <a:pt x="35" y="23"/>
                      </a:moveTo>
                      <a:cubicBezTo>
                        <a:pt x="33" y="32"/>
                        <a:pt x="24" y="38"/>
                        <a:pt x="15" y="36"/>
                      </a:cubicBezTo>
                      <a:cubicBezTo>
                        <a:pt x="5" y="34"/>
                        <a:pt x="0" y="25"/>
                        <a:pt x="2" y="15"/>
                      </a:cubicBezTo>
                      <a:cubicBezTo>
                        <a:pt x="4" y="6"/>
                        <a:pt x="13" y="0"/>
                        <a:pt x="22" y="2"/>
                      </a:cubicBezTo>
                      <a:cubicBezTo>
                        <a:pt x="32" y="4"/>
                        <a:pt x="38" y="14"/>
                        <a:pt x="35" y="23"/>
                      </a:cubicBezTo>
                      <a:close/>
                    </a:path>
                  </a:pathLst>
                </a:custGeom>
                <a:solidFill>
                  <a:srgbClr val="8EF5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118" name="Freeform 17"/>
                <p:cNvSpPr/>
                <p:nvPr>
                  <p:custDataLst>
                    <p:tags r:id="rId111"/>
                  </p:custDataLst>
                </p:nvPr>
              </p:nvSpPr>
              <p:spPr bwMode="auto">
                <a:xfrm>
                  <a:off x="4448175" y="6572250"/>
                  <a:ext cx="88900" cy="85725"/>
                </a:xfrm>
                <a:custGeom>
                  <a:avLst/>
                  <a:gdLst>
                    <a:gd name="T0" fmla="*/ 35 w 38"/>
                    <a:gd name="T1" fmla="*/ 22 h 37"/>
                    <a:gd name="T2" fmla="*/ 15 w 38"/>
                    <a:gd name="T3" fmla="*/ 35 h 37"/>
                    <a:gd name="T4" fmla="*/ 2 w 38"/>
                    <a:gd name="T5" fmla="*/ 15 h 37"/>
                    <a:gd name="T6" fmla="*/ 22 w 38"/>
                    <a:gd name="T7" fmla="*/ 2 h 37"/>
                    <a:gd name="T8" fmla="*/ 35 w 38"/>
                    <a:gd name="T9" fmla="*/ 22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" h="37">
                      <a:moveTo>
                        <a:pt x="35" y="22"/>
                      </a:moveTo>
                      <a:cubicBezTo>
                        <a:pt x="33" y="32"/>
                        <a:pt x="24" y="37"/>
                        <a:pt x="15" y="35"/>
                      </a:cubicBezTo>
                      <a:cubicBezTo>
                        <a:pt x="5" y="33"/>
                        <a:pt x="0" y="24"/>
                        <a:pt x="2" y="15"/>
                      </a:cubicBezTo>
                      <a:cubicBezTo>
                        <a:pt x="4" y="5"/>
                        <a:pt x="13" y="0"/>
                        <a:pt x="22" y="2"/>
                      </a:cubicBezTo>
                      <a:cubicBezTo>
                        <a:pt x="32" y="4"/>
                        <a:pt x="38" y="13"/>
                        <a:pt x="35" y="22"/>
                      </a:cubicBezTo>
                      <a:close/>
                    </a:path>
                  </a:pathLst>
                </a:custGeom>
                <a:solidFill>
                  <a:srgbClr val="8EF5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119" name="Freeform 18"/>
                <p:cNvSpPr/>
                <p:nvPr>
                  <p:custDataLst>
                    <p:tags r:id="rId112"/>
                  </p:custDataLst>
                </p:nvPr>
              </p:nvSpPr>
              <p:spPr bwMode="auto">
                <a:xfrm>
                  <a:off x="4873625" y="5514975"/>
                  <a:ext cx="190500" cy="188912"/>
                </a:xfrm>
                <a:custGeom>
                  <a:avLst/>
                  <a:gdLst>
                    <a:gd name="T0" fmla="*/ 77 w 82"/>
                    <a:gd name="T1" fmla="*/ 49 h 81"/>
                    <a:gd name="T2" fmla="*/ 33 w 82"/>
                    <a:gd name="T3" fmla="*/ 77 h 81"/>
                    <a:gd name="T4" fmla="*/ 5 w 82"/>
                    <a:gd name="T5" fmla="*/ 33 h 81"/>
                    <a:gd name="T6" fmla="*/ 49 w 82"/>
                    <a:gd name="T7" fmla="*/ 5 h 81"/>
                    <a:gd name="T8" fmla="*/ 77 w 82"/>
                    <a:gd name="T9" fmla="*/ 49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81">
                      <a:moveTo>
                        <a:pt x="77" y="49"/>
                      </a:moveTo>
                      <a:cubicBezTo>
                        <a:pt x="73" y="69"/>
                        <a:pt x="53" y="81"/>
                        <a:pt x="33" y="77"/>
                      </a:cubicBezTo>
                      <a:cubicBezTo>
                        <a:pt x="13" y="72"/>
                        <a:pt x="0" y="53"/>
                        <a:pt x="5" y="33"/>
                      </a:cubicBezTo>
                      <a:cubicBezTo>
                        <a:pt x="9" y="13"/>
                        <a:pt x="29" y="0"/>
                        <a:pt x="49" y="5"/>
                      </a:cubicBezTo>
                      <a:cubicBezTo>
                        <a:pt x="69" y="9"/>
                        <a:pt x="82" y="29"/>
                        <a:pt x="77" y="49"/>
                      </a:cubicBezTo>
                      <a:close/>
                    </a:path>
                  </a:pathLst>
                </a:custGeom>
                <a:solidFill>
                  <a:srgbClr val="4BB1D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120" name="Freeform 19"/>
                <p:cNvSpPr/>
                <p:nvPr>
                  <p:custDataLst>
                    <p:tags r:id="rId113"/>
                  </p:custDataLst>
                </p:nvPr>
              </p:nvSpPr>
              <p:spPr bwMode="auto">
                <a:xfrm>
                  <a:off x="4832350" y="5772150"/>
                  <a:ext cx="471488" cy="473075"/>
                </a:xfrm>
                <a:custGeom>
                  <a:avLst/>
                  <a:gdLst>
                    <a:gd name="T0" fmla="*/ 192 w 203"/>
                    <a:gd name="T1" fmla="*/ 122 h 203"/>
                    <a:gd name="T2" fmla="*/ 81 w 203"/>
                    <a:gd name="T3" fmla="*/ 192 h 203"/>
                    <a:gd name="T4" fmla="*/ 11 w 203"/>
                    <a:gd name="T5" fmla="*/ 81 h 203"/>
                    <a:gd name="T6" fmla="*/ 122 w 203"/>
                    <a:gd name="T7" fmla="*/ 11 h 203"/>
                    <a:gd name="T8" fmla="*/ 192 w 203"/>
                    <a:gd name="T9" fmla="*/ 122 h 2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3" h="203">
                      <a:moveTo>
                        <a:pt x="192" y="122"/>
                      </a:moveTo>
                      <a:cubicBezTo>
                        <a:pt x="180" y="172"/>
                        <a:pt x="131" y="203"/>
                        <a:pt x="81" y="192"/>
                      </a:cubicBezTo>
                      <a:cubicBezTo>
                        <a:pt x="31" y="181"/>
                        <a:pt x="0" y="131"/>
                        <a:pt x="11" y="81"/>
                      </a:cubicBezTo>
                      <a:cubicBezTo>
                        <a:pt x="22" y="31"/>
                        <a:pt x="72" y="0"/>
                        <a:pt x="122" y="11"/>
                      </a:cubicBezTo>
                      <a:cubicBezTo>
                        <a:pt x="172" y="22"/>
                        <a:pt x="203" y="72"/>
                        <a:pt x="192" y="122"/>
                      </a:cubicBezTo>
                      <a:close/>
                    </a:path>
                  </a:pathLst>
                </a:custGeom>
                <a:solidFill>
                  <a:srgbClr val="4BB1D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</p:grpSp>
          <p:grpSp>
            <p:nvGrpSpPr>
              <p:cNvPr id="21" name="组合 20"/>
              <p:cNvGrpSpPr/>
              <p:nvPr/>
            </p:nvGrpSpPr>
            <p:grpSpPr>
              <a:xfrm>
                <a:off x="1207" y="4103"/>
                <a:ext cx="3830" cy="7802"/>
                <a:chOff x="766762" y="2605088"/>
                <a:chExt cx="2432050" cy="4954587"/>
              </a:xfrm>
            </p:grpSpPr>
            <p:sp>
              <p:nvSpPr>
                <p:cNvPr id="68" name="Freeform 20"/>
                <p:cNvSpPr>
                  <a:spLocks noEditPoints="1"/>
                </p:cNvSpPr>
                <p:nvPr>
                  <p:custDataLst>
                    <p:tags r:id="rId61"/>
                  </p:custDataLst>
                </p:nvPr>
              </p:nvSpPr>
              <p:spPr bwMode="auto">
                <a:xfrm>
                  <a:off x="766762" y="2605088"/>
                  <a:ext cx="2432050" cy="4954587"/>
                </a:xfrm>
                <a:custGeom>
                  <a:avLst/>
                  <a:gdLst>
                    <a:gd name="T0" fmla="*/ 654 w 1047"/>
                    <a:gd name="T1" fmla="*/ 2132 h 2132"/>
                    <a:gd name="T2" fmla="*/ 0 w 1047"/>
                    <a:gd name="T3" fmla="*/ 128 h 2132"/>
                    <a:gd name="T4" fmla="*/ 394 w 1047"/>
                    <a:gd name="T5" fmla="*/ 0 h 2132"/>
                    <a:gd name="T6" fmla="*/ 1047 w 1047"/>
                    <a:gd name="T7" fmla="*/ 2004 h 2132"/>
                    <a:gd name="T8" fmla="*/ 654 w 1047"/>
                    <a:gd name="T9" fmla="*/ 2132 h 2132"/>
                    <a:gd name="T10" fmla="*/ 241 w 1047"/>
                    <a:gd name="T11" fmla="*/ 158 h 2132"/>
                    <a:gd name="T12" fmla="*/ 236 w 1047"/>
                    <a:gd name="T13" fmla="*/ 159 h 2132"/>
                    <a:gd name="T14" fmla="*/ 226 w 1047"/>
                    <a:gd name="T15" fmla="*/ 179 h 2132"/>
                    <a:gd name="T16" fmla="*/ 246 w 1047"/>
                    <a:gd name="T17" fmla="*/ 190 h 2132"/>
                    <a:gd name="T18" fmla="*/ 256 w 1047"/>
                    <a:gd name="T19" fmla="*/ 182 h 2132"/>
                    <a:gd name="T20" fmla="*/ 257 w 1047"/>
                    <a:gd name="T21" fmla="*/ 169 h 2132"/>
                    <a:gd name="T22" fmla="*/ 241 w 1047"/>
                    <a:gd name="T23" fmla="*/ 158 h 21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047" h="2132">
                      <a:moveTo>
                        <a:pt x="654" y="2132"/>
                      </a:moveTo>
                      <a:cubicBezTo>
                        <a:pt x="0" y="128"/>
                        <a:pt x="0" y="128"/>
                        <a:pt x="0" y="128"/>
                      </a:cubicBezTo>
                      <a:cubicBezTo>
                        <a:pt x="394" y="0"/>
                        <a:pt x="394" y="0"/>
                        <a:pt x="394" y="0"/>
                      </a:cubicBezTo>
                      <a:cubicBezTo>
                        <a:pt x="1047" y="2004"/>
                        <a:pt x="1047" y="2004"/>
                        <a:pt x="1047" y="2004"/>
                      </a:cubicBezTo>
                      <a:lnTo>
                        <a:pt x="654" y="2132"/>
                      </a:lnTo>
                      <a:close/>
                      <a:moveTo>
                        <a:pt x="241" y="158"/>
                      </a:moveTo>
                      <a:cubicBezTo>
                        <a:pt x="240" y="158"/>
                        <a:pt x="238" y="158"/>
                        <a:pt x="236" y="159"/>
                      </a:cubicBezTo>
                      <a:cubicBezTo>
                        <a:pt x="228" y="162"/>
                        <a:pt x="223" y="171"/>
                        <a:pt x="226" y="179"/>
                      </a:cubicBezTo>
                      <a:cubicBezTo>
                        <a:pt x="229" y="188"/>
                        <a:pt x="238" y="192"/>
                        <a:pt x="246" y="190"/>
                      </a:cubicBezTo>
                      <a:cubicBezTo>
                        <a:pt x="251" y="188"/>
                        <a:pt x="254" y="185"/>
                        <a:pt x="256" y="182"/>
                      </a:cubicBezTo>
                      <a:cubicBezTo>
                        <a:pt x="258" y="178"/>
                        <a:pt x="258" y="173"/>
                        <a:pt x="257" y="169"/>
                      </a:cubicBezTo>
                      <a:cubicBezTo>
                        <a:pt x="255" y="163"/>
                        <a:pt x="248" y="158"/>
                        <a:pt x="241" y="15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baseline="0" dirty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69" name="Freeform 21"/>
                <p:cNvSpPr>
                  <a:spLocks noEditPoints="1"/>
                </p:cNvSpPr>
                <p:nvPr>
                  <p:custDataLst>
                    <p:tags r:id="rId62"/>
                  </p:custDataLst>
                </p:nvPr>
              </p:nvSpPr>
              <p:spPr bwMode="auto">
                <a:xfrm>
                  <a:off x="892175" y="2728913"/>
                  <a:ext cx="2181225" cy="4705350"/>
                </a:xfrm>
                <a:custGeom>
                  <a:avLst/>
                  <a:gdLst>
                    <a:gd name="T0" fmla="*/ 939 w 939"/>
                    <a:gd name="T1" fmla="*/ 1924 h 2025"/>
                    <a:gd name="T2" fmla="*/ 312 w 939"/>
                    <a:gd name="T3" fmla="*/ 0 h 2025"/>
                    <a:gd name="T4" fmla="*/ 0 w 939"/>
                    <a:gd name="T5" fmla="*/ 102 h 2025"/>
                    <a:gd name="T6" fmla="*/ 627 w 939"/>
                    <a:gd name="T7" fmla="*/ 2025 h 2025"/>
                    <a:gd name="T8" fmla="*/ 939 w 939"/>
                    <a:gd name="T9" fmla="*/ 1924 h 2025"/>
                    <a:gd name="T10" fmla="*/ 179 w 939"/>
                    <a:gd name="T11" fmla="*/ 96 h 2025"/>
                    <a:gd name="T12" fmla="*/ 213 w 939"/>
                    <a:gd name="T13" fmla="*/ 113 h 2025"/>
                    <a:gd name="T14" fmla="*/ 196 w 939"/>
                    <a:gd name="T15" fmla="*/ 146 h 2025"/>
                    <a:gd name="T16" fmla="*/ 162 w 939"/>
                    <a:gd name="T17" fmla="*/ 129 h 2025"/>
                    <a:gd name="T18" fmla="*/ 179 w 939"/>
                    <a:gd name="T19" fmla="*/ 96 h 20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39" h="2025">
                      <a:moveTo>
                        <a:pt x="939" y="1924"/>
                      </a:moveTo>
                      <a:cubicBezTo>
                        <a:pt x="312" y="0"/>
                        <a:pt x="312" y="0"/>
                        <a:pt x="312" y="0"/>
                      </a:cubicBezTo>
                      <a:cubicBezTo>
                        <a:pt x="0" y="102"/>
                        <a:pt x="0" y="102"/>
                        <a:pt x="0" y="102"/>
                      </a:cubicBezTo>
                      <a:cubicBezTo>
                        <a:pt x="627" y="2025"/>
                        <a:pt x="627" y="2025"/>
                        <a:pt x="627" y="2025"/>
                      </a:cubicBezTo>
                      <a:lnTo>
                        <a:pt x="939" y="1924"/>
                      </a:lnTo>
                      <a:close/>
                      <a:moveTo>
                        <a:pt x="179" y="96"/>
                      </a:moveTo>
                      <a:cubicBezTo>
                        <a:pt x="193" y="92"/>
                        <a:pt x="208" y="99"/>
                        <a:pt x="213" y="113"/>
                      </a:cubicBezTo>
                      <a:cubicBezTo>
                        <a:pt x="217" y="127"/>
                        <a:pt x="210" y="142"/>
                        <a:pt x="196" y="146"/>
                      </a:cubicBezTo>
                      <a:cubicBezTo>
                        <a:pt x="182" y="151"/>
                        <a:pt x="167" y="143"/>
                        <a:pt x="162" y="129"/>
                      </a:cubicBezTo>
                      <a:cubicBezTo>
                        <a:pt x="158" y="116"/>
                        <a:pt x="165" y="101"/>
                        <a:pt x="179" y="96"/>
                      </a:cubicBezTo>
                      <a:close/>
                    </a:path>
                  </a:pathLst>
                </a:custGeom>
                <a:solidFill>
                  <a:srgbClr val="00C5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70" name="Freeform 22"/>
                <p:cNvSpPr/>
                <p:nvPr>
                  <p:custDataLst>
                    <p:tags r:id="rId63"/>
                  </p:custDataLst>
                </p:nvPr>
              </p:nvSpPr>
              <p:spPr bwMode="auto">
                <a:xfrm>
                  <a:off x="2836862" y="7088188"/>
                  <a:ext cx="139700" cy="74612"/>
                </a:xfrm>
                <a:custGeom>
                  <a:avLst/>
                  <a:gdLst>
                    <a:gd name="T0" fmla="*/ 0 w 88"/>
                    <a:gd name="T1" fmla="*/ 26 h 47"/>
                    <a:gd name="T2" fmla="*/ 82 w 88"/>
                    <a:gd name="T3" fmla="*/ 0 h 47"/>
                    <a:gd name="T4" fmla="*/ 88 w 88"/>
                    <a:gd name="T5" fmla="*/ 21 h 47"/>
                    <a:gd name="T6" fmla="*/ 7 w 88"/>
                    <a:gd name="T7" fmla="*/ 47 h 47"/>
                    <a:gd name="T8" fmla="*/ 0 w 88"/>
                    <a:gd name="T9" fmla="*/ 2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47">
                      <a:moveTo>
                        <a:pt x="0" y="26"/>
                      </a:moveTo>
                      <a:lnTo>
                        <a:pt x="82" y="0"/>
                      </a:lnTo>
                      <a:lnTo>
                        <a:pt x="88" y="21"/>
                      </a:lnTo>
                      <a:lnTo>
                        <a:pt x="7" y="47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FFF6B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71" name="Freeform 23"/>
                <p:cNvSpPr/>
                <p:nvPr>
                  <p:custDataLst>
                    <p:tags r:id="rId64"/>
                  </p:custDataLst>
                </p:nvPr>
              </p:nvSpPr>
              <p:spPr bwMode="auto">
                <a:xfrm>
                  <a:off x="2798762" y="6972300"/>
                  <a:ext cx="139700" cy="71437"/>
                </a:xfrm>
                <a:custGeom>
                  <a:avLst/>
                  <a:gdLst>
                    <a:gd name="T0" fmla="*/ 0 w 88"/>
                    <a:gd name="T1" fmla="*/ 26 h 45"/>
                    <a:gd name="T2" fmla="*/ 82 w 88"/>
                    <a:gd name="T3" fmla="*/ 0 h 45"/>
                    <a:gd name="T4" fmla="*/ 88 w 88"/>
                    <a:gd name="T5" fmla="*/ 19 h 45"/>
                    <a:gd name="T6" fmla="*/ 6 w 88"/>
                    <a:gd name="T7" fmla="*/ 45 h 45"/>
                    <a:gd name="T8" fmla="*/ 0 w 88"/>
                    <a:gd name="T9" fmla="*/ 26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45">
                      <a:moveTo>
                        <a:pt x="0" y="26"/>
                      </a:moveTo>
                      <a:lnTo>
                        <a:pt x="82" y="0"/>
                      </a:lnTo>
                      <a:lnTo>
                        <a:pt x="88" y="19"/>
                      </a:lnTo>
                      <a:lnTo>
                        <a:pt x="6" y="45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FFF6B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72" name="Freeform 24"/>
                <p:cNvSpPr/>
                <p:nvPr>
                  <p:custDataLst>
                    <p:tags r:id="rId65"/>
                  </p:custDataLst>
                </p:nvPr>
              </p:nvSpPr>
              <p:spPr bwMode="auto">
                <a:xfrm>
                  <a:off x="2759075" y="6853238"/>
                  <a:ext cx="142875" cy="74612"/>
                </a:xfrm>
                <a:custGeom>
                  <a:avLst/>
                  <a:gdLst>
                    <a:gd name="T0" fmla="*/ 0 w 90"/>
                    <a:gd name="T1" fmla="*/ 27 h 47"/>
                    <a:gd name="T2" fmla="*/ 82 w 90"/>
                    <a:gd name="T3" fmla="*/ 0 h 47"/>
                    <a:gd name="T4" fmla="*/ 90 w 90"/>
                    <a:gd name="T5" fmla="*/ 21 h 47"/>
                    <a:gd name="T6" fmla="*/ 8 w 90"/>
                    <a:gd name="T7" fmla="*/ 47 h 47"/>
                    <a:gd name="T8" fmla="*/ 0 w 90"/>
                    <a:gd name="T9" fmla="*/ 27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7">
                      <a:moveTo>
                        <a:pt x="0" y="27"/>
                      </a:moveTo>
                      <a:lnTo>
                        <a:pt x="82" y="0"/>
                      </a:lnTo>
                      <a:lnTo>
                        <a:pt x="90" y="21"/>
                      </a:lnTo>
                      <a:lnTo>
                        <a:pt x="8" y="4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FFF6B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73" name="Freeform 25"/>
                <p:cNvSpPr/>
                <p:nvPr>
                  <p:custDataLst>
                    <p:tags r:id="rId66"/>
                  </p:custDataLst>
                </p:nvPr>
              </p:nvSpPr>
              <p:spPr bwMode="auto">
                <a:xfrm>
                  <a:off x="2722562" y="6737350"/>
                  <a:ext cx="139700" cy="74612"/>
                </a:xfrm>
                <a:custGeom>
                  <a:avLst/>
                  <a:gdLst>
                    <a:gd name="T0" fmla="*/ 0 w 88"/>
                    <a:gd name="T1" fmla="*/ 26 h 47"/>
                    <a:gd name="T2" fmla="*/ 82 w 88"/>
                    <a:gd name="T3" fmla="*/ 0 h 47"/>
                    <a:gd name="T4" fmla="*/ 88 w 88"/>
                    <a:gd name="T5" fmla="*/ 20 h 47"/>
                    <a:gd name="T6" fmla="*/ 6 w 88"/>
                    <a:gd name="T7" fmla="*/ 47 h 47"/>
                    <a:gd name="T8" fmla="*/ 0 w 88"/>
                    <a:gd name="T9" fmla="*/ 2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47">
                      <a:moveTo>
                        <a:pt x="0" y="26"/>
                      </a:moveTo>
                      <a:lnTo>
                        <a:pt x="82" y="0"/>
                      </a:lnTo>
                      <a:lnTo>
                        <a:pt x="88" y="20"/>
                      </a:lnTo>
                      <a:lnTo>
                        <a:pt x="6" y="47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FFF6B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74" name="Freeform 26"/>
                <p:cNvSpPr/>
                <p:nvPr>
                  <p:custDataLst>
                    <p:tags r:id="rId67"/>
                  </p:custDataLst>
                </p:nvPr>
              </p:nvSpPr>
              <p:spPr bwMode="auto">
                <a:xfrm>
                  <a:off x="2506662" y="6621463"/>
                  <a:ext cx="317500" cy="131762"/>
                </a:xfrm>
                <a:custGeom>
                  <a:avLst/>
                  <a:gdLst>
                    <a:gd name="T0" fmla="*/ 0 w 200"/>
                    <a:gd name="T1" fmla="*/ 63 h 83"/>
                    <a:gd name="T2" fmla="*/ 193 w 200"/>
                    <a:gd name="T3" fmla="*/ 0 h 83"/>
                    <a:gd name="T4" fmla="*/ 200 w 200"/>
                    <a:gd name="T5" fmla="*/ 19 h 83"/>
                    <a:gd name="T6" fmla="*/ 6 w 200"/>
                    <a:gd name="T7" fmla="*/ 83 h 83"/>
                    <a:gd name="T8" fmla="*/ 0 w 200"/>
                    <a:gd name="T9" fmla="*/ 63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0" h="83">
                      <a:moveTo>
                        <a:pt x="0" y="63"/>
                      </a:moveTo>
                      <a:lnTo>
                        <a:pt x="193" y="0"/>
                      </a:lnTo>
                      <a:lnTo>
                        <a:pt x="200" y="19"/>
                      </a:lnTo>
                      <a:lnTo>
                        <a:pt x="6" y="83"/>
                      </a:lnTo>
                      <a:lnTo>
                        <a:pt x="0" y="63"/>
                      </a:lnTo>
                      <a:close/>
                    </a:path>
                  </a:pathLst>
                </a:custGeom>
                <a:solidFill>
                  <a:srgbClr val="FFF6B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75" name="Freeform 27"/>
                <p:cNvSpPr/>
                <p:nvPr>
                  <p:custDataLst>
                    <p:tags r:id="rId68"/>
                  </p:custDataLst>
                </p:nvPr>
              </p:nvSpPr>
              <p:spPr bwMode="auto">
                <a:xfrm>
                  <a:off x="2647950" y="6507163"/>
                  <a:ext cx="139700" cy="74612"/>
                </a:xfrm>
                <a:custGeom>
                  <a:avLst/>
                  <a:gdLst>
                    <a:gd name="T0" fmla="*/ 0 w 88"/>
                    <a:gd name="T1" fmla="*/ 28 h 47"/>
                    <a:gd name="T2" fmla="*/ 82 w 88"/>
                    <a:gd name="T3" fmla="*/ 0 h 47"/>
                    <a:gd name="T4" fmla="*/ 88 w 88"/>
                    <a:gd name="T5" fmla="*/ 21 h 47"/>
                    <a:gd name="T6" fmla="*/ 6 w 88"/>
                    <a:gd name="T7" fmla="*/ 47 h 47"/>
                    <a:gd name="T8" fmla="*/ 0 w 88"/>
                    <a:gd name="T9" fmla="*/ 28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47">
                      <a:moveTo>
                        <a:pt x="0" y="28"/>
                      </a:moveTo>
                      <a:lnTo>
                        <a:pt x="82" y="0"/>
                      </a:lnTo>
                      <a:lnTo>
                        <a:pt x="88" y="21"/>
                      </a:lnTo>
                      <a:lnTo>
                        <a:pt x="6" y="47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F6B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76" name="Freeform 28"/>
                <p:cNvSpPr/>
                <p:nvPr>
                  <p:custDataLst>
                    <p:tags r:id="rId69"/>
                  </p:custDataLst>
                </p:nvPr>
              </p:nvSpPr>
              <p:spPr bwMode="auto">
                <a:xfrm>
                  <a:off x="2608262" y="6391275"/>
                  <a:ext cx="142875" cy="74612"/>
                </a:xfrm>
                <a:custGeom>
                  <a:avLst/>
                  <a:gdLst>
                    <a:gd name="T0" fmla="*/ 0 w 90"/>
                    <a:gd name="T1" fmla="*/ 26 h 47"/>
                    <a:gd name="T2" fmla="*/ 82 w 90"/>
                    <a:gd name="T3" fmla="*/ 0 h 47"/>
                    <a:gd name="T4" fmla="*/ 90 w 90"/>
                    <a:gd name="T5" fmla="*/ 20 h 47"/>
                    <a:gd name="T6" fmla="*/ 8 w 90"/>
                    <a:gd name="T7" fmla="*/ 47 h 47"/>
                    <a:gd name="T8" fmla="*/ 0 w 90"/>
                    <a:gd name="T9" fmla="*/ 2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7">
                      <a:moveTo>
                        <a:pt x="0" y="26"/>
                      </a:moveTo>
                      <a:lnTo>
                        <a:pt x="82" y="0"/>
                      </a:lnTo>
                      <a:lnTo>
                        <a:pt x="90" y="20"/>
                      </a:lnTo>
                      <a:lnTo>
                        <a:pt x="8" y="47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FFF6B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77" name="Freeform 29"/>
                <p:cNvSpPr/>
                <p:nvPr>
                  <p:custDataLst>
                    <p:tags r:id="rId70"/>
                  </p:custDataLst>
                </p:nvPr>
              </p:nvSpPr>
              <p:spPr bwMode="auto">
                <a:xfrm>
                  <a:off x="2571750" y="6275388"/>
                  <a:ext cx="139700" cy="73025"/>
                </a:xfrm>
                <a:custGeom>
                  <a:avLst/>
                  <a:gdLst>
                    <a:gd name="T0" fmla="*/ 0 w 88"/>
                    <a:gd name="T1" fmla="*/ 26 h 46"/>
                    <a:gd name="T2" fmla="*/ 82 w 88"/>
                    <a:gd name="T3" fmla="*/ 0 h 46"/>
                    <a:gd name="T4" fmla="*/ 88 w 88"/>
                    <a:gd name="T5" fmla="*/ 19 h 46"/>
                    <a:gd name="T6" fmla="*/ 6 w 88"/>
                    <a:gd name="T7" fmla="*/ 46 h 46"/>
                    <a:gd name="T8" fmla="*/ 0 w 88"/>
                    <a:gd name="T9" fmla="*/ 2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46">
                      <a:moveTo>
                        <a:pt x="0" y="26"/>
                      </a:moveTo>
                      <a:lnTo>
                        <a:pt x="82" y="0"/>
                      </a:lnTo>
                      <a:lnTo>
                        <a:pt x="88" y="19"/>
                      </a:lnTo>
                      <a:lnTo>
                        <a:pt x="6" y="46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FFF6B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78" name="Freeform 30"/>
                <p:cNvSpPr/>
                <p:nvPr>
                  <p:custDataLst>
                    <p:tags r:id="rId71"/>
                  </p:custDataLst>
                </p:nvPr>
              </p:nvSpPr>
              <p:spPr bwMode="auto">
                <a:xfrm>
                  <a:off x="2535237" y="6156325"/>
                  <a:ext cx="138113" cy="74612"/>
                </a:xfrm>
                <a:custGeom>
                  <a:avLst/>
                  <a:gdLst>
                    <a:gd name="T0" fmla="*/ 0 w 87"/>
                    <a:gd name="T1" fmla="*/ 28 h 47"/>
                    <a:gd name="T2" fmla="*/ 80 w 87"/>
                    <a:gd name="T3" fmla="*/ 0 h 47"/>
                    <a:gd name="T4" fmla="*/ 87 w 87"/>
                    <a:gd name="T5" fmla="*/ 20 h 47"/>
                    <a:gd name="T6" fmla="*/ 5 w 87"/>
                    <a:gd name="T7" fmla="*/ 47 h 47"/>
                    <a:gd name="T8" fmla="*/ 0 w 87"/>
                    <a:gd name="T9" fmla="*/ 28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47">
                      <a:moveTo>
                        <a:pt x="0" y="28"/>
                      </a:moveTo>
                      <a:lnTo>
                        <a:pt x="80" y="0"/>
                      </a:lnTo>
                      <a:lnTo>
                        <a:pt x="87" y="20"/>
                      </a:lnTo>
                      <a:lnTo>
                        <a:pt x="5" y="47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F6B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79" name="Freeform 31"/>
                <p:cNvSpPr/>
                <p:nvPr>
                  <p:custDataLst>
                    <p:tags r:id="rId72"/>
                  </p:custDataLst>
                </p:nvPr>
              </p:nvSpPr>
              <p:spPr bwMode="auto">
                <a:xfrm>
                  <a:off x="2317750" y="6040438"/>
                  <a:ext cx="315913" cy="131762"/>
                </a:xfrm>
                <a:custGeom>
                  <a:avLst/>
                  <a:gdLst>
                    <a:gd name="T0" fmla="*/ 0 w 199"/>
                    <a:gd name="T1" fmla="*/ 63 h 83"/>
                    <a:gd name="T2" fmla="*/ 194 w 199"/>
                    <a:gd name="T3" fmla="*/ 0 h 83"/>
                    <a:gd name="T4" fmla="*/ 199 w 199"/>
                    <a:gd name="T5" fmla="*/ 20 h 83"/>
                    <a:gd name="T6" fmla="*/ 6 w 199"/>
                    <a:gd name="T7" fmla="*/ 83 h 83"/>
                    <a:gd name="T8" fmla="*/ 0 w 199"/>
                    <a:gd name="T9" fmla="*/ 63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9" h="83">
                      <a:moveTo>
                        <a:pt x="0" y="63"/>
                      </a:moveTo>
                      <a:lnTo>
                        <a:pt x="194" y="0"/>
                      </a:lnTo>
                      <a:lnTo>
                        <a:pt x="199" y="20"/>
                      </a:lnTo>
                      <a:lnTo>
                        <a:pt x="6" y="83"/>
                      </a:lnTo>
                      <a:lnTo>
                        <a:pt x="0" y="63"/>
                      </a:lnTo>
                      <a:close/>
                    </a:path>
                  </a:pathLst>
                </a:custGeom>
                <a:solidFill>
                  <a:srgbClr val="FFF6B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80" name="Freeform 32"/>
                <p:cNvSpPr/>
                <p:nvPr>
                  <p:custDataLst>
                    <p:tags r:id="rId73"/>
                  </p:custDataLst>
                </p:nvPr>
              </p:nvSpPr>
              <p:spPr bwMode="auto">
                <a:xfrm>
                  <a:off x="2457450" y="5929313"/>
                  <a:ext cx="142875" cy="73025"/>
                </a:xfrm>
                <a:custGeom>
                  <a:avLst/>
                  <a:gdLst>
                    <a:gd name="T0" fmla="*/ 0 w 90"/>
                    <a:gd name="T1" fmla="*/ 26 h 46"/>
                    <a:gd name="T2" fmla="*/ 82 w 90"/>
                    <a:gd name="T3" fmla="*/ 0 h 46"/>
                    <a:gd name="T4" fmla="*/ 90 w 90"/>
                    <a:gd name="T5" fmla="*/ 20 h 46"/>
                    <a:gd name="T6" fmla="*/ 8 w 90"/>
                    <a:gd name="T7" fmla="*/ 46 h 46"/>
                    <a:gd name="T8" fmla="*/ 0 w 90"/>
                    <a:gd name="T9" fmla="*/ 2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6">
                      <a:moveTo>
                        <a:pt x="0" y="26"/>
                      </a:moveTo>
                      <a:lnTo>
                        <a:pt x="82" y="0"/>
                      </a:lnTo>
                      <a:lnTo>
                        <a:pt x="90" y="20"/>
                      </a:lnTo>
                      <a:lnTo>
                        <a:pt x="8" y="46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FFF6B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81" name="Freeform 33"/>
                <p:cNvSpPr/>
                <p:nvPr>
                  <p:custDataLst>
                    <p:tags r:id="rId74"/>
                  </p:custDataLst>
                </p:nvPr>
              </p:nvSpPr>
              <p:spPr bwMode="auto">
                <a:xfrm>
                  <a:off x="2420937" y="5811838"/>
                  <a:ext cx="139700" cy="73025"/>
                </a:xfrm>
                <a:custGeom>
                  <a:avLst/>
                  <a:gdLst>
                    <a:gd name="T0" fmla="*/ 0 w 88"/>
                    <a:gd name="T1" fmla="*/ 27 h 46"/>
                    <a:gd name="T2" fmla="*/ 82 w 88"/>
                    <a:gd name="T3" fmla="*/ 0 h 46"/>
                    <a:gd name="T4" fmla="*/ 88 w 88"/>
                    <a:gd name="T5" fmla="*/ 19 h 46"/>
                    <a:gd name="T6" fmla="*/ 7 w 88"/>
                    <a:gd name="T7" fmla="*/ 46 h 46"/>
                    <a:gd name="T8" fmla="*/ 0 w 88"/>
                    <a:gd name="T9" fmla="*/ 27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46">
                      <a:moveTo>
                        <a:pt x="0" y="27"/>
                      </a:moveTo>
                      <a:lnTo>
                        <a:pt x="82" y="0"/>
                      </a:lnTo>
                      <a:lnTo>
                        <a:pt x="88" y="19"/>
                      </a:lnTo>
                      <a:lnTo>
                        <a:pt x="7" y="46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FFF6B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82" name="Freeform 34"/>
                <p:cNvSpPr/>
                <p:nvPr>
                  <p:custDataLst>
                    <p:tags r:id="rId75"/>
                  </p:custDataLst>
                </p:nvPr>
              </p:nvSpPr>
              <p:spPr bwMode="auto">
                <a:xfrm>
                  <a:off x="2382837" y="5694363"/>
                  <a:ext cx="139700" cy="73025"/>
                </a:xfrm>
                <a:custGeom>
                  <a:avLst/>
                  <a:gdLst>
                    <a:gd name="T0" fmla="*/ 0 w 88"/>
                    <a:gd name="T1" fmla="*/ 26 h 46"/>
                    <a:gd name="T2" fmla="*/ 81 w 88"/>
                    <a:gd name="T3" fmla="*/ 0 h 46"/>
                    <a:gd name="T4" fmla="*/ 88 w 88"/>
                    <a:gd name="T5" fmla="*/ 20 h 46"/>
                    <a:gd name="T6" fmla="*/ 6 w 88"/>
                    <a:gd name="T7" fmla="*/ 46 h 46"/>
                    <a:gd name="T8" fmla="*/ 0 w 88"/>
                    <a:gd name="T9" fmla="*/ 2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46">
                      <a:moveTo>
                        <a:pt x="0" y="26"/>
                      </a:moveTo>
                      <a:lnTo>
                        <a:pt x="81" y="0"/>
                      </a:lnTo>
                      <a:lnTo>
                        <a:pt x="88" y="20"/>
                      </a:lnTo>
                      <a:lnTo>
                        <a:pt x="6" y="46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FFF6B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83" name="Freeform 35"/>
                <p:cNvSpPr/>
                <p:nvPr>
                  <p:custDataLst>
                    <p:tags r:id="rId76"/>
                  </p:custDataLst>
                </p:nvPr>
              </p:nvSpPr>
              <p:spPr bwMode="auto">
                <a:xfrm>
                  <a:off x="2344737" y="5576888"/>
                  <a:ext cx="138113" cy="74612"/>
                </a:xfrm>
                <a:custGeom>
                  <a:avLst/>
                  <a:gdLst>
                    <a:gd name="T0" fmla="*/ 0 w 87"/>
                    <a:gd name="T1" fmla="*/ 27 h 47"/>
                    <a:gd name="T2" fmla="*/ 81 w 87"/>
                    <a:gd name="T3" fmla="*/ 0 h 47"/>
                    <a:gd name="T4" fmla="*/ 87 w 87"/>
                    <a:gd name="T5" fmla="*/ 21 h 47"/>
                    <a:gd name="T6" fmla="*/ 7 w 87"/>
                    <a:gd name="T7" fmla="*/ 47 h 47"/>
                    <a:gd name="T8" fmla="*/ 0 w 87"/>
                    <a:gd name="T9" fmla="*/ 27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47">
                      <a:moveTo>
                        <a:pt x="0" y="27"/>
                      </a:moveTo>
                      <a:lnTo>
                        <a:pt x="81" y="0"/>
                      </a:lnTo>
                      <a:lnTo>
                        <a:pt x="87" y="21"/>
                      </a:lnTo>
                      <a:lnTo>
                        <a:pt x="7" y="4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FFF6B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84" name="Freeform 36"/>
                <p:cNvSpPr/>
                <p:nvPr>
                  <p:custDataLst>
                    <p:tags r:id="rId77"/>
                  </p:custDataLst>
                </p:nvPr>
              </p:nvSpPr>
              <p:spPr bwMode="auto">
                <a:xfrm>
                  <a:off x="2127250" y="5461000"/>
                  <a:ext cx="319088" cy="133350"/>
                </a:xfrm>
                <a:custGeom>
                  <a:avLst/>
                  <a:gdLst>
                    <a:gd name="T0" fmla="*/ 0 w 201"/>
                    <a:gd name="T1" fmla="*/ 63 h 84"/>
                    <a:gd name="T2" fmla="*/ 195 w 201"/>
                    <a:gd name="T3" fmla="*/ 0 h 84"/>
                    <a:gd name="T4" fmla="*/ 201 w 201"/>
                    <a:gd name="T5" fmla="*/ 19 h 84"/>
                    <a:gd name="T6" fmla="*/ 8 w 201"/>
                    <a:gd name="T7" fmla="*/ 84 h 84"/>
                    <a:gd name="T8" fmla="*/ 0 w 201"/>
                    <a:gd name="T9" fmla="*/ 63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1" h="84">
                      <a:moveTo>
                        <a:pt x="0" y="63"/>
                      </a:moveTo>
                      <a:lnTo>
                        <a:pt x="195" y="0"/>
                      </a:lnTo>
                      <a:lnTo>
                        <a:pt x="201" y="19"/>
                      </a:lnTo>
                      <a:lnTo>
                        <a:pt x="8" y="84"/>
                      </a:lnTo>
                      <a:lnTo>
                        <a:pt x="0" y="63"/>
                      </a:lnTo>
                      <a:close/>
                    </a:path>
                  </a:pathLst>
                </a:custGeom>
                <a:solidFill>
                  <a:srgbClr val="FFF6B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85" name="Freeform 37"/>
                <p:cNvSpPr/>
                <p:nvPr>
                  <p:custDataLst>
                    <p:tags r:id="rId78"/>
                  </p:custDataLst>
                </p:nvPr>
              </p:nvSpPr>
              <p:spPr bwMode="auto">
                <a:xfrm>
                  <a:off x="2270125" y="5348288"/>
                  <a:ext cx="139700" cy="73025"/>
                </a:xfrm>
                <a:custGeom>
                  <a:avLst/>
                  <a:gdLst>
                    <a:gd name="T0" fmla="*/ 0 w 88"/>
                    <a:gd name="T1" fmla="*/ 27 h 46"/>
                    <a:gd name="T2" fmla="*/ 82 w 88"/>
                    <a:gd name="T3" fmla="*/ 0 h 46"/>
                    <a:gd name="T4" fmla="*/ 88 w 88"/>
                    <a:gd name="T5" fmla="*/ 20 h 46"/>
                    <a:gd name="T6" fmla="*/ 7 w 88"/>
                    <a:gd name="T7" fmla="*/ 46 h 46"/>
                    <a:gd name="T8" fmla="*/ 0 w 88"/>
                    <a:gd name="T9" fmla="*/ 27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46">
                      <a:moveTo>
                        <a:pt x="0" y="27"/>
                      </a:moveTo>
                      <a:lnTo>
                        <a:pt x="82" y="0"/>
                      </a:lnTo>
                      <a:lnTo>
                        <a:pt x="88" y="20"/>
                      </a:lnTo>
                      <a:lnTo>
                        <a:pt x="7" y="46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FFF6B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86" name="Freeform 38"/>
                <p:cNvSpPr/>
                <p:nvPr>
                  <p:custDataLst>
                    <p:tags r:id="rId79"/>
                  </p:custDataLst>
                </p:nvPr>
              </p:nvSpPr>
              <p:spPr bwMode="auto">
                <a:xfrm>
                  <a:off x="2232025" y="5230813"/>
                  <a:ext cx="139700" cy="74612"/>
                </a:xfrm>
                <a:custGeom>
                  <a:avLst/>
                  <a:gdLst>
                    <a:gd name="T0" fmla="*/ 0 w 88"/>
                    <a:gd name="T1" fmla="*/ 27 h 47"/>
                    <a:gd name="T2" fmla="*/ 81 w 88"/>
                    <a:gd name="T3" fmla="*/ 0 h 47"/>
                    <a:gd name="T4" fmla="*/ 88 w 88"/>
                    <a:gd name="T5" fmla="*/ 21 h 47"/>
                    <a:gd name="T6" fmla="*/ 6 w 88"/>
                    <a:gd name="T7" fmla="*/ 47 h 47"/>
                    <a:gd name="T8" fmla="*/ 0 w 88"/>
                    <a:gd name="T9" fmla="*/ 27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47">
                      <a:moveTo>
                        <a:pt x="0" y="27"/>
                      </a:moveTo>
                      <a:lnTo>
                        <a:pt x="81" y="0"/>
                      </a:lnTo>
                      <a:lnTo>
                        <a:pt x="88" y="21"/>
                      </a:lnTo>
                      <a:lnTo>
                        <a:pt x="6" y="4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FFF6B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87" name="Freeform 39"/>
                <p:cNvSpPr/>
                <p:nvPr>
                  <p:custDataLst>
                    <p:tags r:id="rId80"/>
                  </p:custDataLst>
                </p:nvPr>
              </p:nvSpPr>
              <p:spPr bwMode="auto">
                <a:xfrm>
                  <a:off x="2192337" y="5114925"/>
                  <a:ext cx="142875" cy="74612"/>
                </a:xfrm>
                <a:custGeom>
                  <a:avLst/>
                  <a:gdLst>
                    <a:gd name="T0" fmla="*/ 0 w 90"/>
                    <a:gd name="T1" fmla="*/ 26 h 47"/>
                    <a:gd name="T2" fmla="*/ 82 w 90"/>
                    <a:gd name="T3" fmla="*/ 0 h 47"/>
                    <a:gd name="T4" fmla="*/ 90 w 90"/>
                    <a:gd name="T5" fmla="*/ 21 h 47"/>
                    <a:gd name="T6" fmla="*/ 8 w 90"/>
                    <a:gd name="T7" fmla="*/ 47 h 47"/>
                    <a:gd name="T8" fmla="*/ 0 w 90"/>
                    <a:gd name="T9" fmla="*/ 2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7">
                      <a:moveTo>
                        <a:pt x="0" y="26"/>
                      </a:moveTo>
                      <a:lnTo>
                        <a:pt x="82" y="0"/>
                      </a:lnTo>
                      <a:lnTo>
                        <a:pt x="90" y="21"/>
                      </a:lnTo>
                      <a:lnTo>
                        <a:pt x="8" y="47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FFF6B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88" name="Freeform 40"/>
                <p:cNvSpPr/>
                <p:nvPr>
                  <p:custDataLst>
                    <p:tags r:id="rId81"/>
                  </p:custDataLst>
                </p:nvPr>
              </p:nvSpPr>
              <p:spPr bwMode="auto">
                <a:xfrm>
                  <a:off x="2155825" y="4999038"/>
                  <a:ext cx="139700" cy="71437"/>
                </a:xfrm>
                <a:custGeom>
                  <a:avLst/>
                  <a:gdLst>
                    <a:gd name="T0" fmla="*/ 0 w 88"/>
                    <a:gd name="T1" fmla="*/ 26 h 45"/>
                    <a:gd name="T2" fmla="*/ 82 w 88"/>
                    <a:gd name="T3" fmla="*/ 0 h 45"/>
                    <a:gd name="T4" fmla="*/ 88 w 88"/>
                    <a:gd name="T5" fmla="*/ 19 h 45"/>
                    <a:gd name="T6" fmla="*/ 6 w 88"/>
                    <a:gd name="T7" fmla="*/ 45 h 45"/>
                    <a:gd name="T8" fmla="*/ 0 w 88"/>
                    <a:gd name="T9" fmla="*/ 26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45">
                      <a:moveTo>
                        <a:pt x="0" y="26"/>
                      </a:moveTo>
                      <a:lnTo>
                        <a:pt x="82" y="0"/>
                      </a:lnTo>
                      <a:lnTo>
                        <a:pt x="88" y="19"/>
                      </a:lnTo>
                      <a:lnTo>
                        <a:pt x="6" y="45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FFF6B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89" name="Freeform 41"/>
                <p:cNvSpPr/>
                <p:nvPr>
                  <p:custDataLst>
                    <p:tags r:id="rId82"/>
                  </p:custDataLst>
                </p:nvPr>
              </p:nvSpPr>
              <p:spPr bwMode="auto">
                <a:xfrm>
                  <a:off x="1939925" y="4879975"/>
                  <a:ext cx="317500" cy="133350"/>
                </a:xfrm>
                <a:custGeom>
                  <a:avLst/>
                  <a:gdLst>
                    <a:gd name="T0" fmla="*/ 0 w 200"/>
                    <a:gd name="T1" fmla="*/ 63 h 84"/>
                    <a:gd name="T2" fmla="*/ 193 w 200"/>
                    <a:gd name="T3" fmla="*/ 0 h 84"/>
                    <a:gd name="T4" fmla="*/ 200 w 200"/>
                    <a:gd name="T5" fmla="*/ 21 h 84"/>
                    <a:gd name="T6" fmla="*/ 6 w 200"/>
                    <a:gd name="T7" fmla="*/ 84 h 84"/>
                    <a:gd name="T8" fmla="*/ 0 w 200"/>
                    <a:gd name="T9" fmla="*/ 63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0" h="84">
                      <a:moveTo>
                        <a:pt x="0" y="63"/>
                      </a:moveTo>
                      <a:lnTo>
                        <a:pt x="193" y="0"/>
                      </a:lnTo>
                      <a:lnTo>
                        <a:pt x="200" y="21"/>
                      </a:lnTo>
                      <a:lnTo>
                        <a:pt x="6" y="84"/>
                      </a:lnTo>
                      <a:lnTo>
                        <a:pt x="0" y="63"/>
                      </a:lnTo>
                      <a:close/>
                    </a:path>
                  </a:pathLst>
                </a:custGeom>
                <a:solidFill>
                  <a:srgbClr val="FFF6B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90" name="Freeform 42"/>
                <p:cNvSpPr/>
                <p:nvPr>
                  <p:custDataLst>
                    <p:tags r:id="rId83"/>
                  </p:custDataLst>
                </p:nvPr>
              </p:nvSpPr>
              <p:spPr bwMode="auto">
                <a:xfrm>
                  <a:off x="2081212" y="4768850"/>
                  <a:ext cx="139700" cy="74612"/>
                </a:xfrm>
                <a:custGeom>
                  <a:avLst/>
                  <a:gdLst>
                    <a:gd name="T0" fmla="*/ 0 w 88"/>
                    <a:gd name="T1" fmla="*/ 26 h 47"/>
                    <a:gd name="T2" fmla="*/ 82 w 88"/>
                    <a:gd name="T3" fmla="*/ 0 h 47"/>
                    <a:gd name="T4" fmla="*/ 88 w 88"/>
                    <a:gd name="T5" fmla="*/ 20 h 47"/>
                    <a:gd name="T6" fmla="*/ 6 w 88"/>
                    <a:gd name="T7" fmla="*/ 47 h 47"/>
                    <a:gd name="T8" fmla="*/ 0 w 88"/>
                    <a:gd name="T9" fmla="*/ 2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47">
                      <a:moveTo>
                        <a:pt x="0" y="26"/>
                      </a:moveTo>
                      <a:lnTo>
                        <a:pt x="82" y="0"/>
                      </a:lnTo>
                      <a:lnTo>
                        <a:pt x="88" y="20"/>
                      </a:lnTo>
                      <a:lnTo>
                        <a:pt x="6" y="47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FFF6B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91" name="Freeform 43"/>
                <p:cNvSpPr/>
                <p:nvPr>
                  <p:custDataLst>
                    <p:tags r:id="rId84"/>
                  </p:custDataLst>
                </p:nvPr>
              </p:nvSpPr>
              <p:spPr bwMode="auto">
                <a:xfrm>
                  <a:off x="2041525" y="4652963"/>
                  <a:ext cx="142875" cy="74612"/>
                </a:xfrm>
                <a:custGeom>
                  <a:avLst/>
                  <a:gdLst>
                    <a:gd name="T0" fmla="*/ 0 w 90"/>
                    <a:gd name="T1" fmla="*/ 26 h 47"/>
                    <a:gd name="T2" fmla="*/ 82 w 90"/>
                    <a:gd name="T3" fmla="*/ 0 h 47"/>
                    <a:gd name="T4" fmla="*/ 90 w 90"/>
                    <a:gd name="T5" fmla="*/ 19 h 47"/>
                    <a:gd name="T6" fmla="*/ 8 w 90"/>
                    <a:gd name="T7" fmla="*/ 47 h 47"/>
                    <a:gd name="T8" fmla="*/ 0 w 90"/>
                    <a:gd name="T9" fmla="*/ 2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7">
                      <a:moveTo>
                        <a:pt x="0" y="26"/>
                      </a:moveTo>
                      <a:lnTo>
                        <a:pt x="82" y="0"/>
                      </a:lnTo>
                      <a:lnTo>
                        <a:pt x="90" y="19"/>
                      </a:lnTo>
                      <a:lnTo>
                        <a:pt x="8" y="47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FFF6B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92" name="Freeform 44"/>
                <p:cNvSpPr/>
                <p:nvPr>
                  <p:custDataLst>
                    <p:tags r:id="rId85"/>
                  </p:custDataLst>
                </p:nvPr>
              </p:nvSpPr>
              <p:spPr bwMode="auto">
                <a:xfrm>
                  <a:off x="2005012" y="4533900"/>
                  <a:ext cx="139700" cy="74612"/>
                </a:xfrm>
                <a:custGeom>
                  <a:avLst/>
                  <a:gdLst>
                    <a:gd name="T0" fmla="*/ 0 w 88"/>
                    <a:gd name="T1" fmla="*/ 28 h 47"/>
                    <a:gd name="T2" fmla="*/ 82 w 88"/>
                    <a:gd name="T3" fmla="*/ 0 h 47"/>
                    <a:gd name="T4" fmla="*/ 88 w 88"/>
                    <a:gd name="T5" fmla="*/ 21 h 47"/>
                    <a:gd name="T6" fmla="*/ 6 w 88"/>
                    <a:gd name="T7" fmla="*/ 47 h 47"/>
                    <a:gd name="T8" fmla="*/ 0 w 88"/>
                    <a:gd name="T9" fmla="*/ 28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47">
                      <a:moveTo>
                        <a:pt x="0" y="28"/>
                      </a:moveTo>
                      <a:lnTo>
                        <a:pt x="82" y="0"/>
                      </a:lnTo>
                      <a:lnTo>
                        <a:pt x="88" y="21"/>
                      </a:lnTo>
                      <a:lnTo>
                        <a:pt x="6" y="47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F6B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93" name="Freeform 45"/>
                <p:cNvSpPr/>
                <p:nvPr>
                  <p:custDataLst>
                    <p:tags r:id="rId86"/>
                  </p:custDataLst>
                </p:nvPr>
              </p:nvSpPr>
              <p:spPr bwMode="auto">
                <a:xfrm>
                  <a:off x="1968500" y="4418013"/>
                  <a:ext cx="138113" cy="74612"/>
                </a:xfrm>
                <a:custGeom>
                  <a:avLst/>
                  <a:gdLst>
                    <a:gd name="T0" fmla="*/ 0 w 87"/>
                    <a:gd name="T1" fmla="*/ 26 h 47"/>
                    <a:gd name="T2" fmla="*/ 80 w 87"/>
                    <a:gd name="T3" fmla="*/ 0 h 47"/>
                    <a:gd name="T4" fmla="*/ 87 w 87"/>
                    <a:gd name="T5" fmla="*/ 20 h 47"/>
                    <a:gd name="T6" fmla="*/ 5 w 87"/>
                    <a:gd name="T7" fmla="*/ 47 h 47"/>
                    <a:gd name="T8" fmla="*/ 0 w 87"/>
                    <a:gd name="T9" fmla="*/ 2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47">
                      <a:moveTo>
                        <a:pt x="0" y="26"/>
                      </a:moveTo>
                      <a:lnTo>
                        <a:pt x="80" y="0"/>
                      </a:lnTo>
                      <a:lnTo>
                        <a:pt x="87" y="20"/>
                      </a:lnTo>
                      <a:lnTo>
                        <a:pt x="5" y="47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FFF6B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94" name="Freeform 46"/>
                <p:cNvSpPr/>
                <p:nvPr>
                  <p:custDataLst>
                    <p:tags r:id="rId87"/>
                  </p:custDataLst>
                </p:nvPr>
              </p:nvSpPr>
              <p:spPr bwMode="auto">
                <a:xfrm>
                  <a:off x="1751012" y="4302125"/>
                  <a:ext cx="315913" cy="131762"/>
                </a:xfrm>
                <a:custGeom>
                  <a:avLst/>
                  <a:gdLst>
                    <a:gd name="T0" fmla="*/ 0 w 199"/>
                    <a:gd name="T1" fmla="*/ 63 h 83"/>
                    <a:gd name="T2" fmla="*/ 194 w 199"/>
                    <a:gd name="T3" fmla="*/ 0 h 83"/>
                    <a:gd name="T4" fmla="*/ 199 w 199"/>
                    <a:gd name="T5" fmla="*/ 20 h 83"/>
                    <a:gd name="T6" fmla="*/ 6 w 199"/>
                    <a:gd name="T7" fmla="*/ 83 h 83"/>
                    <a:gd name="T8" fmla="*/ 0 w 199"/>
                    <a:gd name="T9" fmla="*/ 63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9" h="83">
                      <a:moveTo>
                        <a:pt x="0" y="63"/>
                      </a:moveTo>
                      <a:lnTo>
                        <a:pt x="194" y="0"/>
                      </a:lnTo>
                      <a:lnTo>
                        <a:pt x="199" y="20"/>
                      </a:lnTo>
                      <a:lnTo>
                        <a:pt x="6" y="83"/>
                      </a:lnTo>
                      <a:lnTo>
                        <a:pt x="0" y="63"/>
                      </a:lnTo>
                      <a:close/>
                    </a:path>
                  </a:pathLst>
                </a:custGeom>
                <a:solidFill>
                  <a:srgbClr val="FFF6B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95" name="Freeform 47"/>
                <p:cNvSpPr/>
                <p:nvPr>
                  <p:custDataLst>
                    <p:tags r:id="rId88"/>
                  </p:custDataLst>
                </p:nvPr>
              </p:nvSpPr>
              <p:spPr bwMode="auto">
                <a:xfrm>
                  <a:off x="1890712" y="4189413"/>
                  <a:ext cx="142875" cy="73025"/>
                </a:xfrm>
                <a:custGeom>
                  <a:avLst/>
                  <a:gdLst>
                    <a:gd name="T0" fmla="*/ 0 w 90"/>
                    <a:gd name="T1" fmla="*/ 27 h 46"/>
                    <a:gd name="T2" fmla="*/ 82 w 90"/>
                    <a:gd name="T3" fmla="*/ 0 h 46"/>
                    <a:gd name="T4" fmla="*/ 90 w 90"/>
                    <a:gd name="T5" fmla="*/ 19 h 46"/>
                    <a:gd name="T6" fmla="*/ 8 w 90"/>
                    <a:gd name="T7" fmla="*/ 46 h 46"/>
                    <a:gd name="T8" fmla="*/ 0 w 90"/>
                    <a:gd name="T9" fmla="*/ 27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6">
                      <a:moveTo>
                        <a:pt x="0" y="27"/>
                      </a:moveTo>
                      <a:lnTo>
                        <a:pt x="82" y="0"/>
                      </a:lnTo>
                      <a:lnTo>
                        <a:pt x="90" y="19"/>
                      </a:lnTo>
                      <a:lnTo>
                        <a:pt x="8" y="46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FFF6B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96" name="Freeform 48"/>
                <p:cNvSpPr/>
                <p:nvPr>
                  <p:custDataLst>
                    <p:tags r:id="rId89"/>
                  </p:custDataLst>
                </p:nvPr>
              </p:nvSpPr>
              <p:spPr bwMode="auto">
                <a:xfrm>
                  <a:off x="1854200" y="4071938"/>
                  <a:ext cx="139700" cy="74612"/>
                </a:xfrm>
                <a:custGeom>
                  <a:avLst/>
                  <a:gdLst>
                    <a:gd name="T0" fmla="*/ 0 w 88"/>
                    <a:gd name="T1" fmla="*/ 26 h 47"/>
                    <a:gd name="T2" fmla="*/ 82 w 88"/>
                    <a:gd name="T3" fmla="*/ 0 h 47"/>
                    <a:gd name="T4" fmla="*/ 88 w 88"/>
                    <a:gd name="T5" fmla="*/ 20 h 47"/>
                    <a:gd name="T6" fmla="*/ 7 w 88"/>
                    <a:gd name="T7" fmla="*/ 47 h 47"/>
                    <a:gd name="T8" fmla="*/ 0 w 88"/>
                    <a:gd name="T9" fmla="*/ 2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47">
                      <a:moveTo>
                        <a:pt x="0" y="26"/>
                      </a:moveTo>
                      <a:lnTo>
                        <a:pt x="82" y="0"/>
                      </a:lnTo>
                      <a:lnTo>
                        <a:pt x="88" y="20"/>
                      </a:lnTo>
                      <a:lnTo>
                        <a:pt x="7" y="47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FFF6B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97" name="Freeform 49"/>
                <p:cNvSpPr/>
                <p:nvPr>
                  <p:custDataLst>
                    <p:tags r:id="rId90"/>
                  </p:custDataLst>
                </p:nvPr>
              </p:nvSpPr>
              <p:spPr bwMode="auto">
                <a:xfrm>
                  <a:off x="1816100" y="3956050"/>
                  <a:ext cx="139700" cy="73025"/>
                </a:xfrm>
                <a:custGeom>
                  <a:avLst/>
                  <a:gdLst>
                    <a:gd name="T0" fmla="*/ 0 w 88"/>
                    <a:gd name="T1" fmla="*/ 26 h 46"/>
                    <a:gd name="T2" fmla="*/ 81 w 88"/>
                    <a:gd name="T3" fmla="*/ 0 h 46"/>
                    <a:gd name="T4" fmla="*/ 88 w 88"/>
                    <a:gd name="T5" fmla="*/ 20 h 46"/>
                    <a:gd name="T6" fmla="*/ 6 w 88"/>
                    <a:gd name="T7" fmla="*/ 46 h 46"/>
                    <a:gd name="T8" fmla="*/ 0 w 88"/>
                    <a:gd name="T9" fmla="*/ 2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46">
                      <a:moveTo>
                        <a:pt x="0" y="26"/>
                      </a:moveTo>
                      <a:lnTo>
                        <a:pt x="81" y="0"/>
                      </a:lnTo>
                      <a:lnTo>
                        <a:pt x="88" y="20"/>
                      </a:lnTo>
                      <a:lnTo>
                        <a:pt x="6" y="46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FFF6B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98" name="Freeform 50"/>
                <p:cNvSpPr/>
                <p:nvPr>
                  <p:custDataLst>
                    <p:tags r:id="rId91"/>
                  </p:custDataLst>
                </p:nvPr>
              </p:nvSpPr>
              <p:spPr bwMode="auto">
                <a:xfrm>
                  <a:off x="1778000" y="3838575"/>
                  <a:ext cx="138113" cy="74612"/>
                </a:xfrm>
                <a:custGeom>
                  <a:avLst/>
                  <a:gdLst>
                    <a:gd name="T0" fmla="*/ 0 w 87"/>
                    <a:gd name="T1" fmla="*/ 27 h 47"/>
                    <a:gd name="T2" fmla="*/ 82 w 87"/>
                    <a:gd name="T3" fmla="*/ 0 h 47"/>
                    <a:gd name="T4" fmla="*/ 87 w 87"/>
                    <a:gd name="T5" fmla="*/ 19 h 47"/>
                    <a:gd name="T6" fmla="*/ 7 w 87"/>
                    <a:gd name="T7" fmla="*/ 47 h 47"/>
                    <a:gd name="T8" fmla="*/ 0 w 87"/>
                    <a:gd name="T9" fmla="*/ 27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47">
                      <a:moveTo>
                        <a:pt x="0" y="27"/>
                      </a:moveTo>
                      <a:lnTo>
                        <a:pt x="82" y="0"/>
                      </a:lnTo>
                      <a:lnTo>
                        <a:pt x="87" y="19"/>
                      </a:lnTo>
                      <a:lnTo>
                        <a:pt x="7" y="4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FFF6B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99" name="Freeform 51"/>
                <p:cNvSpPr/>
                <p:nvPr>
                  <p:custDataLst>
                    <p:tags r:id="rId92"/>
                  </p:custDataLst>
                </p:nvPr>
              </p:nvSpPr>
              <p:spPr bwMode="auto">
                <a:xfrm>
                  <a:off x="1562100" y="3721100"/>
                  <a:ext cx="317500" cy="131762"/>
                </a:xfrm>
                <a:custGeom>
                  <a:avLst/>
                  <a:gdLst>
                    <a:gd name="T0" fmla="*/ 0 w 200"/>
                    <a:gd name="T1" fmla="*/ 64 h 83"/>
                    <a:gd name="T2" fmla="*/ 194 w 200"/>
                    <a:gd name="T3" fmla="*/ 0 h 83"/>
                    <a:gd name="T4" fmla="*/ 200 w 200"/>
                    <a:gd name="T5" fmla="*/ 20 h 83"/>
                    <a:gd name="T6" fmla="*/ 7 w 200"/>
                    <a:gd name="T7" fmla="*/ 83 h 83"/>
                    <a:gd name="T8" fmla="*/ 0 w 200"/>
                    <a:gd name="T9" fmla="*/ 64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0" h="83">
                      <a:moveTo>
                        <a:pt x="0" y="64"/>
                      </a:moveTo>
                      <a:lnTo>
                        <a:pt x="194" y="0"/>
                      </a:lnTo>
                      <a:lnTo>
                        <a:pt x="200" y="20"/>
                      </a:lnTo>
                      <a:lnTo>
                        <a:pt x="7" y="83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solidFill>
                  <a:srgbClr val="FFF6B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100" name="Freeform 52"/>
                <p:cNvSpPr/>
                <p:nvPr>
                  <p:custDataLst>
                    <p:tags r:id="rId93"/>
                  </p:custDataLst>
                </p:nvPr>
              </p:nvSpPr>
              <p:spPr bwMode="auto">
                <a:xfrm>
                  <a:off x="1703387" y="3608388"/>
                  <a:ext cx="139700" cy="74612"/>
                </a:xfrm>
                <a:custGeom>
                  <a:avLst/>
                  <a:gdLst>
                    <a:gd name="T0" fmla="*/ 0 w 88"/>
                    <a:gd name="T1" fmla="*/ 27 h 47"/>
                    <a:gd name="T2" fmla="*/ 82 w 88"/>
                    <a:gd name="T3" fmla="*/ 0 h 47"/>
                    <a:gd name="T4" fmla="*/ 88 w 88"/>
                    <a:gd name="T5" fmla="*/ 21 h 47"/>
                    <a:gd name="T6" fmla="*/ 7 w 88"/>
                    <a:gd name="T7" fmla="*/ 47 h 47"/>
                    <a:gd name="T8" fmla="*/ 0 w 88"/>
                    <a:gd name="T9" fmla="*/ 27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47">
                      <a:moveTo>
                        <a:pt x="0" y="27"/>
                      </a:moveTo>
                      <a:lnTo>
                        <a:pt x="82" y="0"/>
                      </a:lnTo>
                      <a:lnTo>
                        <a:pt x="88" y="21"/>
                      </a:lnTo>
                      <a:lnTo>
                        <a:pt x="7" y="4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FFF6B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101" name="Freeform 53"/>
                <p:cNvSpPr/>
                <p:nvPr>
                  <p:custDataLst>
                    <p:tags r:id="rId94"/>
                  </p:custDataLst>
                </p:nvPr>
              </p:nvSpPr>
              <p:spPr bwMode="auto">
                <a:xfrm>
                  <a:off x="1665287" y="3492500"/>
                  <a:ext cx="139700" cy="74612"/>
                </a:xfrm>
                <a:custGeom>
                  <a:avLst/>
                  <a:gdLst>
                    <a:gd name="T0" fmla="*/ 0 w 88"/>
                    <a:gd name="T1" fmla="*/ 27 h 47"/>
                    <a:gd name="T2" fmla="*/ 81 w 88"/>
                    <a:gd name="T3" fmla="*/ 0 h 47"/>
                    <a:gd name="T4" fmla="*/ 88 w 88"/>
                    <a:gd name="T5" fmla="*/ 19 h 47"/>
                    <a:gd name="T6" fmla="*/ 6 w 88"/>
                    <a:gd name="T7" fmla="*/ 47 h 47"/>
                    <a:gd name="T8" fmla="*/ 0 w 88"/>
                    <a:gd name="T9" fmla="*/ 27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47">
                      <a:moveTo>
                        <a:pt x="0" y="27"/>
                      </a:moveTo>
                      <a:lnTo>
                        <a:pt x="81" y="0"/>
                      </a:lnTo>
                      <a:lnTo>
                        <a:pt x="88" y="19"/>
                      </a:lnTo>
                      <a:lnTo>
                        <a:pt x="6" y="4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FFF6B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102" name="Freeform 54"/>
                <p:cNvSpPr/>
                <p:nvPr>
                  <p:custDataLst>
                    <p:tags r:id="rId95"/>
                  </p:custDataLst>
                </p:nvPr>
              </p:nvSpPr>
              <p:spPr bwMode="auto">
                <a:xfrm>
                  <a:off x="1625600" y="3376613"/>
                  <a:ext cx="142875" cy="71437"/>
                </a:xfrm>
                <a:custGeom>
                  <a:avLst/>
                  <a:gdLst>
                    <a:gd name="T0" fmla="*/ 0 w 90"/>
                    <a:gd name="T1" fmla="*/ 26 h 45"/>
                    <a:gd name="T2" fmla="*/ 82 w 90"/>
                    <a:gd name="T3" fmla="*/ 0 h 45"/>
                    <a:gd name="T4" fmla="*/ 90 w 90"/>
                    <a:gd name="T5" fmla="*/ 19 h 45"/>
                    <a:gd name="T6" fmla="*/ 8 w 90"/>
                    <a:gd name="T7" fmla="*/ 45 h 45"/>
                    <a:gd name="T8" fmla="*/ 0 w 90"/>
                    <a:gd name="T9" fmla="*/ 26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5">
                      <a:moveTo>
                        <a:pt x="0" y="26"/>
                      </a:moveTo>
                      <a:lnTo>
                        <a:pt x="82" y="0"/>
                      </a:lnTo>
                      <a:lnTo>
                        <a:pt x="90" y="19"/>
                      </a:lnTo>
                      <a:lnTo>
                        <a:pt x="8" y="45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FFF6B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103" name="Freeform 55"/>
                <p:cNvSpPr/>
                <p:nvPr>
                  <p:custDataLst>
                    <p:tags r:id="rId96"/>
                  </p:custDataLst>
                </p:nvPr>
              </p:nvSpPr>
              <p:spPr bwMode="auto">
                <a:xfrm>
                  <a:off x="1589087" y="3257550"/>
                  <a:ext cx="139700" cy="74612"/>
                </a:xfrm>
                <a:custGeom>
                  <a:avLst/>
                  <a:gdLst>
                    <a:gd name="T0" fmla="*/ 0 w 88"/>
                    <a:gd name="T1" fmla="*/ 27 h 47"/>
                    <a:gd name="T2" fmla="*/ 82 w 88"/>
                    <a:gd name="T3" fmla="*/ 0 h 47"/>
                    <a:gd name="T4" fmla="*/ 88 w 88"/>
                    <a:gd name="T5" fmla="*/ 21 h 47"/>
                    <a:gd name="T6" fmla="*/ 6 w 88"/>
                    <a:gd name="T7" fmla="*/ 47 h 47"/>
                    <a:gd name="T8" fmla="*/ 0 w 88"/>
                    <a:gd name="T9" fmla="*/ 27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47">
                      <a:moveTo>
                        <a:pt x="0" y="27"/>
                      </a:moveTo>
                      <a:lnTo>
                        <a:pt x="82" y="0"/>
                      </a:lnTo>
                      <a:lnTo>
                        <a:pt x="88" y="21"/>
                      </a:lnTo>
                      <a:lnTo>
                        <a:pt x="6" y="4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FFF6B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104" name="Freeform 56"/>
                <p:cNvSpPr/>
                <p:nvPr>
                  <p:custDataLst>
                    <p:tags r:id="rId97"/>
                  </p:custDataLst>
                </p:nvPr>
              </p:nvSpPr>
              <p:spPr bwMode="auto">
                <a:xfrm>
                  <a:off x="1373187" y="3141663"/>
                  <a:ext cx="317500" cy="133350"/>
                </a:xfrm>
                <a:custGeom>
                  <a:avLst/>
                  <a:gdLst>
                    <a:gd name="T0" fmla="*/ 0 w 200"/>
                    <a:gd name="T1" fmla="*/ 63 h 84"/>
                    <a:gd name="T2" fmla="*/ 193 w 200"/>
                    <a:gd name="T3" fmla="*/ 0 h 84"/>
                    <a:gd name="T4" fmla="*/ 200 w 200"/>
                    <a:gd name="T5" fmla="*/ 21 h 84"/>
                    <a:gd name="T6" fmla="*/ 6 w 200"/>
                    <a:gd name="T7" fmla="*/ 84 h 84"/>
                    <a:gd name="T8" fmla="*/ 0 w 200"/>
                    <a:gd name="T9" fmla="*/ 63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0" h="84">
                      <a:moveTo>
                        <a:pt x="0" y="63"/>
                      </a:moveTo>
                      <a:lnTo>
                        <a:pt x="193" y="0"/>
                      </a:lnTo>
                      <a:lnTo>
                        <a:pt x="200" y="21"/>
                      </a:lnTo>
                      <a:lnTo>
                        <a:pt x="6" y="84"/>
                      </a:lnTo>
                      <a:lnTo>
                        <a:pt x="0" y="63"/>
                      </a:lnTo>
                      <a:close/>
                    </a:path>
                  </a:pathLst>
                </a:custGeom>
                <a:solidFill>
                  <a:srgbClr val="FFF6B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105" name="Freeform 57"/>
                <p:cNvSpPr/>
                <p:nvPr>
                  <p:custDataLst>
                    <p:tags r:id="rId98"/>
                  </p:custDataLst>
                </p:nvPr>
              </p:nvSpPr>
              <p:spPr bwMode="auto">
                <a:xfrm>
                  <a:off x="892175" y="2914650"/>
                  <a:ext cx="1612900" cy="4519612"/>
                </a:xfrm>
                <a:custGeom>
                  <a:avLst/>
                  <a:gdLst>
                    <a:gd name="T0" fmla="*/ 0 w 1016"/>
                    <a:gd name="T1" fmla="*/ 32 h 2847"/>
                    <a:gd name="T2" fmla="*/ 98 w 1016"/>
                    <a:gd name="T3" fmla="*/ 0 h 2847"/>
                    <a:gd name="T4" fmla="*/ 1016 w 1016"/>
                    <a:gd name="T5" fmla="*/ 2816 h 2847"/>
                    <a:gd name="T6" fmla="*/ 917 w 1016"/>
                    <a:gd name="T7" fmla="*/ 2847 h 2847"/>
                    <a:gd name="T8" fmla="*/ 0 w 1016"/>
                    <a:gd name="T9" fmla="*/ 32 h 28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6" h="2847">
                      <a:moveTo>
                        <a:pt x="0" y="32"/>
                      </a:moveTo>
                      <a:lnTo>
                        <a:pt x="98" y="0"/>
                      </a:lnTo>
                      <a:lnTo>
                        <a:pt x="1016" y="2816"/>
                      </a:lnTo>
                      <a:lnTo>
                        <a:pt x="917" y="2847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1D9E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</p:grpSp>
          <p:grpSp>
            <p:nvGrpSpPr>
              <p:cNvPr id="22" name="组合 21"/>
              <p:cNvGrpSpPr/>
              <p:nvPr/>
            </p:nvGrpSpPr>
            <p:grpSpPr>
              <a:xfrm>
                <a:off x="80" y="5240"/>
                <a:ext cx="3750" cy="6945"/>
                <a:chOff x="50800" y="3327400"/>
                <a:chExt cx="2381250" cy="4410075"/>
              </a:xfrm>
            </p:grpSpPr>
            <p:sp>
              <p:nvSpPr>
                <p:cNvPr id="53" name="Freeform 58"/>
                <p:cNvSpPr/>
                <p:nvPr>
                  <p:custDataLst>
                    <p:tags r:id="rId46"/>
                  </p:custDataLst>
                </p:nvPr>
              </p:nvSpPr>
              <p:spPr bwMode="auto">
                <a:xfrm>
                  <a:off x="50800" y="3327400"/>
                  <a:ext cx="2381250" cy="4410075"/>
                </a:xfrm>
                <a:custGeom>
                  <a:avLst/>
                  <a:gdLst>
                    <a:gd name="T0" fmla="*/ 470 w 1025"/>
                    <a:gd name="T1" fmla="*/ 1897 h 1897"/>
                    <a:gd name="T2" fmla="*/ 463 w 1025"/>
                    <a:gd name="T3" fmla="*/ 1897 h 1897"/>
                    <a:gd name="T4" fmla="*/ 168 w 1025"/>
                    <a:gd name="T5" fmla="*/ 1853 h 1897"/>
                    <a:gd name="T6" fmla="*/ 132 w 1025"/>
                    <a:gd name="T7" fmla="*/ 1805 h 1897"/>
                    <a:gd name="T8" fmla="*/ 242 w 1025"/>
                    <a:gd name="T9" fmla="*/ 1064 h 1897"/>
                    <a:gd name="T10" fmla="*/ 290 w 1025"/>
                    <a:gd name="T11" fmla="*/ 1028 h 1897"/>
                    <a:gd name="T12" fmla="*/ 326 w 1025"/>
                    <a:gd name="T13" fmla="*/ 1034 h 1897"/>
                    <a:gd name="T14" fmla="*/ 338 w 1025"/>
                    <a:gd name="T15" fmla="*/ 949 h 1897"/>
                    <a:gd name="T16" fmla="*/ 34 w 1025"/>
                    <a:gd name="T17" fmla="*/ 420 h 1897"/>
                    <a:gd name="T18" fmla="*/ 520 w 1025"/>
                    <a:gd name="T19" fmla="*/ 0 h 1897"/>
                    <a:gd name="T20" fmla="*/ 592 w 1025"/>
                    <a:gd name="T21" fmla="*/ 6 h 1897"/>
                    <a:gd name="T22" fmla="*/ 915 w 1025"/>
                    <a:gd name="T23" fmla="*/ 199 h 1897"/>
                    <a:gd name="T24" fmla="*/ 1006 w 1025"/>
                    <a:gd name="T25" fmla="*/ 564 h 1897"/>
                    <a:gd name="T26" fmla="*/ 562 w 1025"/>
                    <a:gd name="T27" fmla="*/ 982 h 1897"/>
                    <a:gd name="T28" fmla="*/ 550 w 1025"/>
                    <a:gd name="T29" fmla="*/ 1067 h 1897"/>
                    <a:gd name="T30" fmla="*/ 585 w 1025"/>
                    <a:gd name="T31" fmla="*/ 1072 h 1897"/>
                    <a:gd name="T32" fmla="*/ 621 w 1025"/>
                    <a:gd name="T33" fmla="*/ 1120 h 1897"/>
                    <a:gd name="T34" fmla="*/ 512 w 1025"/>
                    <a:gd name="T35" fmla="*/ 1861 h 1897"/>
                    <a:gd name="T36" fmla="*/ 470 w 1025"/>
                    <a:gd name="T37" fmla="*/ 1897 h 18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025" h="1897">
                      <a:moveTo>
                        <a:pt x="470" y="1897"/>
                      </a:moveTo>
                      <a:cubicBezTo>
                        <a:pt x="468" y="1897"/>
                        <a:pt x="465" y="1897"/>
                        <a:pt x="463" y="1897"/>
                      </a:cubicBezTo>
                      <a:cubicBezTo>
                        <a:pt x="168" y="1853"/>
                        <a:pt x="168" y="1853"/>
                        <a:pt x="168" y="1853"/>
                      </a:cubicBezTo>
                      <a:cubicBezTo>
                        <a:pt x="145" y="1850"/>
                        <a:pt x="129" y="1828"/>
                        <a:pt x="132" y="1805"/>
                      </a:cubicBezTo>
                      <a:cubicBezTo>
                        <a:pt x="242" y="1064"/>
                        <a:pt x="242" y="1064"/>
                        <a:pt x="242" y="1064"/>
                      </a:cubicBezTo>
                      <a:cubicBezTo>
                        <a:pt x="245" y="1041"/>
                        <a:pt x="267" y="1025"/>
                        <a:pt x="290" y="1028"/>
                      </a:cubicBezTo>
                      <a:cubicBezTo>
                        <a:pt x="326" y="1034"/>
                        <a:pt x="326" y="1034"/>
                        <a:pt x="326" y="1034"/>
                      </a:cubicBezTo>
                      <a:cubicBezTo>
                        <a:pt x="338" y="949"/>
                        <a:pt x="338" y="949"/>
                        <a:pt x="338" y="949"/>
                      </a:cubicBezTo>
                      <a:cubicBezTo>
                        <a:pt x="127" y="865"/>
                        <a:pt x="0" y="649"/>
                        <a:pt x="34" y="420"/>
                      </a:cubicBezTo>
                      <a:cubicBezTo>
                        <a:pt x="69" y="181"/>
                        <a:pt x="278" y="0"/>
                        <a:pt x="520" y="0"/>
                      </a:cubicBezTo>
                      <a:cubicBezTo>
                        <a:pt x="544" y="0"/>
                        <a:pt x="568" y="2"/>
                        <a:pt x="592" y="6"/>
                      </a:cubicBezTo>
                      <a:cubicBezTo>
                        <a:pt x="722" y="25"/>
                        <a:pt x="836" y="94"/>
                        <a:pt x="915" y="199"/>
                      </a:cubicBezTo>
                      <a:cubicBezTo>
                        <a:pt x="993" y="304"/>
                        <a:pt x="1025" y="434"/>
                        <a:pt x="1006" y="564"/>
                      </a:cubicBezTo>
                      <a:cubicBezTo>
                        <a:pt x="973" y="792"/>
                        <a:pt x="789" y="963"/>
                        <a:pt x="562" y="982"/>
                      </a:cubicBezTo>
                      <a:cubicBezTo>
                        <a:pt x="550" y="1067"/>
                        <a:pt x="550" y="1067"/>
                        <a:pt x="550" y="1067"/>
                      </a:cubicBezTo>
                      <a:cubicBezTo>
                        <a:pt x="585" y="1072"/>
                        <a:pt x="585" y="1072"/>
                        <a:pt x="585" y="1072"/>
                      </a:cubicBezTo>
                      <a:cubicBezTo>
                        <a:pt x="608" y="1075"/>
                        <a:pt x="624" y="1097"/>
                        <a:pt x="621" y="1120"/>
                      </a:cubicBezTo>
                      <a:cubicBezTo>
                        <a:pt x="512" y="1861"/>
                        <a:pt x="512" y="1861"/>
                        <a:pt x="512" y="1861"/>
                      </a:cubicBezTo>
                      <a:cubicBezTo>
                        <a:pt x="508" y="1882"/>
                        <a:pt x="490" y="1897"/>
                        <a:pt x="470" y="189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54" name="Freeform 59"/>
                <p:cNvSpPr/>
                <p:nvPr>
                  <p:custDataLst>
                    <p:tags r:id="rId47"/>
                  </p:custDataLst>
                </p:nvPr>
              </p:nvSpPr>
              <p:spPr bwMode="auto">
                <a:xfrm>
                  <a:off x="876300" y="5313363"/>
                  <a:ext cx="417513" cy="687387"/>
                </a:xfrm>
                <a:custGeom>
                  <a:avLst/>
                  <a:gdLst>
                    <a:gd name="T0" fmla="*/ 203 w 263"/>
                    <a:gd name="T1" fmla="*/ 433 h 433"/>
                    <a:gd name="T2" fmla="*/ 0 w 263"/>
                    <a:gd name="T3" fmla="*/ 402 h 433"/>
                    <a:gd name="T4" fmla="*/ 58 w 263"/>
                    <a:gd name="T5" fmla="*/ 0 h 433"/>
                    <a:gd name="T6" fmla="*/ 263 w 263"/>
                    <a:gd name="T7" fmla="*/ 30 h 433"/>
                    <a:gd name="T8" fmla="*/ 203 w 263"/>
                    <a:gd name="T9" fmla="*/ 433 h 4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3" h="433">
                      <a:moveTo>
                        <a:pt x="203" y="433"/>
                      </a:moveTo>
                      <a:lnTo>
                        <a:pt x="0" y="402"/>
                      </a:lnTo>
                      <a:lnTo>
                        <a:pt x="58" y="0"/>
                      </a:lnTo>
                      <a:lnTo>
                        <a:pt x="263" y="30"/>
                      </a:lnTo>
                      <a:lnTo>
                        <a:pt x="203" y="433"/>
                      </a:lnTo>
                      <a:close/>
                    </a:path>
                  </a:pathLst>
                </a:custGeom>
                <a:solidFill>
                  <a:srgbClr val="4C7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55" name="Freeform 60"/>
                <p:cNvSpPr/>
                <p:nvPr>
                  <p:custDataLst>
                    <p:tags r:id="rId48"/>
                  </p:custDataLst>
                </p:nvPr>
              </p:nvSpPr>
              <p:spPr bwMode="auto">
                <a:xfrm>
                  <a:off x="876300" y="5313363"/>
                  <a:ext cx="257175" cy="663575"/>
                </a:xfrm>
                <a:custGeom>
                  <a:avLst/>
                  <a:gdLst>
                    <a:gd name="T0" fmla="*/ 102 w 162"/>
                    <a:gd name="T1" fmla="*/ 418 h 418"/>
                    <a:gd name="T2" fmla="*/ 0 w 162"/>
                    <a:gd name="T3" fmla="*/ 402 h 418"/>
                    <a:gd name="T4" fmla="*/ 58 w 162"/>
                    <a:gd name="T5" fmla="*/ 0 h 418"/>
                    <a:gd name="T6" fmla="*/ 162 w 162"/>
                    <a:gd name="T7" fmla="*/ 16 h 418"/>
                    <a:gd name="T8" fmla="*/ 102 w 162"/>
                    <a:gd name="T9" fmla="*/ 418 h 4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2" h="418">
                      <a:moveTo>
                        <a:pt x="102" y="418"/>
                      </a:moveTo>
                      <a:lnTo>
                        <a:pt x="0" y="402"/>
                      </a:lnTo>
                      <a:lnTo>
                        <a:pt x="58" y="0"/>
                      </a:lnTo>
                      <a:lnTo>
                        <a:pt x="162" y="16"/>
                      </a:lnTo>
                      <a:lnTo>
                        <a:pt x="102" y="418"/>
                      </a:lnTo>
                      <a:close/>
                    </a:path>
                  </a:pathLst>
                </a:custGeom>
                <a:solidFill>
                  <a:srgbClr val="2C63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56" name="Freeform 61"/>
                <p:cNvSpPr/>
                <p:nvPr>
                  <p:custDataLst>
                    <p:tags r:id="rId49"/>
                  </p:custDataLst>
                </p:nvPr>
              </p:nvSpPr>
              <p:spPr bwMode="auto">
                <a:xfrm>
                  <a:off x="144462" y="3355975"/>
                  <a:ext cx="2230438" cy="2230437"/>
                </a:xfrm>
                <a:custGeom>
                  <a:avLst/>
                  <a:gdLst>
                    <a:gd name="T0" fmla="*/ 924 w 960"/>
                    <a:gd name="T1" fmla="*/ 546 h 960"/>
                    <a:gd name="T2" fmla="*/ 415 w 960"/>
                    <a:gd name="T3" fmla="*/ 924 h 960"/>
                    <a:gd name="T4" fmla="*/ 36 w 960"/>
                    <a:gd name="T5" fmla="*/ 414 h 960"/>
                    <a:gd name="T6" fmla="*/ 546 w 960"/>
                    <a:gd name="T7" fmla="*/ 36 h 960"/>
                    <a:gd name="T8" fmla="*/ 924 w 960"/>
                    <a:gd name="T9" fmla="*/ 546 h 9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0" h="960">
                      <a:moveTo>
                        <a:pt x="924" y="546"/>
                      </a:moveTo>
                      <a:cubicBezTo>
                        <a:pt x="888" y="791"/>
                        <a:pt x="660" y="960"/>
                        <a:pt x="415" y="924"/>
                      </a:cubicBezTo>
                      <a:cubicBezTo>
                        <a:pt x="169" y="888"/>
                        <a:pt x="0" y="660"/>
                        <a:pt x="36" y="414"/>
                      </a:cubicBezTo>
                      <a:cubicBezTo>
                        <a:pt x="72" y="169"/>
                        <a:pt x="300" y="0"/>
                        <a:pt x="546" y="36"/>
                      </a:cubicBezTo>
                      <a:cubicBezTo>
                        <a:pt x="791" y="72"/>
                        <a:pt x="960" y="300"/>
                        <a:pt x="924" y="546"/>
                      </a:cubicBezTo>
                      <a:close/>
                    </a:path>
                  </a:pathLst>
                </a:custGeom>
                <a:solidFill>
                  <a:srgbClr val="4C9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57" name="Freeform 62"/>
                <p:cNvSpPr/>
                <p:nvPr>
                  <p:custDataLst>
                    <p:tags r:id="rId50"/>
                  </p:custDataLst>
                </p:nvPr>
              </p:nvSpPr>
              <p:spPr bwMode="auto">
                <a:xfrm>
                  <a:off x="365125" y="3573463"/>
                  <a:ext cx="1790700" cy="1792287"/>
                </a:xfrm>
                <a:custGeom>
                  <a:avLst/>
                  <a:gdLst>
                    <a:gd name="T0" fmla="*/ 741 w 771"/>
                    <a:gd name="T1" fmla="*/ 439 h 771"/>
                    <a:gd name="T2" fmla="*/ 332 w 771"/>
                    <a:gd name="T3" fmla="*/ 742 h 771"/>
                    <a:gd name="T4" fmla="*/ 29 w 771"/>
                    <a:gd name="T5" fmla="*/ 333 h 771"/>
                    <a:gd name="T6" fmla="*/ 438 w 771"/>
                    <a:gd name="T7" fmla="*/ 30 h 771"/>
                    <a:gd name="T8" fmla="*/ 741 w 771"/>
                    <a:gd name="T9" fmla="*/ 439 h 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71" h="771">
                      <a:moveTo>
                        <a:pt x="741" y="439"/>
                      </a:moveTo>
                      <a:cubicBezTo>
                        <a:pt x="712" y="635"/>
                        <a:pt x="529" y="771"/>
                        <a:pt x="332" y="742"/>
                      </a:cubicBezTo>
                      <a:cubicBezTo>
                        <a:pt x="136" y="713"/>
                        <a:pt x="0" y="530"/>
                        <a:pt x="29" y="333"/>
                      </a:cubicBezTo>
                      <a:cubicBezTo>
                        <a:pt x="58" y="136"/>
                        <a:pt x="241" y="0"/>
                        <a:pt x="438" y="30"/>
                      </a:cubicBezTo>
                      <a:cubicBezTo>
                        <a:pt x="635" y="59"/>
                        <a:pt x="771" y="242"/>
                        <a:pt x="741" y="439"/>
                      </a:cubicBezTo>
                      <a:close/>
                    </a:path>
                  </a:pathLst>
                </a:custGeom>
                <a:solidFill>
                  <a:srgbClr val="2C63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58" name="Freeform 63"/>
                <p:cNvSpPr/>
                <p:nvPr>
                  <p:custDataLst>
                    <p:tags r:id="rId51"/>
                  </p:custDataLst>
                </p:nvPr>
              </p:nvSpPr>
              <p:spPr bwMode="auto">
                <a:xfrm>
                  <a:off x="434975" y="3646488"/>
                  <a:ext cx="1649413" cy="1649412"/>
                </a:xfrm>
                <a:custGeom>
                  <a:avLst/>
                  <a:gdLst>
                    <a:gd name="T0" fmla="*/ 683 w 710"/>
                    <a:gd name="T1" fmla="*/ 403 h 710"/>
                    <a:gd name="T2" fmla="*/ 307 w 710"/>
                    <a:gd name="T3" fmla="*/ 683 h 710"/>
                    <a:gd name="T4" fmla="*/ 27 w 710"/>
                    <a:gd name="T5" fmla="*/ 306 h 710"/>
                    <a:gd name="T6" fmla="*/ 404 w 710"/>
                    <a:gd name="T7" fmla="*/ 27 h 710"/>
                    <a:gd name="T8" fmla="*/ 683 w 710"/>
                    <a:gd name="T9" fmla="*/ 403 h 7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0" h="710">
                      <a:moveTo>
                        <a:pt x="683" y="403"/>
                      </a:moveTo>
                      <a:cubicBezTo>
                        <a:pt x="656" y="585"/>
                        <a:pt x="488" y="710"/>
                        <a:pt x="307" y="683"/>
                      </a:cubicBezTo>
                      <a:cubicBezTo>
                        <a:pt x="125" y="656"/>
                        <a:pt x="0" y="488"/>
                        <a:pt x="27" y="306"/>
                      </a:cubicBezTo>
                      <a:cubicBezTo>
                        <a:pt x="54" y="125"/>
                        <a:pt x="222" y="0"/>
                        <a:pt x="404" y="27"/>
                      </a:cubicBezTo>
                      <a:cubicBezTo>
                        <a:pt x="585" y="54"/>
                        <a:pt x="710" y="222"/>
                        <a:pt x="683" y="403"/>
                      </a:cubicBezTo>
                      <a:close/>
                    </a:path>
                  </a:pathLst>
                </a:custGeom>
                <a:solidFill>
                  <a:srgbClr val="2ED4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59" name="Freeform 64"/>
                <p:cNvSpPr/>
                <p:nvPr>
                  <p:custDataLst>
                    <p:tags r:id="rId52"/>
                  </p:custDataLst>
                </p:nvPr>
              </p:nvSpPr>
              <p:spPr bwMode="auto">
                <a:xfrm>
                  <a:off x="546100" y="3757613"/>
                  <a:ext cx="1425575" cy="1427162"/>
                </a:xfrm>
                <a:custGeom>
                  <a:avLst/>
                  <a:gdLst>
                    <a:gd name="T0" fmla="*/ 591 w 614"/>
                    <a:gd name="T1" fmla="*/ 349 h 614"/>
                    <a:gd name="T2" fmla="*/ 265 w 614"/>
                    <a:gd name="T3" fmla="*/ 591 h 614"/>
                    <a:gd name="T4" fmla="*/ 23 w 614"/>
                    <a:gd name="T5" fmla="*/ 265 h 614"/>
                    <a:gd name="T6" fmla="*/ 349 w 614"/>
                    <a:gd name="T7" fmla="*/ 23 h 614"/>
                    <a:gd name="T8" fmla="*/ 591 w 614"/>
                    <a:gd name="T9" fmla="*/ 349 h 6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4" h="614">
                      <a:moveTo>
                        <a:pt x="591" y="349"/>
                      </a:moveTo>
                      <a:cubicBezTo>
                        <a:pt x="568" y="506"/>
                        <a:pt x="422" y="614"/>
                        <a:pt x="265" y="591"/>
                      </a:cubicBezTo>
                      <a:cubicBezTo>
                        <a:pt x="108" y="568"/>
                        <a:pt x="0" y="422"/>
                        <a:pt x="23" y="265"/>
                      </a:cubicBezTo>
                      <a:cubicBezTo>
                        <a:pt x="46" y="108"/>
                        <a:pt x="192" y="0"/>
                        <a:pt x="349" y="23"/>
                      </a:cubicBezTo>
                      <a:cubicBezTo>
                        <a:pt x="506" y="46"/>
                        <a:pt x="614" y="192"/>
                        <a:pt x="591" y="349"/>
                      </a:cubicBezTo>
                      <a:close/>
                    </a:path>
                  </a:pathLst>
                </a:custGeom>
                <a:solidFill>
                  <a:srgbClr val="8EF5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60" name="Freeform 65"/>
                <p:cNvSpPr/>
                <p:nvPr>
                  <p:custDataLst>
                    <p:tags r:id="rId53"/>
                  </p:custDataLst>
                </p:nvPr>
              </p:nvSpPr>
              <p:spPr bwMode="auto">
                <a:xfrm>
                  <a:off x="1373187" y="4062413"/>
                  <a:ext cx="365125" cy="365125"/>
                </a:xfrm>
                <a:custGeom>
                  <a:avLst/>
                  <a:gdLst>
                    <a:gd name="T0" fmla="*/ 151 w 157"/>
                    <a:gd name="T1" fmla="*/ 89 h 157"/>
                    <a:gd name="T2" fmla="*/ 67 w 157"/>
                    <a:gd name="T3" fmla="*/ 151 h 157"/>
                    <a:gd name="T4" fmla="*/ 5 w 157"/>
                    <a:gd name="T5" fmla="*/ 68 h 157"/>
                    <a:gd name="T6" fmla="*/ 89 w 157"/>
                    <a:gd name="T7" fmla="*/ 6 h 157"/>
                    <a:gd name="T8" fmla="*/ 151 w 157"/>
                    <a:gd name="T9" fmla="*/ 89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7" h="157">
                      <a:moveTo>
                        <a:pt x="151" y="89"/>
                      </a:moveTo>
                      <a:cubicBezTo>
                        <a:pt x="145" y="129"/>
                        <a:pt x="107" y="157"/>
                        <a:pt x="67" y="151"/>
                      </a:cubicBezTo>
                      <a:cubicBezTo>
                        <a:pt x="27" y="145"/>
                        <a:pt x="0" y="108"/>
                        <a:pt x="5" y="68"/>
                      </a:cubicBezTo>
                      <a:cubicBezTo>
                        <a:pt x="11" y="28"/>
                        <a:pt x="49" y="0"/>
                        <a:pt x="89" y="6"/>
                      </a:cubicBezTo>
                      <a:cubicBezTo>
                        <a:pt x="129" y="12"/>
                        <a:pt x="157" y="49"/>
                        <a:pt x="151" y="8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61" name="Freeform 66"/>
                <p:cNvSpPr/>
                <p:nvPr>
                  <p:custDataLst>
                    <p:tags r:id="rId54"/>
                  </p:custDataLst>
                </p:nvPr>
              </p:nvSpPr>
              <p:spPr bwMode="auto">
                <a:xfrm>
                  <a:off x="1568450" y="4478338"/>
                  <a:ext cx="169863" cy="169862"/>
                </a:xfrm>
                <a:custGeom>
                  <a:avLst/>
                  <a:gdLst>
                    <a:gd name="T0" fmla="*/ 70 w 73"/>
                    <a:gd name="T1" fmla="*/ 42 h 73"/>
                    <a:gd name="T2" fmla="*/ 32 w 73"/>
                    <a:gd name="T3" fmla="*/ 70 h 73"/>
                    <a:gd name="T4" fmla="*/ 3 w 73"/>
                    <a:gd name="T5" fmla="*/ 32 h 73"/>
                    <a:gd name="T6" fmla="*/ 42 w 73"/>
                    <a:gd name="T7" fmla="*/ 3 h 73"/>
                    <a:gd name="T8" fmla="*/ 70 w 73"/>
                    <a:gd name="T9" fmla="*/ 42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3" h="73">
                      <a:moveTo>
                        <a:pt x="70" y="42"/>
                      </a:moveTo>
                      <a:cubicBezTo>
                        <a:pt x="67" y="60"/>
                        <a:pt x="50" y="73"/>
                        <a:pt x="32" y="70"/>
                      </a:cubicBezTo>
                      <a:cubicBezTo>
                        <a:pt x="13" y="67"/>
                        <a:pt x="0" y="50"/>
                        <a:pt x="3" y="32"/>
                      </a:cubicBezTo>
                      <a:cubicBezTo>
                        <a:pt x="6" y="13"/>
                        <a:pt x="23" y="0"/>
                        <a:pt x="42" y="3"/>
                      </a:cubicBezTo>
                      <a:cubicBezTo>
                        <a:pt x="60" y="6"/>
                        <a:pt x="73" y="23"/>
                        <a:pt x="70" y="4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62" name="Freeform 67"/>
                <p:cNvSpPr/>
                <p:nvPr>
                  <p:custDataLst>
                    <p:tags r:id="rId55"/>
                  </p:custDataLst>
                </p:nvPr>
              </p:nvSpPr>
              <p:spPr bwMode="auto">
                <a:xfrm>
                  <a:off x="471487" y="5815013"/>
                  <a:ext cx="925513" cy="1719262"/>
                </a:xfrm>
                <a:custGeom>
                  <a:avLst/>
                  <a:gdLst>
                    <a:gd name="T0" fmla="*/ 432 w 583"/>
                    <a:gd name="T1" fmla="*/ 1083 h 1083"/>
                    <a:gd name="T2" fmla="*/ 0 w 583"/>
                    <a:gd name="T3" fmla="*/ 1020 h 1083"/>
                    <a:gd name="T4" fmla="*/ 151 w 583"/>
                    <a:gd name="T5" fmla="*/ 0 h 1083"/>
                    <a:gd name="T6" fmla="*/ 583 w 583"/>
                    <a:gd name="T7" fmla="*/ 64 h 1083"/>
                    <a:gd name="T8" fmla="*/ 432 w 583"/>
                    <a:gd name="T9" fmla="*/ 1083 h 10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3" h="1083">
                      <a:moveTo>
                        <a:pt x="432" y="1083"/>
                      </a:moveTo>
                      <a:lnTo>
                        <a:pt x="0" y="1020"/>
                      </a:lnTo>
                      <a:lnTo>
                        <a:pt x="151" y="0"/>
                      </a:lnTo>
                      <a:lnTo>
                        <a:pt x="583" y="64"/>
                      </a:lnTo>
                      <a:lnTo>
                        <a:pt x="432" y="1083"/>
                      </a:lnTo>
                      <a:close/>
                    </a:path>
                  </a:pathLst>
                </a:custGeom>
                <a:solidFill>
                  <a:srgbClr val="4C4C7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63" name="Freeform 68"/>
                <p:cNvSpPr/>
                <p:nvPr>
                  <p:custDataLst>
                    <p:tags r:id="rId56"/>
                  </p:custDataLst>
                </p:nvPr>
              </p:nvSpPr>
              <p:spPr bwMode="auto">
                <a:xfrm>
                  <a:off x="471487" y="5815013"/>
                  <a:ext cx="595313" cy="1673225"/>
                </a:xfrm>
                <a:custGeom>
                  <a:avLst/>
                  <a:gdLst>
                    <a:gd name="T0" fmla="*/ 224 w 375"/>
                    <a:gd name="T1" fmla="*/ 1054 h 1054"/>
                    <a:gd name="T2" fmla="*/ 0 w 375"/>
                    <a:gd name="T3" fmla="*/ 1020 h 1054"/>
                    <a:gd name="T4" fmla="*/ 151 w 375"/>
                    <a:gd name="T5" fmla="*/ 0 h 1054"/>
                    <a:gd name="T6" fmla="*/ 375 w 375"/>
                    <a:gd name="T7" fmla="*/ 33 h 1054"/>
                    <a:gd name="T8" fmla="*/ 224 w 375"/>
                    <a:gd name="T9" fmla="*/ 1054 h 10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5" h="1054">
                      <a:moveTo>
                        <a:pt x="224" y="1054"/>
                      </a:moveTo>
                      <a:lnTo>
                        <a:pt x="0" y="1020"/>
                      </a:lnTo>
                      <a:lnTo>
                        <a:pt x="151" y="0"/>
                      </a:lnTo>
                      <a:lnTo>
                        <a:pt x="375" y="33"/>
                      </a:lnTo>
                      <a:lnTo>
                        <a:pt x="224" y="1054"/>
                      </a:lnTo>
                      <a:close/>
                    </a:path>
                  </a:pathLst>
                </a:custGeom>
                <a:solidFill>
                  <a:srgbClr val="3E44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64" name="Freeform 69"/>
                <p:cNvSpPr/>
                <p:nvPr>
                  <p:custDataLst>
                    <p:tags r:id="rId57"/>
                  </p:custDataLst>
                </p:nvPr>
              </p:nvSpPr>
              <p:spPr bwMode="auto">
                <a:xfrm>
                  <a:off x="671512" y="5815013"/>
                  <a:ext cx="725488" cy="373062"/>
                </a:xfrm>
                <a:custGeom>
                  <a:avLst/>
                  <a:gdLst>
                    <a:gd name="T0" fmla="*/ 432 w 457"/>
                    <a:gd name="T1" fmla="*/ 235 h 235"/>
                    <a:gd name="T2" fmla="*/ 0 w 457"/>
                    <a:gd name="T3" fmla="*/ 171 h 235"/>
                    <a:gd name="T4" fmla="*/ 25 w 457"/>
                    <a:gd name="T5" fmla="*/ 0 h 235"/>
                    <a:gd name="T6" fmla="*/ 457 w 457"/>
                    <a:gd name="T7" fmla="*/ 64 h 235"/>
                    <a:gd name="T8" fmla="*/ 432 w 457"/>
                    <a:gd name="T9" fmla="*/ 235 h 2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7" h="235">
                      <a:moveTo>
                        <a:pt x="432" y="235"/>
                      </a:moveTo>
                      <a:lnTo>
                        <a:pt x="0" y="171"/>
                      </a:lnTo>
                      <a:lnTo>
                        <a:pt x="25" y="0"/>
                      </a:lnTo>
                      <a:lnTo>
                        <a:pt x="457" y="64"/>
                      </a:lnTo>
                      <a:lnTo>
                        <a:pt x="432" y="235"/>
                      </a:lnTo>
                      <a:close/>
                    </a:path>
                  </a:pathLst>
                </a:custGeom>
                <a:solidFill>
                  <a:srgbClr val="F2C0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65" name="Freeform 70"/>
                <p:cNvSpPr/>
                <p:nvPr>
                  <p:custDataLst>
                    <p:tags r:id="rId58"/>
                  </p:custDataLst>
                </p:nvPr>
              </p:nvSpPr>
              <p:spPr bwMode="auto">
                <a:xfrm>
                  <a:off x="671512" y="5815013"/>
                  <a:ext cx="395288" cy="325437"/>
                </a:xfrm>
                <a:custGeom>
                  <a:avLst/>
                  <a:gdLst>
                    <a:gd name="T0" fmla="*/ 224 w 249"/>
                    <a:gd name="T1" fmla="*/ 205 h 205"/>
                    <a:gd name="T2" fmla="*/ 0 w 249"/>
                    <a:gd name="T3" fmla="*/ 171 h 205"/>
                    <a:gd name="T4" fmla="*/ 25 w 249"/>
                    <a:gd name="T5" fmla="*/ 0 h 205"/>
                    <a:gd name="T6" fmla="*/ 249 w 249"/>
                    <a:gd name="T7" fmla="*/ 33 h 205"/>
                    <a:gd name="T8" fmla="*/ 224 w 249"/>
                    <a:gd name="T9" fmla="*/ 205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9" h="205">
                      <a:moveTo>
                        <a:pt x="224" y="205"/>
                      </a:moveTo>
                      <a:lnTo>
                        <a:pt x="0" y="171"/>
                      </a:lnTo>
                      <a:lnTo>
                        <a:pt x="25" y="0"/>
                      </a:lnTo>
                      <a:lnTo>
                        <a:pt x="249" y="33"/>
                      </a:lnTo>
                      <a:lnTo>
                        <a:pt x="224" y="205"/>
                      </a:lnTo>
                      <a:close/>
                    </a:path>
                  </a:pathLst>
                </a:custGeom>
                <a:solidFill>
                  <a:srgbClr val="F27F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66" name="Freeform 71"/>
                <p:cNvSpPr/>
                <p:nvPr>
                  <p:custDataLst>
                    <p:tags r:id="rId59"/>
                  </p:custDataLst>
                </p:nvPr>
              </p:nvSpPr>
              <p:spPr bwMode="auto">
                <a:xfrm>
                  <a:off x="455612" y="7348538"/>
                  <a:ext cx="715963" cy="290512"/>
                </a:xfrm>
                <a:custGeom>
                  <a:avLst/>
                  <a:gdLst>
                    <a:gd name="T0" fmla="*/ 433 w 451"/>
                    <a:gd name="T1" fmla="*/ 183 h 183"/>
                    <a:gd name="T2" fmla="*/ 0 w 451"/>
                    <a:gd name="T3" fmla="*/ 119 h 183"/>
                    <a:gd name="T4" fmla="*/ 18 w 451"/>
                    <a:gd name="T5" fmla="*/ 0 h 183"/>
                    <a:gd name="T6" fmla="*/ 451 w 451"/>
                    <a:gd name="T7" fmla="*/ 64 h 183"/>
                    <a:gd name="T8" fmla="*/ 433 w 451"/>
                    <a:gd name="T9" fmla="*/ 183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1" h="183">
                      <a:moveTo>
                        <a:pt x="433" y="183"/>
                      </a:moveTo>
                      <a:lnTo>
                        <a:pt x="0" y="119"/>
                      </a:lnTo>
                      <a:lnTo>
                        <a:pt x="18" y="0"/>
                      </a:lnTo>
                      <a:lnTo>
                        <a:pt x="451" y="64"/>
                      </a:lnTo>
                      <a:lnTo>
                        <a:pt x="433" y="183"/>
                      </a:lnTo>
                      <a:close/>
                    </a:path>
                  </a:pathLst>
                </a:custGeom>
                <a:solidFill>
                  <a:srgbClr val="F2C87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67" name="Freeform 72"/>
                <p:cNvSpPr/>
                <p:nvPr>
                  <p:custDataLst>
                    <p:tags r:id="rId60"/>
                  </p:custDataLst>
                </p:nvPr>
              </p:nvSpPr>
              <p:spPr bwMode="auto">
                <a:xfrm>
                  <a:off x="455612" y="7348538"/>
                  <a:ext cx="385763" cy="241300"/>
                </a:xfrm>
                <a:custGeom>
                  <a:avLst/>
                  <a:gdLst>
                    <a:gd name="T0" fmla="*/ 225 w 243"/>
                    <a:gd name="T1" fmla="*/ 152 h 152"/>
                    <a:gd name="T2" fmla="*/ 0 w 243"/>
                    <a:gd name="T3" fmla="*/ 119 h 152"/>
                    <a:gd name="T4" fmla="*/ 18 w 243"/>
                    <a:gd name="T5" fmla="*/ 0 h 152"/>
                    <a:gd name="T6" fmla="*/ 243 w 243"/>
                    <a:gd name="T7" fmla="*/ 34 h 152"/>
                    <a:gd name="T8" fmla="*/ 225 w 243"/>
                    <a:gd name="T9" fmla="*/ 152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3" h="152">
                      <a:moveTo>
                        <a:pt x="225" y="152"/>
                      </a:moveTo>
                      <a:lnTo>
                        <a:pt x="0" y="119"/>
                      </a:lnTo>
                      <a:lnTo>
                        <a:pt x="18" y="0"/>
                      </a:lnTo>
                      <a:lnTo>
                        <a:pt x="243" y="34"/>
                      </a:lnTo>
                      <a:lnTo>
                        <a:pt x="225" y="152"/>
                      </a:lnTo>
                      <a:close/>
                    </a:path>
                  </a:pathLst>
                </a:custGeom>
                <a:solidFill>
                  <a:srgbClr val="F494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</p:grpSp>
          <p:grpSp>
            <p:nvGrpSpPr>
              <p:cNvPr id="23" name="组合 22"/>
              <p:cNvGrpSpPr/>
              <p:nvPr/>
            </p:nvGrpSpPr>
            <p:grpSpPr>
              <a:xfrm>
                <a:off x="4365" y="5008"/>
                <a:ext cx="1345" cy="7490"/>
                <a:chOff x="2771775" y="3179763"/>
                <a:chExt cx="854075" cy="4756150"/>
              </a:xfrm>
            </p:grpSpPr>
            <p:sp>
              <p:nvSpPr>
                <p:cNvPr id="43" name="Freeform 73"/>
                <p:cNvSpPr/>
                <p:nvPr>
                  <p:custDataLst>
                    <p:tags r:id="rId36"/>
                  </p:custDataLst>
                </p:nvPr>
              </p:nvSpPr>
              <p:spPr bwMode="auto">
                <a:xfrm>
                  <a:off x="2771775" y="3179763"/>
                  <a:ext cx="854075" cy="4756150"/>
                </a:xfrm>
                <a:custGeom>
                  <a:avLst/>
                  <a:gdLst>
                    <a:gd name="T0" fmla="*/ 153 w 368"/>
                    <a:gd name="T1" fmla="*/ 2047 h 2047"/>
                    <a:gd name="T2" fmla="*/ 97 w 368"/>
                    <a:gd name="T3" fmla="*/ 1994 h 2047"/>
                    <a:gd name="T4" fmla="*/ 93 w 368"/>
                    <a:gd name="T5" fmla="*/ 1907 h 2047"/>
                    <a:gd name="T6" fmla="*/ 93 w 368"/>
                    <a:gd name="T7" fmla="*/ 1906 h 2047"/>
                    <a:gd name="T8" fmla="*/ 79 w 368"/>
                    <a:gd name="T9" fmla="*/ 1653 h 2047"/>
                    <a:gd name="T10" fmla="*/ 79 w 368"/>
                    <a:gd name="T11" fmla="*/ 1653 h 2047"/>
                    <a:gd name="T12" fmla="*/ 0 w 368"/>
                    <a:gd name="T13" fmla="*/ 218 h 2047"/>
                    <a:gd name="T14" fmla="*/ 78 w 368"/>
                    <a:gd name="T15" fmla="*/ 32 h 2047"/>
                    <a:gd name="T16" fmla="*/ 127 w 368"/>
                    <a:gd name="T17" fmla="*/ 0 h 2047"/>
                    <a:gd name="T18" fmla="*/ 172 w 368"/>
                    <a:gd name="T19" fmla="*/ 27 h 2047"/>
                    <a:gd name="T20" fmla="*/ 270 w 368"/>
                    <a:gd name="T21" fmla="*/ 203 h 2047"/>
                    <a:gd name="T22" fmla="*/ 270 w 368"/>
                    <a:gd name="T23" fmla="*/ 218 h 2047"/>
                    <a:gd name="T24" fmla="*/ 348 w 368"/>
                    <a:gd name="T25" fmla="*/ 1637 h 2047"/>
                    <a:gd name="T26" fmla="*/ 348 w 368"/>
                    <a:gd name="T27" fmla="*/ 1637 h 2047"/>
                    <a:gd name="T28" fmla="*/ 365 w 368"/>
                    <a:gd name="T29" fmla="*/ 1951 h 2047"/>
                    <a:gd name="T30" fmla="*/ 365 w 368"/>
                    <a:gd name="T31" fmla="*/ 1951 h 2047"/>
                    <a:gd name="T32" fmla="*/ 366 w 368"/>
                    <a:gd name="T33" fmla="*/ 1980 h 2047"/>
                    <a:gd name="T34" fmla="*/ 313 w 368"/>
                    <a:gd name="T35" fmla="*/ 2038 h 2047"/>
                    <a:gd name="T36" fmla="*/ 153 w 368"/>
                    <a:gd name="T37" fmla="*/ 2047 h 20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68" h="2047">
                      <a:moveTo>
                        <a:pt x="153" y="2047"/>
                      </a:moveTo>
                      <a:cubicBezTo>
                        <a:pt x="123" y="2047"/>
                        <a:pt x="98" y="2023"/>
                        <a:pt x="97" y="1994"/>
                      </a:cubicBezTo>
                      <a:cubicBezTo>
                        <a:pt x="93" y="1907"/>
                        <a:pt x="93" y="1907"/>
                        <a:pt x="93" y="1907"/>
                      </a:cubicBezTo>
                      <a:cubicBezTo>
                        <a:pt x="93" y="1906"/>
                        <a:pt x="93" y="1906"/>
                        <a:pt x="93" y="1906"/>
                      </a:cubicBezTo>
                      <a:cubicBezTo>
                        <a:pt x="79" y="1653"/>
                        <a:pt x="79" y="1653"/>
                        <a:pt x="79" y="1653"/>
                      </a:cubicBezTo>
                      <a:cubicBezTo>
                        <a:pt x="79" y="1653"/>
                        <a:pt x="79" y="1653"/>
                        <a:pt x="79" y="1653"/>
                      </a:cubicBezTo>
                      <a:cubicBezTo>
                        <a:pt x="0" y="218"/>
                        <a:pt x="0" y="218"/>
                        <a:pt x="0" y="218"/>
                      </a:cubicBezTo>
                      <a:cubicBezTo>
                        <a:pt x="78" y="32"/>
                        <a:pt x="78" y="32"/>
                        <a:pt x="78" y="32"/>
                      </a:cubicBezTo>
                      <a:cubicBezTo>
                        <a:pt x="86" y="13"/>
                        <a:pt x="105" y="0"/>
                        <a:pt x="127" y="0"/>
                      </a:cubicBezTo>
                      <a:cubicBezTo>
                        <a:pt x="146" y="0"/>
                        <a:pt x="163" y="10"/>
                        <a:pt x="172" y="27"/>
                      </a:cubicBezTo>
                      <a:cubicBezTo>
                        <a:pt x="270" y="203"/>
                        <a:pt x="270" y="203"/>
                        <a:pt x="270" y="203"/>
                      </a:cubicBezTo>
                      <a:cubicBezTo>
                        <a:pt x="270" y="218"/>
                        <a:pt x="270" y="218"/>
                        <a:pt x="270" y="218"/>
                      </a:cubicBezTo>
                      <a:cubicBezTo>
                        <a:pt x="348" y="1637"/>
                        <a:pt x="348" y="1637"/>
                        <a:pt x="348" y="1637"/>
                      </a:cubicBezTo>
                      <a:cubicBezTo>
                        <a:pt x="348" y="1637"/>
                        <a:pt x="348" y="1637"/>
                        <a:pt x="348" y="1637"/>
                      </a:cubicBezTo>
                      <a:cubicBezTo>
                        <a:pt x="365" y="1951"/>
                        <a:pt x="365" y="1951"/>
                        <a:pt x="365" y="1951"/>
                      </a:cubicBezTo>
                      <a:cubicBezTo>
                        <a:pt x="365" y="1951"/>
                        <a:pt x="365" y="1951"/>
                        <a:pt x="365" y="1951"/>
                      </a:cubicBezTo>
                      <a:cubicBezTo>
                        <a:pt x="366" y="1980"/>
                        <a:pt x="366" y="1980"/>
                        <a:pt x="366" y="1980"/>
                      </a:cubicBezTo>
                      <a:cubicBezTo>
                        <a:pt x="368" y="2010"/>
                        <a:pt x="344" y="2037"/>
                        <a:pt x="313" y="2038"/>
                      </a:cubicBezTo>
                      <a:lnTo>
                        <a:pt x="153" y="204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44" name="Freeform 74"/>
                <p:cNvSpPr/>
                <p:nvPr>
                  <p:custDataLst>
                    <p:tags r:id="rId37"/>
                  </p:custDataLst>
                </p:nvPr>
              </p:nvSpPr>
              <p:spPr bwMode="auto">
                <a:xfrm>
                  <a:off x="2871787" y="3441700"/>
                  <a:ext cx="428625" cy="280987"/>
                </a:xfrm>
                <a:custGeom>
                  <a:avLst/>
                  <a:gdLst>
                    <a:gd name="T0" fmla="*/ 0 w 270"/>
                    <a:gd name="T1" fmla="*/ 164 h 177"/>
                    <a:gd name="T2" fmla="*/ 1 w 270"/>
                    <a:gd name="T3" fmla="*/ 177 h 177"/>
                    <a:gd name="T4" fmla="*/ 270 w 270"/>
                    <a:gd name="T5" fmla="*/ 163 h 177"/>
                    <a:gd name="T6" fmla="*/ 270 w 270"/>
                    <a:gd name="T7" fmla="*/ 149 h 177"/>
                    <a:gd name="T8" fmla="*/ 187 w 270"/>
                    <a:gd name="T9" fmla="*/ 0 h 177"/>
                    <a:gd name="T10" fmla="*/ 66 w 270"/>
                    <a:gd name="T11" fmla="*/ 6 h 177"/>
                    <a:gd name="T12" fmla="*/ 0 w 270"/>
                    <a:gd name="T13" fmla="*/ 164 h 1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0" h="177">
                      <a:moveTo>
                        <a:pt x="0" y="164"/>
                      </a:moveTo>
                      <a:lnTo>
                        <a:pt x="1" y="177"/>
                      </a:lnTo>
                      <a:lnTo>
                        <a:pt x="270" y="163"/>
                      </a:lnTo>
                      <a:lnTo>
                        <a:pt x="270" y="149"/>
                      </a:lnTo>
                      <a:lnTo>
                        <a:pt x="187" y="0"/>
                      </a:lnTo>
                      <a:lnTo>
                        <a:pt x="66" y="6"/>
                      </a:lnTo>
                      <a:lnTo>
                        <a:pt x="0" y="164"/>
                      </a:lnTo>
                      <a:close/>
                    </a:path>
                  </a:pathLst>
                </a:custGeom>
                <a:solidFill>
                  <a:srgbClr val="F5F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45" name="Freeform 75"/>
                <p:cNvSpPr/>
                <p:nvPr>
                  <p:custDataLst>
                    <p:tags r:id="rId38"/>
                  </p:custDataLst>
                </p:nvPr>
              </p:nvSpPr>
              <p:spPr bwMode="auto">
                <a:xfrm>
                  <a:off x="2976562" y="3271838"/>
                  <a:ext cx="192088" cy="179387"/>
                </a:xfrm>
                <a:custGeom>
                  <a:avLst/>
                  <a:gdLst>
                    <a:gd name="T0" fmla="*/ 29 w 83"/>
                    <a:gd name="T1" fmla="*/ 9 h 77"/>
                    <a:gd name="T2" fmla="*/ 0 w 83"/>
                    <a:gd name="T3" fmla="*/ 77 h 77"/>
                    <a:gd name="T4" fmla="*/ 83 w 83"/>
                    <a:gd name="T5" fmla="*/ 73 h 77"/>
                    <a:gd name="T6" fmla="*/ 47 w 83"/>
                    <a:gd name="T7" fmla="*/ 8 h 77"/>
                    <a:gd name="T8" fmla="*/ 29 w 83"/>
                    <a:gd name="T9" fmla="*/ 9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77">
                      <a:moveTo>
                        <a:pt x="29" y="9"/>
                      </a:moveTo>
                      <a:cubicBezTo>
                        <a:pt x="0" y="77"/>
                        <a:pt x="0" y="77"/>
                        <a:pt x="0" y="77"/>
                      </a:cubicBezTo>
                      <a:cubicBezTo>
                        <a:pt x="83" y="73"/>
                        <a:pt x="83" y="73"/>
                        <a:pt x="83" y="73"/>
                      </a:cubicBezTo>
                      <a:cubicBezTo>
                        <a:pt x="47" y="8"/>
                        <a:pt x="47" y="8"/>
                        <a:pt x="47" y="8"/>
                      </a:cubicBezTo>
                      <a:cubicBezTo>
                        <a:pt x="43" y="0"/>
                        <a:pt x="33" y="1"/>
                        <a:pt x="29" y="9"/>
                      </a:cubicBezTo>
                      <a:close/>
                    </a:path>
                  </a:pathLst>
                </a:custGeom>
                <a:solidFill>
                  <a:srgbClr val="363B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46" name="Freeform 76"/>
                <p:cNvSpPr/>
                <p:nvPr>
                  <p:custDataLst>
                    <p:tags r:id="rId39"/>
                  </p:custDataLst>
                </p:nvPr>
              </p:nvSpPr>
              <p:spPr bwMode="auto">
                <a:xfrm>
                  <a:off x="3092450" y="3441700"/>
                  <a:ext cx="207963" cy="260350"/>
                </a:xfrm>
                <a:custGeom>
                  <a:avLst/>
                  <a:gdLst>
                    <a:gd name="T0" fmla="*/ 102 w 131"/>
                    <a:gd name="T1" fmla="*/ 164 h 164"/>
                    <a:gd name="T2" fmla="*/ 131 w 131"/>
                    <a:gd name="T3" fmla="*/ 163 h 164"/>
                    <a:gd name="T4" fmla="*/ 131 w 131"/>
                    <a:gd name="T5" fmla="*/ 149 h 164"/>
                    <a:gd name="T6" fmla="*/ 48 w 131"/>
                    <a:gd name="T7" fmla="*/ 0 h 164"/>
                    <a:gd name="T8" fmla="*/ 0 w 131"/>
                    <a:gd name="T9" fmla="*/ 3 h 164"/>
                    <a:gd name="T10" fmla="*/ 51 w 131"/>
                    <a:gd name="T11" fmla="*/ 160 h 164"/>
                    <a:gd name="T12" fmla="*/ 102 w 131"/>
                    <a:gd name="T13" fmla="*/ 164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1" h="164">
                      <a:moveTo>
                        <a:pt x="102" y="164"/>
                      </a:moveTo>
                      <a:lnTo>
                        <a:pt x="131" y="163"/>
                      </a:lnTo>
                      <a:lnTo>
                        <a:pt x="131" y="149"/>
                      </a:lnTo>
                      <a:lnTo>
                        <a:pt x="48" y="0"/>
                      </a:lnTo>
                      <a:lnTo>
                        <a:pt x="0" y="3"/>
                      </a:lnTo>
                      <a:lnTo>
                        <a:pt x="51" y="160"/>
                      </a:lnTo>
                      <a:lnTo>
                        <a:pt x="102" y="164"/>
                      </a:lnTo>
                      <a:close/>
                    </a:path>
                  </a:pathLst>
                </a:custGeom>
                <a:solidFill>
                  <a:srgbClr val="DBCC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47" name="Freeform 77"/>
                <p:cNvSpPr/>
                <p:nvPr>
                  <p:custDataLst>
                    <p:tags r:id="rId40"/>
                  </p:custDataLst>
                </p:nvPr>
              </p:nvSpPr>
              <p:spPr bwMode="auto">
                <a:xfrm>
                  <a:off x="2941637" y="3687763"/>
                  <a:ext cx="544513" cy="3441700"/>
                </a:xfrm>
                <a:custGeom>
                  <a:avLst/>
                  <a:gdLst>
                    <a:gd name="T0" fmla="*/ 343 w 343"/>
                    <a:gd name="T1" fmla="*/ 2155 h 2168"/>
                    <a:gd name="T2" fmla="*/ 226 w 343"/>
                    <a:gd name="T3" fmla="*/ 0 h 2168"/>
                    <a:gd name="T4" fmla="*/ 0 w 343"/>
                    <a:gd name="T5" fmla="*/ 13 h 2168"/>
                    <a:gd name="T6" fmla="*/ 117 w 343"/>
                    <a:gd name="T7" fmla="*/ 2168 h 2168"/>
                    <a:gd name="T8" fmla="*/ 343 w 343"/>
                    <a:gd name="T9" fmla="*/ 2155 h 2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3" h="2168">
                      <a:moveTo>
                        <a:pt x="343" y="2155"/>
                      </a:moveTo>
                      <a:lnTo>
                        <a:pt x="226" y="0"/>
                      </a:lnTo>
                      <a:lnTo>
                        <a:pt x="0" y="13"/>
                      </a:lnTo>
                      <a:lnTo>
                        <a:pt x="117" y="2168"/>
                      </a:lnTo>
                      <a:lnTo>
                        <a:pt x="343" y="2155"/>
                      </a:lnTo>
                      <a:close/>
                    </a:path>
                  </a:pathLst>
                </a:custGeom>
                <a:solidFill>
                  <a:srgbClr val="F2C87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48" name="Freeform 78"/>
                <p:cNvSpPr/>
                <p:nvPr>
                  <p:custDataLst>
                    <p:tags r:id="rId41"/>
                  </p:custDataLst>
                </p:nvPr>
              </p:nvSpPr>
              <p:spPr bwMode="auto">
                <a:xfrm>
                  <a:off x="2873375" y="3706813"/>
                  <a:ext cx="279400" cy="3425825"/>
                </a:xfrm>
                <a:custGeom>
                  <a:avLst/>
                  <a:gdLst>
                    <a:gd name="T0" fmla="*/ 176 w 176"/>
                    <a:gd name="T1" fmla="*/ 2155 h 2158"/>
                    <a:gd name="T2" fmla="*/ 59 w 176"/>
                    <a:gd name="T3" fmla="*/ 0 h 2158"/>
                    <a:gd name="T4" fmla="*/ 0 w 176"/>
                    <a:gd name="T5" fmla="*/ 3 h 2158"/>
                    <a:gd name="T6" fmla="*/ 117 w 176"/>
                    <a:gd name="T7" fmla="*/ 2158 h 2158"/>
                    <a:gd name="T8" fmla="*/ 176 w 176"/>
                    <a:gd name="T9" fmla="*/ 2155 h 2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6" h="2158">
                      <a:moveTo>
                        <a:pt x="176" y="2155"/>
                      </a:moveTo>
                      <a:lnTo>
                        <a:pt x="59" y="0"/>
                      </a:lnTo>
                      <a:lnTo>
                        <a:pt x="0" y="3"/>
                      </a:lnTo>
                      <a:lnTo>
                        <a:pt x="117" y="2158"/>
                      </a:lnTo>
                      <a:lnTo>
                        <a:pt x="176" y="2155"/>
                      </a:lnTo>
                      <a:close/>
                    </a:path>
                  </a:pathLst>
                </a:custGeom>
                <a:solidFill>
                  <a:srgbClr val="FFF6B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49" name="Freeform 79"/>
                <p:cNvSpPr/>
                <p:nvPr>
                  <p:custDataLst>
                    <p:tags r:id="rId42"/>
                  </p:custDataLst>
                </p:nvPr>
              </p:nvSpPr>
              <p:spPr bwMode="auto">
                <a:xfrm>
                  <a:off x="3173412" y="3687763"/>
                  <a:ext cx="312738" cy="3429000"/>
                </a:xfrm>
                <a:custGeom>
                  <a:avLst/>
                  <a:gdLst>
                    <a:gd name="T0" fmla="*/ 197 w 197"/>
                    <a:gd name="T1" fmla="*/ 2155 h 2160"/>
                    <a:gd name="T2" fmla="*/ 80 w 197"/>
                    <a:gd name="T3" fmla="*/ 0 h 2160"/>
                    <a:gd name="T4" fmla="*/ 0 w 197"/>
                    <a:gd name="T5" fmla="*/ 5 h 2160"/>
                    <a:gd name="T6" fmla="*/ 117 w 197"/>
                    <a:gd name="T7" fmla="*/ 2160 h 2160"/>
                    <a:gd name="T8" fmla="*/ 197 w 197"/>
                    <a:gd name="T9" fmla="*/ 2155 h 2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7" h="2160">
                      <a:moveTo>
                        <a:pt x="197" y="2155"/>
                      </a:moveTo>
                      <a:lnTo>
                        <a:pt x="80" y="0"/>
                      </a:lnTo>
                      <a:lnTo>
                        <a:pt x="0" y="5"/>
                      </a:lnTo>
                      <a:lnTo>
                        <a:pt x="117" y="2160"/>
                      </a:lnTo>
                      <a:lnTo>
                        <a:pt x="197" y="2155"/>
                      </a:lnTo>
                      <a:close/>
                    </a:path>
                  </a:pathLst>
                </a:custGeom>
                <a:solidFill>
                  <a:srgbClr val="F494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50" name="Freeform 80"/>
                <p:cNvSpPr/>
                <p:nvPr>
                  <p:custDataLst>
                    <p:tags r:id="rId43"/>
                  </p:custDataLst>
                </p:nvPr>
              </p:nvSpPr>
              <p:spPr bwMode="auto">
                <a:xfrm>
                  <a:off x="3084512" y="7567613"/>
                  <a:ext cx="439738" cy="271462"/>
                </a:xfrm>
                <a:custGeom>
                  <a:avLst/>
                  <a:gdLst>
                    <a:gd name="T0" fmla="*/ 185 w 189"/>
                    <a:gd name="T1" fmla="*/ 13 h 117"/>
                    <a:gd name="T2" fmla="*/ 189 w 189"/>
                    <a:gd name="T3" fmla="*/ 94 h 117"/>
                    <a:gd name="T4" fmla="*/ 176 w 189"/>
                    <a:gd name="T5" fmla="*/ 108 h 117"/>
                    <a:gd name="T6" fmla="*/ 18 w 189"/>
                    <a:gd name="T7" fmla="*/ 116 h 117"/>
                    <a:gd name="T8" fmla="*/ 4 w 189"/>
                    <a:gd name="T9" fmla="*/ 104 h 117"/>
                    <a:gd name="T10" fmla="*/ 0 w 189"/>
                    <a:gd name="T11" fmla="*/ 23 h 117"/>
                    <a:gd name="T12" fmla="*/ 13 w 189"/>
                    <a:gd name="T13" fmla="*/ 9 h 117"/>
                    <a:gd name="T14" fmla="*/ 171 w 189"/>
                    <a:gd name="T15" fmla="*/ 1 h 117"/>
                    <a:gd name="T16" fmla="*/ 185 w 189"/>
                    <a:gd name="T17" fmla="*/ 13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9" h="117">
                      <a:moveTo>
                        <a:pt x="185" y="13"/>
                      </a:moveTo>
                      <a:cubicBezTo>
                        <a:pt x="189" y="94"/>
                        <a:pt x="189" y="94"/>
                        <a:pt x="189" y="94"/>
                      </a:cubicBezTo>
                      <a:cubicBezTo>
                        <a:pt x="189" y="101"/>
                        <a:pt x="184" y="107"/>
                        <a:pt x="176" y="108"/>
                      </a:cubicBezTo>
                      <a:cubicBezTo>
                        <a:pt x="18" y="116"/>
                        <a:pt x="18" y="116"/>
                        <a:pt x="18" y="116"/>
                      </a:cubicBezTo>
                      <a:cubicBezTo>
                        <a:pt x="11" y="117"/>
                        <a:pt x="5" y="111"/>
                        <a:pt x="4" y="104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0" y="16"/>
                        <a:pt x="6" y="9"/>
                        <a:pt x="13" y="9"/>
                      </a:cubicBezTo>
                      <a:cubicBezTo>
                        <a:pt x="171" y="1"/>
                        <a:pt x="171" y="1"/>
                        <a:pt x="171" y="1"/>
                      </a:cubicBezTo>
                      <a:cubicBezTo>
                        <a:pt x="178" y="0"/>
                        <a:pt x="184" y="6"/>
                        <a:pt x="185" y="13"/>
                      </a:cubicBezTo>
                      <a:close/>
                    </a:path>
                  </a:pathLst>
                </a:custGeom>
                <a:solidFill>
                  <a:srgbClr val="E161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51" name="Freeform 81"/>
                <p:cNvSpPr/>
                <p:nvPr>
                  <p:custDataLst>
                    <p:tags r:id="rId44"/>
                  </p:custDataLst>
                </p:nvPr>
              </p:nvSpPr>
              <p:spPr bwMode="auto">
                <a:xfrm>
                  <a:off x="3057525" y="7094538"/>
                  <a:ext cx="457200" cy="554037"/>
                </a:xfrm>
                <a:custGeom>
                  <a:avLst/>
                  <a:gdLst>
                    <a:gd name="T0" fmla="*/ 288 w 288"/>
                    <a:gd name="T1" fmla="*/ 334 h 349"/>
                    <a:gd name="T2" fmla="*/ 270 w 288"/>
                    <a:gd name="T3" fmla="*/ 0 h 349"/>
                    <a:gd name="T4" fmla="*/ 0 w 288"/>
                    <a:gd name="T5" fmla="*/ 14 h 349"/>
                    <a:gd name="T6" fmla="*/ 19 w 288"/>
                    <a:gd name="T7" fmla="*/ 349 h 349"/>
                    <a:gd name="T8" fmla="*/ 288 w 288"/>
                    <a:gd name="T9" fmla="*/ 334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8" h="349">
                      <a:moveTo>
                        <a:pt x="288" y="334"/>
                      </a:moveTo>
                      <a:lnTo>
                        <a:pt x="270" y="0"/>
                      </a:lnTo>
                      <a:lnTo>
                        <a:pt x="0" y="14"/>
                      </a:lnTo>
                      <a:lnTo>
                        <a:pt x="19" y="349"/>
                      </a:lnTo>
                      <a:lnTo>
                        <a:pt x="288" y="334"/>
                      </a:lnTo>
                      <a:close/>
                    </a:path>
                  </a:pathLst>
                </a:custGeom>
                <a:solidFill>
                  <a:srgbClr val="F5F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52" name="Freeform 82"/>
                <p:cNvSpPr/>
                <p:nvPr>
                  <p:custDataLst>
                    <p:tags r:id="rId45"/>
                  </p:custDataLst>
                </p:nvPr>
              </p:nvSpPr>
              <p:spPr bwMode="auto">
                <a:xfrm>
                  <a:off x="3349625" y="7092950"/>
                  <a:ext cx="165100" cy="539750"/>
                </a:xfrm>
                <a:custGeom>
                  <a:avLst/>
                  <a:gdLst>
                    <a:gd name="T0" fmla="*/ 104 w 104"/>
                    <a:gd name="T1" fmla="*/ 335 h 340"/>
                    <a:gd name="T2" fmla="*/ 86 w 104"/>
                    <a:gd name="T3" fmla="*/ 0 h 340"/>
                    <a:gd name="T4" fmla="*/ 0 w 104"/>
                    <a:gd name="T5" fmla="*/ 6 h 340"/>
                    <a:gd name="T6" fmla="*/ 19 w 104"/>
                    <a:gd name="T7" fmla="*/ 340 h 340"/>
                    <a:gd name="T8" fmla="*/ 104 w 104"/>
                    <a:gd name="T9" fmla="*/ 335 h 3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4" h="340">
                      <a:moveTo>
                        <a:pt x="104" y="335"/>
                      </a:moveTo>
                      <a:lnTo>
                        <a:pt x="86" y="0"/>
                      </a:lnTo>
                      <a:lnTo>
                        <a:pt x="0" y="6"/>
                      </a:lnTo>
                      <a:lnTo>
                        <a:pt x="19" y="340"/>
                      </a:lnTo>
                      <a:lnTo>
                        <a:pt x="104" y="335"/>
                      </a:lnTo>
                      <a:close/>
                    </a:path>
                  </a:pathLst>
                </a:custGeom>
                <a:solidFill>
                  <a:srgbClr val="DBCC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</p:grpSp>
          <p:grpSp>
            <p:nvGrpSpPr>
              <p:cNvPr id="24" name="组合 23"/>
              <p:cNvGrpSpPr/>
              <p:nvPr/>
            </p:nvGrpSpPr>
            <p:grpSpPr>
              <a:xfrm>
                <a:off x="5190" y="2968"/>
                <a:ext cx="1585" cy="1625"/>
                <a:chOff x="3295650" y="1884363"/>
                <a:chExt cx="1006475" cy="1031875"/>
              </a:xfrm>
            </p:grpSpPr>
            <p:sp>
              <p:nvSpPr>
                <p:cNvPr id="39" name="Freeform 83"/>
                <p:cNvSpPr/>
                <p:nvPr>
                  <p:custDataLst>
                    <p:tags r:id="rId32"/>
                  </p:custDataLst>
                </p:nvPr>
              </p:nvSpPr>
              <p:spPr bwMode="auto">
                <a:xfrm>
                  <a:off x="3295650" y="1884363"/>
                  <a:ext cx="1006475" cy="1031875"/>
                </a:xfrm>
                <a:custGeom>
                  <a:avLst/>
                  <a:gdLst>
                    <a:gd name="T0" fmla="*/ 259 w 433"/>
                    <a:gd name="T1" fmla="*/ 442 h 444"/>
                    <a:gd name="T2" fmla="*/ 243 w 433"/>
                    <a:gd name="T3" fmla="*/ 433 h 444"/>
                    <a:gd name="T4" fmla="*/ 165 w 433"/>
                    <a:gd name="T5" fmla="*/ 368 h 444"/>
                    <a:gd name="T6" fmla="*/ 65 w 433"/>
                    <a:gd name="T7" fmla="*/ 387 h 444"/>
                    <a:gd name="T8" fmla="*/ 25 w 433"/>
                    <a:gd name="T9" fmla="*/ 372 h 444"/>
                    <a:gd name="T10" fmla="*/ 18 w 433"/>
                    <a:gd name="T11" fmla="*/ 329 h 444"/>
                    <a:gd name="T12" fmla="*/ 56 w 433"/>
                    <a:gd name="T13" fmla="*/ 235 h 444"/>
                    <a:gd name="T14" fmla="*/ 8 w 433"/>
                    <a:gd name="T15" fmla="*/ 146 h 444"/>
                    <a:gd name="T16" fmla="*/ 9 w 433"/>
                    <a:gd name="T17" fmla="*/ 102 h 444"/>
                    <a:gd name="T18" fmla="*/ 48 w 433"/>
                    <a:gd name="T19" fmla="*/ 83 h 444"/>
                    <a:gd name="T20" fmla="*/ 149 w 433"/>
                    <a:gd name="T21" fmla="*/ 90 h 444"/>
                    <a:gd name="T22" fmla="*/ 219 w 433"/>
                    <a:gd name="T23" fmla="*/ 16 h 444"/>
                    <a:gd name="T24" fmla="*/ 261 w 433"/>
                    <a:gd name="T25" fmla="*/ 4 h 444"/>
                    <a:gd name="T26" fmla="*/ 291 w 433"/>
                    <a:gd name="T27" fmla="*/ 35 h 444"/>
                    <a:gd name="T28" fmla="*/ 316 w 433"/>
                    <a:gd name="T29" fmla="*/ 134 h 444"/>
                    <a:gd name="T30" fmla="*/ 408 w 433"/>
                    <a:gd name="T31" fmla="*/ 177 h 444"/>
                    <a:gd name="T32" fmla="*/ 432 w 433"/>
                    <a:gd name="T33" fmla="*/ 213 h 444"/>
                    <a:gd name="T34" fmla="*/ 412 w 433"/>
                    <a:gd name="T35" fmla="*/ 252 h 444"/>
                    <a:gd name="T36" fmla="*/ 326 w 433"/>
                    <a:gd name="T37" fmla="*/ 306 h 444"/>
                    <a:gd name="T38" fmla="*/ 313 w 433"/>
                    <a:gd name="T39" fmla="*/ 406 h 444"/>
                    <a:gd name="T40" fmla="*/ 286 w 433"/>
                    <a:gd name="T41" fmla="*/ 441 h 444"/>
                    <a:gd name="T42" fmla="*/ 259 w 433"/>
                    <a:gd name="T43" fmla="*/ 442 h 4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33" h="444">
                      <a:moveTo>
                        <a:pt x="259" y="442"/>
                      </a:moveTo>
                      <a:cubicBezTo>
                        <a:pt x="253" y="440"/>
                        <a:pt x="248" y="438"/>
                        <a:pt x="243" y="433"/>
                      </a:cubicBezTo>
                      <a:cubicBezTo>
                        <a:pt x="165" y="368"/>
                        <a:pt x="165" y="368"/>
                        <a:pt x="165" y="368"/>
                      </a:cubicBezTo>
                      <a:cubicBezTo>
                        <a:pt x="65" y="387"/>
                        <a:pt x="65" y="387"/>
                        <a:pt x="65" y="387"/>
                      </a:cubicBezTo>
                      <a:cubicBezTo>
                        <a:pt x="50" y="390"/>
                        <a:pt x="34" y="384"/>
                        <a:pt x="25" y="372"/>
                      </a:cubicBezTo>
                      <a:cubicBezTo>
                        <a:pt x="15" y="360"/>
                        <a:pt x="12" y="343"/>
                        <a:pt x="18" y="329"/>
                      </a:cubicBezTo>
                      <a:cubicBezTo>
                        <a:pt x="56" y="235"/>
                        <a:pt x="56" y="235"/>
                        <a:pt x="56" y="235"/>
                      </a:cubicBezTo>
                      <a:cubicBezTo>
                        <a:pt x="8" y="146"/>
                        <a:pt x="8" y="146"/>
                        <a:pt x="8" y="146"/>
                      </a:cubicBezTo>
                      <a:cubicBezTo>
                        <a:pt x="0" y="132"/>
                        <a:pt x="1" y="115"/>
                        <a:pt x="9" y="102"/>
                      </a:cubicBezTo>
                      <a:cubicBezTo>
                        <a:pt x="18" y="89"/>
                        <a:pt x="33" y="82"/>
                        <a:pt x="48" y="83"/>
                      </a:cubicBezTo>
                      <a:cubicBezTo>
                        <a:pt x="149" y="90"/>
                        <a:pt x="149" y="90"/>
                        <a:pt x="149" y="90"/>
                      </a:cubicBezTo>
                      <a:cubicBezTo>
                        <a:pt x="219" y="16"/>
                        <a:pt x="219" y="16"/>
                        <a:pt x="219" y="16"/>
                      </a:cubicBezTo>
                      <a:cubicBezTo>
                        <a:pt x="230" y="5"/>
                        <a:pt x="246" y="0"/>
                        <a:pt x="261" y="4"/>
                      </a:cubicBezTo>
                      <a:cubicBezTo>
                        <a:pt x="276" y="8"/>
                        <a:pt x="288" y="20"/>
                        <a:pt x="291" y="35"/>
                      </a:cubicBezTo>
                      <a:cubicBezTo>
                        <a:pt x="316" y="134"/>
                        <a:pt x="316" y="134"/>
                        <a:pt x="316" y="134"/>
                      </a:cubicBezTo>
                      <a:cubicBezTo>
                        <a:pt x="408" y="177"/>
                        <a:pt x="408" y="177"/>
                        <a:pt x="408" y="177"/>
                      </a:cubicBezTo>
                      <a:cubicBezTo>
                        <a:pt x="422" y="184"/>
                        <a:pt x="431" y="198"/>
                        <a:pt x="432" y="213"/>
                      </a:cubicBezTo>
                      <a:cubicBezTo>
                        <a:pt x="433" y="229"/>
                        <a:pt x="425" y="244"/>
                        <a:pt x="412" y="252"/>
                      </a:cubicBezTo>
                      <a:cubicBezTo>
                        <a:pt x="326" y="306"/>
                        <a:pt x="326" y="306"/>
                        <a:pt x="326" y="306"/>
                      </a:cubicBezTo>
                      <a:cubicBezTo>
                        <a:pt x="313" y="406"/>
                        <a:pt x="313" y="406"/>
                        <a:pt x="313" y="406"/>
                      </a:cubicBezTo>
                      <a:cubicBezTo>
                        <a:pt x="311" y="422"/>
                        <a:pt x="300" y="435"/>
                        <a:pt x="286" y="441"/>
                      </a:cubicBezTo>
                      <a:cubicBezTo>
                        <a:pt x="277" y="444"/>
                        <a:pt x="268" y="444"/>
                        <a:pt x="259" y="44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40" name="Freeform 84"/>
                <p:cNvSpPr/>
                <p:nvPr>
                  <p:custDataLst>
                    <p:tags r:id="rId33"/>
                  </p:custDataLst>
                </p:nvPr>
              </p:nvSpPr>
              <p:spPr bwMode="auto">
                <a:xfrm>
                  <a:off x="3400425" y="1989138"/>
                  <a:ext cx="800100" cy="827087"/>
                </a:xfrm>
                <a:custGeom>
                  <a:avLst/>
                  <a:gdLst>
                    <a:gd name="T0" fmla="*/ 300 w 504"/>
                    <a:gd name="T1" fmla="*/ 0 h 521"/>
                    <a:gd name="T2" fmla="*/ 343 w 504"/>
                    <a:gd name="T3" fmla="*/ 174 h 521"/>
                    <a:gd name="T4" fmla="*/ 504 w 504"/>
                    <a:gd name="T5" fmla="*/ 250 h 521"/>
                    <a:gd name="T6" fmla="*/ 353 w 504"/>
                    <a:gd name="T7" fmla="*/ 344 h 521"/>
                    <a:gd name="T8" fmla="*/ 329 w 504"/>
                    <a:gd name="T9" fmla="*/ 521 h 521"/>
                    <a:gd name="T10" fmla="*/ 193 w 504"/>
                    <a:gd name="T11" fmla="*/ 406 h 521"/>
                    <a:gd name="T12" fmla="*/ 18 w 504"/>
                    <a:gd name="T13" fmla="*/ 439 h 521"/>
                    <a:gd name="T14" fmla="*/ 85 w 504"/>
                    <a:gd name="T15" fmla="*/ 274 h 521"/>
                    <a:gd name="T16" fmla="*/ 0 w 504"/>
                    <a:gd name="T17" fmla="*/ 117 h 521"/>
                    <a:gd name="T18" fmla="*/ 177 w 504"/>
                    <a:gd name="T19" fmla="*/ 130 h 521"/>
                    <a:gd name="T20" fmla="*/ 300 w 504"/>
                    <a:gd name="T21" fmla="*/ 0 h 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04" h="521">
                      <a:moveTo>
                        <a:pt x="300" y="0"/>
                      </a:moveTo>
                      <a:lnTo>
                        <a:pt x="343" y="174"/>
                      </a:lnTo>
                      <a:lnTo>
                        <a:pt x="504" y="250"/>
                      </a:lnTo>
                      <a:lnTo>
                        <a:pt x="353" y="344"/>
                      </a:lnTo>
                      <a:lnTo>
                        <a:pt x="329" y="521"/>
                      </a:lnTo>
                      <a:lnTo>
                        <a:pt x="193" y="406"/>
                      </a:lnTo>
                      <a:lnTo>
                        <a:pt x="18" y="439"/>
                      </a:lnTo>
                      <a:lnTo>
                        <a:pt x="85" y="274"/>
                      </a:lnTo>
                      <a:lnTo>
                        <a:pt x="0" y="117"/>
                      </a:lnTo>
                      <a:lnTo>
                        <a:pt x="177" y="130"/>
                      </a:lnTo>
                      <a:lnTo>
                        <a:pt x="30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baseline="0" dirty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41" name="Freeform 85"/>
                <p:cNvSpPr/>
                <p:nvPr>
                  <p:custDataLst>
                    <p:tags r:id="rId34"/>
                  </p:custDataLst>
                </p:nvPr>
              </p:nvSpPr>
              <p:spPr bwMode="auto">
                <a:xfrm>
                  <a:off x="3765550" y="2263775"/>
                  <a:ext cx="179388" cy="179387"/>
                </a:xfrm>
                <a:custGeom>
                  <a:avLst/>
                  <a:gdLst>
                    <a:gd name="T0" fmla="*/ 72 w 77"/>
                    <a:gd name="T1" fmla="*/ 47 h 77"/>
                    <a:gd name="T2" fmla="*/ 29 w 77"/>
                    <a:gd name="T3" fmla="*/ 72 h 77"/>
                    <a:gd name="T4" fmla="*/ 4 w 77"/>
                    <a:gd name="T5" fmla="*/ 30 h 77"/>
                    <a:gd name="T6" fmla="*/ 47 w 77"/>
                    <a:gd name="T7" fmla="*/ 5 h 77"/>
                    <a:gd name="T8" fmla="*/ 72 w 77"/>
                    <a:gd name="T9" fmla="*/ 47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7" h="77">
                      <a:moveTo>
                        <a:pt x="72" y="47"/>
                      </a:moveTo>
                      <a:cubicBezTo>
                        <a:pt x="67" y="66"/>
                        <a:pt x="48" y="77"/>
                        <a:pt x="29" y="72"/>
                      </a:cubicBezTo>
                      <a:cubicBezTo>
                        <a:pt x="11" y="67"/>
                        <a:pt x="0" y="48"/>
                        <a:pt x="4" y="30"/>
                      </a:cubicBezTo>
                      <a:cubicBezTo>
                        <a:pt x="9" y="11"/>
                        <a:pt x="28" y="0"/>
                        <a:pt x="47" y="5"/>
                      </a:cubicBezTo>
                      <a:cubicBezTo>
                        <a:pt x="66" y="10"/>
                        <a:pt x="77" y="29"/>
                        <a:pt x="72" y="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42" name="Freeform 86"/>
                <p:cNvSpPr/>
                <p:nvPr>
                  <p:custDataLst>
                    <p:tags r:id="rId35"/>
                  </p:custDataLst>
                </p:nvPr>
              </p:nvSpPr>
              <p:spPr bwMode="auto">
                <a:xfrm>
                  <a:off x="3830637" y="2476500"/>
                  <a:ext cx="69850" cy="69850"/>
                </a:xfrm>
                <a:custGeom>
                  <a:avLst/>
                  <a:gdLst>
                    <a:gd name="T0" fmla="*/ 28 w 30"/>
                    <a:gd name="T1" fmla="*/ 19 h 30"/>
                    <a:gd name="T2" fmla="*/ 12 w 30"/>
                    <a:gd name="T3" fmla="*/ 28 h 30"/>
                    <a:gd name="T4" fmla="*/ 2 w 30"/>
                    <a:gd name="T5" fmla="*/ 12 h 30"/>
                    <a:gd name="T6" fmla="*/ 19 w 30"/>
                    <a:gd name="T7" fmla="*/ 2 h 30"/>
                    <a:gd name="T8" fmla="*/ 28 w 30"/>
                    <a:gd name="T9" fmla="*/ 19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30">
                      <a:moveTo>
                        <a:pt x="28" y="19"/>
                      </a:moveTo>
                      <a:cubicBezTo>
                        <a:pt x="27" y="26"/>
                        <a:pt x="19" y="30"/>
                        <a:pt x="12" y="28"/>
                      </a:cubicBezTo>
                      <a:cubicBezTo>
                        <a:pt x="5" y="26"/>
                        <a:pt x="0" y="19"/>
                        <a:pt x="2" y="12"/>
                      </a:cubicBezTo>
                      <a:cubicBezTo>
                        <a:pt x="4" y="4"/>
                        <a:pt x="12" y="0"/>
                        <a:pt x="19" y="2"/>
                      </a:cubicBezTo>
                      <a:cubicBezTo>
                        <a:pt x="26" y="4"/>
                        <a:pt x="30" y="11"/>
                        <a:pt x="28" y="1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</p:grpSp>
          <p:grpSp>
            <p:nvGrpSpPr>
              <p:cNvPr id="25" name="组合 24"/>
              <p:cNvGrpSpPr/>
              <p:nvPr/>
            </p:nvGrpSpPr>
            <p:grpSpPr>
              <a:xfrm>
                <a:off x="3357" y="3963"/>
                <a:ext cx="700" cy="717"/>
                <a:chOff x="2132012" y="2516188"/>
                <a:chExt cx="444500" cy="455612"/>
              </a:xfrm>
            </p:grpSpPr>
            <p:sp>
              <p:nvSpPr>
                <p:cNvPr id="35" name="Freeform 91"/>
                <p:cNvSpPr/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2132012" y="2516188"/>
                  <a:ext cx="444500" cy="455612"/>
                </a:xfrm>
                <a:custGeom>
                  <a:avLst/>
                  <a:gdLst>
                    <a:gd name="T0" fmla="*/ 178 w 191"/>
                    <a:gd name="T1" fmla="*/ 157 h 196"/>
                    <a:gd name="T2" fmla="*/ 170 w 191"/>
                    <a:gd name="T3" fmla="*/ 158 h 196"/>
                    <a:gd name="T4" fmla="*/ 126 w 191"/>
                    <a:gd name="T5" fmla="*/ 156 h 196"/>
                    <a:gd name="T6" fmla="*/ 95 w 191"/>
                    <a:gd name="T7" fmla="*/ 189 h 196"/>
                    <a:gd name="T8" fmla="*/ 77 w 191"/>
                    <a:gd name="T9" fmla="*/ 195 h 196"/>
                    <a:gd name="T10" fmla="*/ 64 w 191"/>
                    <a:gd name="T11" fmla="*/ 181 h 196"/>
                    <a:gd name="T12" fmla="*/ 52 w 191"/>
                    <a:gd name="T13" fmla="*/ 138 h 196"/>
                    <a:gd name="T14" fmla="*/ 12 w 191"/>
                    <a:gd name="T15" fmla="*/ 120 h 196"/>
                    <a:gd name="T16" fmla="*/ 1 w 191"/>
                    <a:gd name="T17" fmla="*/ 104 h 196"/>
                    <a:gd name="T18" fmla="*/ 9 w 191"/>
                    <a:gd name="T19" fmla="*/ 87 h 196"/>
                    <a:gd name="T20" fmla="*/ 47 w 191"/>
                    <a:gd name="T21" fmla="*/ 63 h 196"/>
                    <a:gd name="T22" fmla="*/ 52 w 191"/>
                    <a:gd name="T23" fmla="*/ 18 h 196"/>
                    <a:gd name="T24" fmla="*/ 63 w 191"/>
                    <a:gd name="T25" fmla="*/ 3 h 196"/>
                    <a:gd name="T26" fmla="*/ 82 w 191"/>
                    <a:gd name="T27" fmla="*/ 6 h 196"/>
                    <a:gd name="T28" fmla="*/ 117 w 191"/>
                    <a:gd name="T29" fmla="*/ 34 h 196"/>
                    <a:gd name="T30" fmla="*/ 160 w 191"/>
                    <a:gd name="T31" fmla="*/ 25 h 196"/>
                    <a:gd name="T32" fmla="*/ 178 w 191"/>
                    <a:gd name="T33" fmla="*/ 31 h 196"/>
                    <a:gd name="T34" fmla="*/ 182 w 191"/>
                    <a:gd name="T35" fmla="*/ 50 h 196"/>
                    <a:gd name="T36" fmla="*/ 165 w 191"/>
                    <a:gd name="T37" fmla="*/ 92 h 196"/>
                    <a:gd name="T38" fmla="*/ 187 w 191"/>
                    <a:gd name="T39" fmla="*/ 131 h 196"/>
                    <a:gd name="T40" fmla="*/ 187 w 191"/>
                    <a:gd name="T41" fmla="*/ 150 h 196"/>
                    <a:gd name="T42" fmla="*/ 178 w 191"/>
                    <a:gd name="T43" fmla="*/ 157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91" h="196">
                      <a:moveTo>
                        <a:pt x="178" y="157"/>
                      </a:moveTo>
                      <a:cubicBezTo>
                        <a:pt x="176" y="158"/>
                        <a:pt x="173" y="159"/>
                        <a:pt x="170" y="158"/>
                      </a:cubicBezTo>
                      <a:cubicBezTo>
                        <a:pt x="126" y="156"/>
                        <a:pt x="126" y="156"/>
                        <a:pt x="126" y="156"/>
                      </a:cubicBezTo>
                      <a:cubicBezTo>
                        <a:pt x="95" y="189"/>
                        <a:pt x="95" y="189"/>
                        <a:pt x="95" y="189"/>
                      </a:cubicBezTo>
                      <a:cubicBezTo>
                        <a:pt x="91" y="194"/>
                        <a:pt x="84" y="196"/>
                        <a:pt x="77" y="195"/>
                      </a:cubicBezTo>
                      <a:cubicBezTo>
                        <a:pt x="71" y="193"/>
                        <a:pt x="65" y="188"/>
                        <a:pt x="64" y="181"/>
                      </a:cubicBezTo>
                      <a:cubicBezTo>
                        <a:pt x="52" y="138"/>
                        <a:pt x="52" y="138"/>
                        <a:pt x="52" y="138"/>
                      </a:cubicBezTo>
                      <a:cubicBezTo>
                        <a:pt x="12" y="120"/>
                        <a:pt x="12" y="120"/>
                        <a:pt x="12" y="120"/>
                      </a:cubicBezTo>
                      <a:cubicBezTo>
                        <a:pt x="5" y="117"/>
                        <a:pt x="1" y="111"/>
                        <a:pt x="1" y="104"/>
                      </a:cubicBezTo>
                      <a:cubicBezTo>
                        <a:pt x="0" y="97"/>
                        <a:pt x="3" y="90"/>
                        <a:pt x="9" y="87"/>
                      </a:cubicBezTo>
                      <a:cubicBezTo>
                        <a:pt x="47" y="63"/>
                        <a:pt x="47" y="63"/>
                        <a:pt x="47" y="63"/>
                      </a:cubicBezTo>
                      <a:cubicBezTo>
                        <a:pt x="52" y="18"/>
                        <a:pt x="52" y="18"/>
                        <a:pt x="52" y="18"/>
                      </a:cubicBezTo>
                      <a:cubicBezTo>
                        <a:pt x="52" y="11"/>
                        <a:pt x="57" y="6"/>
                        <a:pt x="63" y="3"/>
                      </a:cubicBezTo>
                      <a:cubicBezTo>
                        <a:pt x="69" y="0"/>
                        <a:pt x="77" y="1"/>
                        <a:pt x="82" y="6"/>
                      </a:cubicBezTo>
                      <a:cubicBezTo>
                        <a:pt x="117" y="34"/>
                        <a:pt x="117" y="34"/>
                        <a:pt x="117" y="34"/>
                      </a:cubicBezTo>
                      <a:cubicBezTo>
                        <a:pt x="160" y="25"/>
                        <a:pt x="160" y="25"/>
                        <a:pt x="160" y="25"/>
                      </a:cubicBezTo>
                      <a:cubicBezTo>
                        <a:pt x="167" y="24"/>
                        <a:pt x="174" y="26"/>
                        <a:pt x="178" y="31"/>
                      </a:cubicBezTo>
                      <a:cubicBezTo>
                        <a:pt x="183" y="37"/>
                        <a:pt x="184" y="44"/>
                        <a:pt x="182" y="50"/>
                      </a:cubicBezTo>
                      <a:cubicBezTo>
                        <a:pt x="165" y="92"/>
                        <a:pt x="165" y="92"/>
                        <a:pt x="165" y="92"/>
                      </a:cubicBezTo>
                      <a:cubicBezTo>
                        <a:pt x="187" y="131"/>
                        <a:pt x="187" y="131"/>
                        <a:pt x="187" y="131"/>
                      </a:cubicBezTo>
                      <a:cubicBezTo>
                        <a:pt x="191" y="137"/>
                        <a:pt x="191" y="144"/>
                        <a:pt x="187" y="150"/>
                      </a:cubicBezTo>
                      <a:cubicBezTo>
                        <a:pt x="185" y="153"/>
                        <a:pt x="182" y="156"/>
                        <a:pt x="178" y="15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36" name="Freeform 92"/>
                <p:cNvSpPr/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2176462" y="2563813"/>
                  <a:ext cx="354013" cy="361950"/>
                </a:xfrm>
                <a:custGeom>
                  <a:avLst/>
                  <a:gdLst>
                    <a:gd name="T0" fmla="*/ 75 w 223"/>
                    <a:gd name="T1" fmla="*/ 0 h 228"/>
                    <a:gd name="T2" fmla="*/ 136 w 223"/>
                    <a:gd name="T3" fmla="*/ 49 h 228"/>
                    <a:gd name="T4" fmla="*/ 212 w 223"/>
                    <a:gd name="T5" fmla="*/ 33 h 228"/>
                    <a:gd name="T6" fmla="*/ 185 w 223"/>
                    <a:gd name="T7" fmla="*/ 107 h 228"/>
                    <a:gd name="T8" fmla="*/ 223 w 223"/>
                    <a:gd name="T9" fmla="*/ 175 h 228"/>
                    <a:gd name="T10" fmla="*/ 145 w 223"/>
                    <a:gd name="T11" fmla="*/ 171 h 228"/>
                    <a:gd name="T12" fmla="*/ 92 w 223"/>
                    <a:gd name="T13" fmla="*/ 228 h 228"/>
                    <a:gd name="T14" fmla="*/ 72 w 223"/>
                    <a:gd name="T15" fmla="*/ 153 h 228"/>
                    <a:gd name="T16" fmla="*/ 0 w 223"/>
                    <a:gd name="T17" fmla="*/ 120 h 228"/>
                    <a:gd name="T18" fmla="*/ 66 w 223"/>
                    <a:gd name="T19" fmla="*/ 77 h 228"/>
                    <a:gd name="T20" fmla="*/ 75 w 223"/>
                    <a:gd name="T21" fmla="*/ 0 h 2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23" h="228">
                      <a:moveTo>
                        <a:pt x="75" y="0"/>
                      </a:moveTo>
                      <a:lnTo>
                        <a:pt x="136" y="49"/>
                      </a:lnTo>
                      <a:lnTo>
                        <a:pt x="212" y="33"/>
                      </a:lnTo>
                      <a:lnTo>
                        <a:pt x="185" y="107"/>
                      </a:lnTo>
                      <a:lnTo>
                        <a:pt x="223" y="175"/>
                      </a:lnTo>
                      <a:lnTo>
                        <a:pt x="145" y="171"/>
                      </a:lnTo>
                      <a:lnTo>
                        <a:pt x="92" y="228"/>
                      </a:lnTo>
                      <a:lnTo>
                        <a:pt x="72" y="153"/>
                      </a:lnTo>
                      <a:lnTo>
                        <a:pt x="0" y="120"/>
                      </a:lnTo>
                      <a:lnTo>
                        <a:pt x="66" y="77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baseline="0" dirty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37" name="Freeform 93"/>
                <p:cNvSpPr/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2344737" y="2655888"/>
                  <a:ext cx="77788" cy="80962"/>
                </a:xfrm>
                <a:custGeom>
                  <a:avLst/>
                  <a:gdLst>
                    <a:gd name="T0" fmla="*/ 31 w 34"/>
                    <a:gd name="T1" fmla="*/ 12 h 35"/>
                    <a:gd name="T2" fmla="*/ 23 w 34"/>
                    <a:gd name="T3" fmla="*/ 32 h 35"/>
                    <a:gd name="T4" fmla="*/ 3 w 34"/>
                    <a:gd name="T5" fmla="*/ 24 h 35"/>
                    <a:gd name="T6" fmla="*/ 11 w 34"/>
                    <a:gd name="T7" fmla="*/ 4 h 35"/>
                    <a:gd name="T8" fmla="*/ 31 w 34"/>
                    <a:gd name="T9" fmla="*/ 12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35">
                      <a:moveTo>
                        <a:pt x="31" y="12"/>
                      </a:moveTo>
                      <a:cubicBezTo>
                        <a:pt x="34" y="20"/>
                        <a:pt x="31" y="29"/>
                        <a:pt x="23" y="32"/>
                      </a:cubicBezTo>
                      <a:cubicBezTo>
                        <a:pt x="15" y="35"/>
                        <a:pt x="6" y="31"/>
                        <a:pt x="3" y="24"/>
                      </a:cubicBezTo>
                      <a:cubicBezTo>
                        <a:pt x="0" y="16"/>
                        <a:pt x="3" y="7"/>
                        <a:pt x="11" y="4"/>
                      </a:cubicBezTo>
                      <a:cubicBezTo>
                        <a:pt x="19" y="0"/>
                        <a:pt x="28" y="4"/>
                        <a:pt x="31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38" name="Freeform 94"/>
                <p:cNvSpPr/>
                <p:nvPr>
                  <p:custDataLst>
                    <p:tags r:id="rId31"/>
                  </p:custDataLst>
                </p:nvPr>
              </p:nvSpPr>
              <p:spPr bwMode="auto">
                <a:xfrm>
                  <a:off x="2413000" y="2735263"/>
                  <a:ext cx="33338" cy="30162"/>
                </a:xfrm>
                <a:custGeom>
                  <a:avLst/>
                  <a:gdLst>
                    <a:gd name="T0" fmla="*/ 12 w 14"/>
                    <a:gd name="T1" fmla="*/ 4 h 13"/>
                    <a:gd name="T2" fmla="*/ 9 w 14"/>
                    <a:gd name="T3" fmla="*/ 12 h 13"/>
                    <a:gd name="T4" fmla="*/ 1 w 14"/>
                    <a:gd name="T5" fmla="*/ 9 h 13"/>
                    <a:gd name="T6" fmla="*/ 5 w 14"/>
                    <a:gd name="T7" fmla="*/ 1 h 13"/>
                    <a:gd name="T8" fmla="*/ 12 w 14"/>
                    <a:gd name="T9" fmla="*/ 4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13">
                      <a:moveTo>
                        <a:pt x="12" y="4"/>
                      </a:moveTo>
                      <a:cubicBezTo>
                        <a:pt x="14" y="7"/>
                        <a:pt x="12" y="11"/>
                        <a:pt x="9" y="12"/>
                      </a:cubicBezTo>
                      <a:cubicBezTo>
                        <a:pt x="6" y="13"/>
                        <a:pt x="3" y="12"/>
                        <a:pt x="1" y="9"/>
                      </a:cubicBezTo>
                      <a:cubicBezTo>
                        <a:pt x="0" y="6"/>
                        <a:pt x="2" y="2"/>
                        <a:pt x="5" y="1"/>
                      </a:cubicBezTo>
                      <a:cubicBezTo>
                        <a:pt x="8" y="0"/>
                        <a:pt x="11" y="1"/>
                        <a:pt x="12" y="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</p:grpSp>
          <p:grpSp>
            <p:nvGrpSpPr>
              <p:cNvPr id="26" name="组合 25"/>
              <p:cNvGrpSpPr/>
              <p:nvPr/>
            </p:nvGrpSpPr>
            <p:grpSpPr>
              <a:xfrm>
                <a:off x="180" y="7565"/>
                <a:ext cx="990" cy="987"/>
                <a:chOff x="114300" y="4803775"/>
                <a:chExt cx="628650" cy="627062"/>
              </a:xfrm>
            </p:grpSpPr>
            <p:sp>
              <p:nvSpPr>
                <p:cNvPr id="31" name="Freeform 95"/>
                <p:cNvSpPr/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114300" y="4803775"/>
                  <a:ext cx="628650" cy="627062"/>
                </a:xfrm>
                <a:custGeom>
                  <a:avLst/>
                  <a:gdLst>
                    <a:gd name="T0" fmla="*/ 179 w 271"/>
                    <a:gd name="T1" fmla="*/ 269 h 270"/>
                    <a:gd name="T2" fmla="*/ 168 w 271"/>
                    <a:gd name="T3" fmla="*/ 265 h 270"/>
                    <a:gd name="T4" fmla="*/ 117 w 271"/>
                    <a:gd name="T5" fmla="*/ 230 h 270"/>
                    <a:gd name="T6" fmla="*/ 57 w 271"/>
                    <a:gd name="T7" fmla="*/ 248 h 270"/>
                    <a:gd name="T8" fmla="*/ 31 w 271"/>
                    <a:gd name="T9" fmla="*/ 241 h 270"/>
                    <a:gd name="T10" fmla="*/ 24 w 271"/>
                    <a:gd name="T11" fmla="*/ 216 h 270"/>
                    <a:gd name="T12" fmla="*/ 41 w 271"/>
                    <a:gd name="T13" fmla="*/ 156 h 270"/>
                    <a:gd name="T14" fmla="*/ 6 w 271"/>
                    <a:gd name="T15" fmla="*/ 104 h 270"/>
                    <a:gd name="T16" fmla="*/ 4 w 271"/>
                    <a:gd name="T17" fmla="*/ 78 h 270"/>
                    <a:gd name="T18" fmla="*/ 26 w 271"/>
                    <a:gd name="T19" fmla="*/ 63 h 270"/>
                    <a:gd name="T20" fmla="*/ 89 w 271"/>
                    <a:gd name="T21" fmla="*/ 61 h 270"/>
                    <a:gd name="T22" fmla="*/ 127 w 271"/>
                    <a:gd name="T23" fmla="*/ 12 h 270"/>
                    <a:gd name="T24" fmla="*/ 151 w 271"/>
                    <a:gd name="T25" fmla="*/ 2 h 270"/>
                    <a:gd name="T26" fmla="*/ 172 w 271"/>
                    <a:gd name="T27" fmla="*/ 18 h 270"/>
                    <a:gd name="T28" fmla="*/ 193 w 271"/>
                    <a:gd name="T29" fmla="*/ 77 h 270"/>
                    <a:gd name="T30" fmla="*/ 252 w 271"/>
                    <a:gd name="T31" fmla="*/ 98 h 270"/>
                    <a:gd name="T32" fmla="*/ 269 w 271"/>
                    <a:gd name="T33" fmla="*/ 118 h 270"/>
                    <a:gd name="T34" fmla="*/ 260 w 271"/>
                    <a:gd name="T35" fmla="*/ 143 h 270"/>
                    <a:gd name="T36" fmla="*/ 210 w 271"/>
                    <a:gd name="T37" fmla="*/ 181 h 270"/>
                    <a:gd name="T38" fmla="*/ 209 w 271"/>
                    <a:gd name="T39" fmla="*/ 244 h 270"/>
                    <a:gd name="T40" fmla="*/ 195 w 271"/>
                    <a:gd name="T41" fmla="*/ 266 h 270"/>
                    <a:gd name="T42" fmla="*/ 179 w 271"/>
                    <a:gd name="T43" fmla="*/ 269 h 2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71" h="270">
                      <a:moveTo>
                        <a:pt x="179" y="269"/>
                      </a:moveTo>
                      <a:cubicBezTo>
                        <a:pt x="175" y="268"/>
                        <a:pt x="172" y="267"/>
                        <a:pt x="168" y="265"/>
                      </a:cubicBezTo>
                      <a:cubicBezTo>
                        <a:pt x="117" y="230"/>
                        <a:pt x="117" y="230"/>
                        <a:pt x="117" y="230"/>
                      </a:cubicBezTo>
                      <a:cubicBezTo>
                        <a:pt x="57" y="248"/>
                        <a:pt x="57" y="248"/>
                        <a:pt x="57" y="248"/>
                      </a:cubicBezTo>
                      <a:cubicBezTo>
                        <a:pt x="48" y="251"/>
                        <a:pt x="38" y="248"/>
                        <a:pt x="31" y="241"/>
                      </a:cubicBezTo>
                      <a:cubicBezTo>
                        <a:pt x="24" y="235"/>
                        <a:pt x="21" y="225"/>
                        <a:pt x="24" y="216"/>
                      </a:cubicBezTo>
                      <a:cubicBezTo>
                        <a:pt x="41" y="156"/>
                        <a:pt x="41" y="156"/>
                        <a:pt x="41" y="156"/>
                      </a:cubicBezTo>
                      <a:cubicBezTo>
                        <a:pt x="6" y="104"/>
                        <a:pt x="6" y="104"/>
                        <a:pt x="6" y="104"/>
                      </a:cubicBezTo>
                      <a:cubicBezTo>
                        <a:pt x="0" y="96"/>
                        <a:pt x="0" y="86"/>
                        <a:pt x="4" y="78"/>
                      </a:cubicBezTo>
                      <a:cubicBezTo>
                        <a:pt x="8" y="69"/>
                        <a:pt x="17" y="64"/>
                        <a:pt x="26" y="63"/>
                      </a:cubicBezTo>
                      <a:cubicBezTo>
                        <a:pt x="89" y="61"/>
                        <a:pt x="89" y="61"/>
                        <a:pt x="89" y="61"/>
                      </a:cubicBezTo>
                      <a:cubicBezTo>
                        <a:pt x="127" y="12"/>
                        <a:pt x="127" y="12"/>
                        <a:pt x="127" y="12"/>
                      </a:cubicBezTo>
                      <a:cubicBezTo>
                        <a:pt x="132" y="4"/>
                        <a:pt x="142" y="0"/>
                        <a:pt x="151" y="2"/>
                      </a:cubicBezTo>
                      <a:cubicBezTo>
                        <a:pt x="161" y="3"/>
                        <a:pt x="169" y="9"/>
                        <a:pt x="172" y="18"/>
                      </a:cubicBezTo>
                      <a:cubicBezTo>
                        <a:pt x="193" y="77"/>
                        <a:pt x="193" y="77"/>
                        <a:pt x="193" y="77"/>
                      </a:cubicBezTo>
                      <a:cubicBezTo>
                        <a:pt x="252" y="98"/>
                        <a:pt x="252" y="98"/>
                        <a:pt x="252" y="98"/>
                      </a:cubicBezTo>
                      <a:cubicBezTo>
                        <a:pt x="261" y="101"/>
                        <a:pt x="268" y="109"/>
                        <a:pt x="269" y="118"/>
                      </a:cubicBezTo>
                      <a:cubicBezTo>
                        <a:pt x="271" y="128"/>
                        <a:pt x="267" y="137"/>
                        <a:pt x="260" y="143"/>
                      </a:cubicBezTo>
                      <a:cubicBezTo>
                        <a:pt x="210" y="181"/>
                        <a:pt x="210" y="181"/>
                        <a:pt x="210" y="181"/>
                      </a:cubicBezTo>
                      <a:cubicBezTo>
                        <a:pt x="209" y="244"/>
                        <a:pt x="209" y="244"/>
                        <a:pt x="209" y="244"/>
                      </a:cubicBezTo>
                      <a:cubicBezTo>
                        <a:pt x="209" y="253"/>
                        <a:pt x="203" y="262"/>
                        <a:pt x="195" y="266"/>
                      </a:cubicBezTo>
                      <a:cubicBezTo>
                        <a:pt x="190" y="269"/>
                        <a:pt x="184" y="270"/>
                        <a:pt x="179" y="26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32" name="Freeform 96"/>
                <p:cNvSpPr/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177800" y="4865688"/>
                  <a:ext cx="503238" cy="503237"/>
                </a:xfrm>
                <a:custGeom>
                  <a:avLst/>
                  <a:gdLst>
                    <a:gd name="T0" fmla="*/ 175 w 317"/>
                    <a:gd name="T1" fmla="*/ 0 h 317"/>
                    <a:gd name="T2" fmla="*/ 213 w 317"/>
                    <a:gd name="T3" fmla="*/ 104 h 317"/>
                    <a:gd name="T4" fmla="*/ 317 w 317"/>
                    <a:gd name="T5" fmla="*/ 140 h 317"/>
                    <a:gd name="T6" fmla="*/ 231 w 317"/>
                    <a:gd name="T7" fmla="*/ 207 h 317"/>
                    <a:gd name="T8" fmla="*/ 228 w 317"/>
                    <a:gd name="T9" fmla="*/ 317 h 317"/>
                    <a:gd name="T10" fmla="*/ 137 w 317"/>
                    <a:gd name="T11" fmla="*/ 255 h 317"/>
                    <a:gd name="T12" fmla="*/ 32 w 317"/>
                    <a:gd name="T13" fmla="*/ 287 h 317"/>
                    <a:gd name="T14" fmla="*/ 62 w 317"/>
                    <a:gd name="T15" fmla="*/ 182 h 317"/>
                    <a:gd name="T16" fmla="*/ 0 w 317"/>
                    <a:gd name="T17" fmla="*/ 91 h 317"/>
                    <a:gd name="T18" fmla="*/ 109 w 317"/>
                    <a:gd name="T19" fmla="*/ 88 h 317"/>
                    <a:gd name="T20" fmla="*/ 175 w 317"/>
                    <a:gd name="T21" fmla="*/ 0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17" h="317">
                      <a:moveTo>
                        <a:pt x="175" y="0"/>
                      </a:moveTo>
                      <a:lnTo>
                        <a:pt x="213" y="104"/>
                      </a:lnTo>
                      <a:lnTo>
                        <a:pt x="317" y="140"/>
                      </a:lnTo>
                      <a:lnTo>
                        <a:pt x="231" y="207"/>
                      </a:lnTo>
                      <a:lnTo>
                        <a:pt x="228" y="317"/>
                      </a:lnTo>
                      <a:lnTo>
                        <a:pt x="137" y="255"/>
                      </a:lnTo>
                      <a:lnTo>
                        <a:pt x="32" y="287"/>
                      </a:lnTo>
                      <a:lnTo>
                        <a:pt x="62" y="182"/>
                      </a:lnTo>
                      <a:lnTo>
                        <a:pt x="0" y="91"/>
                      </a:lnTo>
                      <a:lnTo>
                        <a:pt x="109" y="88"/>
                      </a:lnTo>
                      <a:lnTo>
                        <a:pt x="175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baseline="0" dirty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33" name="Freeform 97"/>
                <p:cNvSpPr/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414337" y="5035550"/>
                  <a:ext cx="104775" cy="107950"/>
                </a:xfrm>
                <a:custGeom>
                  <a:avLst/>
                  <a:gdLst>
                    <a:gd name="T0" fmla="*/ 44 w 45"/>
                    <a:gd name="T1" fmla="*/ 27 h 46"/>
                    <a:gd name="T2" fmla="*/ 19 w 45"/>
                    <a:gd name="T3" fmla="*/ 45 h 46"/>
                    <a:gd name="T4" fmla="*/ 1 w 45"/>
                    <a:gd name="T5" fmla="*/ 20 h 46"/>
                    <a:gd name="T6" fmla="*/ 26 w 45"/>
                    <a:gd name="T7" fmla="*/ 2 h 46"/>
                    <a:gd name="T8" fmla="*/ 44 w 45"/>
                    <a:gd name="T9" fmla="*/ 27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46">
                      <a:moveTo>
                        <a:pt x="44" y="27"/>
                      </a:moveTo>
                      <a:cubicBezTo>
                        <a:pt x="42" y="38"/>
                        <a:pt x="31" y="46"/>
                        <a:pt x="19" y="45"/>
                      </a:cubicBezTo>
                      <a:cubicBezTo>
                        <a:pt x="8" y="43"/>
                        <a:pt x="0" y="32"/>
                        <a:pt x="1" y="20"/>
                      </a:cubicBezTo>
                      <a:cubicBezTo>
                        <a:pt x="3" y="8"/>
                        <a:pt x="14" y="0"/>
                        <a:pt x="26" y="2"/>
                      </a:cubicBezTo>
                      <a:cubicBezTo>
                        <a:pt x="37" y="4"/>
                        <a:pt x="45" y="15"/>
                        <a:pt x="44" y="2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34" name="Freeform 98"/>
                <p:cNvSpPr/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461962" y="5165725"/>
                  <a:ext cx="42863" cy="42862"/>
                </a:xfrm>
                <a:custGeom>
                  <a:avLst/>
                  <a:gdLst>
                    <a:gd name="T0" fmla="*/ 17 w 18"/>
                    <a:gd name="T1" fmla="*/ 10 h 18"/>
                    <a:gd name="T2" fmla="*/ 8 w 18"/>
                    <a:gd name="T3" fmla="*/ 17 h 18"/>
                    <a:gd name="T4" fmla="*/ 1 w 18"/>
                    <a:gd name="T5" fmla="*/ 8 h 18"/>
                    <a:gd name="T6" fmla="*/ 10 w 18"/>
                    <a:gd name="T7" fmla="*/ 1 h 18"/>
                    <a:gd name="T8" fmla="*/ 17 w 18"/>
                    <a:gd name="T9" fmla="*/ 1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8">
                      <a:moveTo>
                        <a:pt x="17" y="10"/>
                      </a:moveTo>
                      <a:cubicBezTo>
                        <a:pt x="17" y="15"/>
                        <a:pt x="12" y="18"/>
                        <a:pt x="8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ubicBezTo>
                        <a:pt x="2" y="3"/>
                        <a:pt x="6" y="0"/>
                        <a:pt x="10" y="1"/>
                      </a:cubicBezTo>
                      <a:cubicBezTo>
                        <a:pt x="15" y="1"/>
                        <a:pt x="18" y="6"/>
                        <a:pt x="17" y="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</p:grpSp>
          <p:sp>
            <p:nvSpPr>
              <p:cNvPr id="27" name="Oval 99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5820" y="5363"/>
                <a:ext cx="413" cy="41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28" name="Oval 100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652" y="4865"/>
                <a:ext cx="273" cy="27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29" name="Oval 101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5927" y="6995"/>
                <a:ext cx="215" cy="21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30" name="Oval 102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8985" y="7673"/>
                <a:ext cx="213" cy="21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aseline="0" dirty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</p:grpSp>
        <p:sp>
          <p:nvSpPr>
            <p:cNvPr id="9" name="Freeform 161"/>
            <p:cNvSpPr/>
            <p:nvPr>
              <p:custDataLst>
                <p:tags r:id="rId12"/>
              </p:custDataLst>
            </p:nvPr>
          </p:nvSpPr>
          <p:spPr bwMode="auto">
            <a:xfrm rot="3240000">
              <a:off x="4335" y="1192"/>
              <a:ext cx="968" cy="928"/>
            </a:xfrm>
            <a:custGeom>
              <a:avLst/>
              <a:gdLst>
                <a:gd name="T0" fmla="*/ 124 w 219"/>
                <a:gd name="T1" fmla="*/ 10 h 210"/>
                <a:gd name="T2" fmla="*/ 145 w 219"/>
                <a:gd name="T3" fmla="*/ 55 h 210"/>
                <a:gd name="T4" fmla="*/ 155 w 219"/>
                <a:gd name="T5" fmla="*/ 63 h 210"/>
                <a:gd name="T6" fmla="*/ 204 w 219"/>
                <a:gd name="T7" fmla="*/ 72 h 210"/>
                <a:gd name="T8" fmla="*/ 211 w 219"/>
                <a:gd name="T9" fmla="*/ 96 h 210"/>
                <a:gd name="T10" fmla="*/ 175 w 219"/>
                <a:gd name="T11" fmla="*/ 129 h 210"/>
                <a:gd name="T12" fmla="*/ 170 w 219"/>
                <a:gd name="T13" fmla="*/ 141 h 210"/>
                <a:gd name="T14" fmla="*/ 177 w 219"/>
                <a:gd name="T15" fmla="*/ 190 h 210"/>
                <a:gd name="T16" fmla="*/ 157 w 219"/>
                <a:gd name="T17" fmla="*/ 204 h 210"/>
                <a:gd name="T18" fmla="*/ 114 w 219"/>
                <a:gd name="T19" fmla="*/ 180 h 210"/>
                <a:gd name="T20" fmla="*/ 101 w 219"/>
                <a:gd name="T21" fmla="*/ 179 h 210"/>
                <a:gd name="T22" fmla="*/ 56 w 219"/>
                <a:gd name="T23" fmla="*/ 201 h 210"/>
                <a:gd name="T24" fmla="*/ 37 w 219"/>
                <a:gd name="T25" fmla="*/ 186 h 210"/>
                <a:gd name="T26" fmla="*/ 46 w 219"/>
                <a:gd name="T27" fmla="*/ 138 h 210"/>
                <a:gd name="T28" fmla="*/ 43 w 219"/>
                <a:gd name="T29" fmla="*/ 125 h 210"/>
                <a:gd name="T30" fmla="*/ 8 w 219"/>
                <a:gd name="T31" fmla="*/ 90 h 210"/>
                <a:gd name="T32" fmla="*/ 17 w 219"/>
                <a:gd name="T33" fmla="*/ 66 h 210"/>
                <a:gd name="T34" fmla="*/ 66 w 219"/>
                <a:gd name="T35" fmla="*/ 61 h 210"/>
                <a:gd name="T36" fmla="*/ 76 w 219"/>
                <a:gd name="T37" fmla="*/ 53 h 210"/>
                <a:gd name="T38" fmla="*/ 100 w 219"/>
                <a:gd name="T39" fmla="*/ 10 h 210"/>
                <a:gd name="T40" fmla="*/ 124 w 219"/>
                <a:gd name="T41" fmla="*/ 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9" h="210">
                  <a:moveTo>
                    <a:pt x="124" y="10"/>
                  </a:moveTo>
                  <a:cubicBezTo>
                    <a:pt x="145" y="55"/>
                    <a:pt x="145" y="55"/>
                    <a:pt x="145" y="55"/>
                  </a:cubicBezTo>
                  <a:cubicBezTo>
                    <a:pt x="147" y="59"/>
                    <a:pt x="151" y="62"/>
                    <a:pt x="155" y="63"/>
                  </a:cubicBezTo>
                  <a:cubicBezTo>
                    <a:pt x="204" y="72"/>
                    <a:pt x="204" y="72"/>
                    <a:pt x="204" y="72"/>
                  </a:cubicBezTo>
                  <a:cubicBezTo>
                    <a:pt x="215" y="74"/>
                    <a:pt x="219" y="88"/>
                    <a:pt x="211" y="96"/>
                  </a:cubicBezTo>
                  <a:cubicBezTo>
                    <a:pt x="175" y="129"/>
                    <a:pt x="175" y="129"/>
                    <a:pt x="175" y="129"/>
                  </a:cubicBezTo>
                  <a:cubicBezTo>
                    <a:pt x="171" y="132"/>
                    <a:pt x="170" y="137"/>
                    <a:pt x="170" y="141"/>
                  </a:cubicBezTo>
                  <a:cubicBezTo>
                    <a:pt x="177" y="190"/>
                    <a:pt x="177" y="190"/>
                    <a:pt x="177" y="190"/>
                  </a:cubicBezTo>
                  <a:cubicBezTo>
                    <a:pt x="179" y="201"/>
                    <a:pt x="167" y="210"/>
                    <a:pt x="157" y="204"/>
                  </a:cubicBezTo>
                  <a:cubicBezTo>
                    <a:pt x="114" y="180"/>
                    <a:pt x="114" y="180"/>
                    <a:pt x="114" y="180"/>
                  </a:cubicBezTo>
                  <a:cubicBezTo>
                    <a:pt x="110" y="178"/>
                    <a:pt x="105" y="177"/>
                    <a:pt x="101" y="179"/>
                  </a:cubicBezTo>
                  <a:cubicBezTo>
                    <a:pt x="56" y="201"/>
                    <a:pt x="56" y="201"/>
                    <a:pt x="56" y="201"/>
                  </a:cubicBezTo>
                  <a:cubicBezTo>
                    <a:pt x="46" y="206"/>
                    <a:pt x="34" y="197"/>
                    <a:pt x="37" y="186"/>
                  </a:cubicBezTo>
                  <a:cubicBezTo>
                    <a:pt x="46" y="138"/>
                    <a:pt x="46" y="138"/>
                    <a:pt x="46" y="138"/>
                  </a:cubicBezTo>
                  <a:cubicBezTo>
                    <a:pt x="47" y="133"/>
                    <a:pt x="46" y="129"/>
                    <a:pt x="43" y="125"/>
                  </a:cubicBezTo>
                  <a:cubicBezTo>
                    <a:pt x="8" y="90"/>
                    <a:pt x="8" y="90"/>
                    <a:pt x="8" y="90"/>
                  </a:cubicBezTo>
                  <a:cubicBezTo>
                    <a:pt x="0" y="82"/>
                    <a:pt x="5" y="68"/>
                    <a:pt x="17" y="66"/>
                  </a:cubicBezTo>
                  <a:cubicBezTo>
                    <a:pt x="66" y="61"/>
                    <a:pt x="66" y="61"/>
                    <a:pt x="66" y="61"/>
                  </a:cubicBezTo>
                  <a:cubicBezTo>
                    <a:pt x="70" y="60"/>
                    <a:pt x="74" y="57"/>
                    <a:pt x="76" y="53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5" y="0"/>
                    <a:pt x="120" y="0"/>
                    <a:pt x="124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0"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10" name="Freeform 162"/>
            <p:cNvSpPr/>
            <p:nvPr>
              <p:custDataLst>
                <p:tags r:id="rId13"/>
              </p:custDataLst>
            </p:nvPr>
          </p:nvSpPr>
          <p:spPr bwMode="auto">
            <a:xfrm rot="19680000">
              <a:off x="1985" y="1859"/>
              <a:ext cx="613" cy="583"/>
            </a:xfrm>
            <a:custGeom>
              <a:avLst/>
              <a:gdLst>
                <a:gd name="T0" fmla="*/ 79 w 139"/>
                <a:gd name="T1" fmla="*/ 6 h 132"/>
                <a:gd name="T2" fmla="*/ 92 w 139"/>
                <a:gd name="T3" fmla="*/ 35 h 132"/>
                <a:gd name="T4" fmla="*/ 98 w 139"/>
                <a:gd name="T5" fmla="*/ 40 h 132"/>
                <a:gd name="T6" fmla="*/ 129 w 139"/>
                <a:gd name="T7" fmla="*/ 45 h 132"/>
                <a:gd name="T8" fmla="*/ 133 w 139"/>
                <a:gd name="T9" fmla="*/ 60 h 132"/>
                <a:gd name="T10" fmla="*/ 110 w 139"/>
                <a:gd name="T11" fmla="*/ 81 h 132"/>
                <a:gd name="T12" fmla="*/ 108 w 139"/>
                <a:gd name="T13" fmla="*/ 89 h 132"/>
                <a:gd name="T14" fmla="*/ 112 w 139"/>
                <a:gd name="T15" fmla="*/ 120 h 132"/>
                <a:gd name="T16" fmla="*/ 99 w 139"/>
                <a:gd name="T17" fmla="*/ 129 h 132"/>
                <a:gd name="T18" fmla="*/ 72 w 139"/>
                <a:gd name="T19" fmla="*/ 113 h 132"/>
                <a:gd name="T20" fmla="*/ 64 w 139"/>
                <a:gd name="T21" fmla="*/ 113 h 132"/>
                <a:gd name="T22" fmla="*/ 36 w 139"/>
                <a:gd name="T23" fmla="*/ 127 h 132"/>
                <a:gd name="T24" fmla="*/ 23 w 139"/>
                <a:gd name="T25" fmla="*/ 117 h 132"/>
                <a:gd name="T26" fmla="*/ 29 w 139"/>
                <a:gd name="T27" fmla="*/ 87 h 132"/>
                <a:gd name="T28" fmla="*/ 27 w 139"/>
                <a:gd name="T29" fmla="*/ 79 h 132"/>
                <a:gd name="T30" fmla="*/ 5 w 139"/>
                <a:gd name="T31" fmla="*/ 57 h 132"/>
                <a:gd name="T32" fmla="*/ 11 w 139"/>
                <a:gd name="T33" fmla="*/ 42 h 132"/>
                <a:gd name="T34" fmla="*/ 42 w 139"/>
                <a:gd name="T35" fmla="*/ 38 h 132"/>
                <a:gd name="T36" fmla="*/ 48 w 139"/>
                <a:gd name="T37" fmla="*/ 34 h 132"/>
                <a:gd name="T38" fmla="*/ 63 w 139"/>
                <a:gd name="T39" fmla="*/ 6 h 132"/>
                <a:gd name="T40" fmla="*/ 79 w 139"/>
                <a:gd name="T41" fmla="*/ 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9" h="132">
                  <a:moveTo>
                    <a:pt x="79" y="6"/>
                  </a:moveTo>
                  <a:cubicBezTo>
                    <a:pt x="92" y="35"/>
                    <a:pt x="92" y="35"/>
                    <a:pt x="92" y="35"/>
                  </a:cubicBezTo>
                  <a:cubicBezTo>
                    <a:pt x="93" y="37"/>
                    <a:pt x="95" y="39"/>
                    <a:pt x="98" y="40"/>
                  </a:cubicBezTo>
                  <a:cubicBezTo>
                    <a:pt x="129" y="45"/>
                    <a:pt x="129" y="45"/>
                    <a:pt x="129" y="45"/>
                  </a:cubicBezTo>
                  <a:cubicBezTo>
                    <a:pt x="136" y="46"/>
                    <a:pt x="139" y="55"/>
                    <a:pt x="133" y="60"/>
                  </a:cubicBezTo>
                  <a:cubicBezTo>
                    <a:pt x="110" y="81"/>
                    <a:pt x="110" y="81"/>
                    <a:pt x="110" y="81"/>
                  </a:cubicBezTo>
                  <a:cubicBezTo>
                    <a:pt x="108" y="83"/>
                    <a:pt x="107" y="86"/>
                    <a:pt x="108" y="89"/>
                  </a:cubicBezTo>
                  <a:cubicBezTo>
                    <a:pt x="112" y="120"/>
                    <a:pt x="112" y="120"/>
                    <a:pt x="112" y="120"/>
                  </a:cubicBezTo>
                  <a:cubicBezTo>
                    <a:pt x="113" y="127"/>
                    <a:pt x="105" y="132"/>
                    <a:pt x="99" y="129"/>
                  </a:cubicBezTo>
                  <a:cubicBezTo>
                    <a:pt x="72" y="113"/>
                    <a:pt x="72" y="113"/>
                    <a:pt x="72" y="113"/>
                  </a:cubicBezTo>
                  <a:cubicBezTo>
                    <a:pt x="69" y="112"/>
                    <a:pt x="66" y="112"/>
                    <a:pt x="64" y="113"/>
                  </a:cubicBezTo>
                  <a:cubicBezTo>
                    <a:pt x="36" y="127"/>
                    <a:pt x="36" y="127"/>
                    <a:pt x="36" y="127"/>
                  </a:cubicBezTo>
                  <a:cubicBezTo>
                    <a:pt x="29" y="130"/>
                    <a:pt x="22" y="124"/>
                    <a:pt x="23" y="117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0" y="84"/>
                    <a:pt x="29" y="81"/>
                    <a:pt x="27" y="79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0" y="51"/>
                    <a:pt x="4" y="43"/>
                    <a:pt x="11" y="42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5" y="38"/>
                    <a:pt x="47" y="36"/>
                    <a:pt x="48" y="34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6" y="0"/>
                    <a:pt x="76" y="0"/>
                    <a:pt x="79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0"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11" name="Freeform 167"/>
            <p:cNvSpPr/>
            <p:nvPr>
              <p:custDataLst>
                <p:tags r:id="rId14"/>
              </p:custDataLst>
            </p:nvPr>
          </p:nvSpPr>
          <p:spPr bwMode="auto">
            <a:xfrm rot="14520000">
              <a:off x="3239" y="3933"/>
              <a:ext cx="595" cy="570"/>
            </a:xfrm>
            <a:custGeom>
              <a:avLst/>
              <a:gdLst>
                <a:gd name="T0" fmla="*/ 77 w 135"/>
                <a:gd name="T1" fmla="*/ 6 h 129"/>
                <a:gd name="T2" fmla="*/ 89 w 135"/>
                <a:gd name="T3" fmla="*/ 34 h 129"/>
                <a:gd name="T4" fmla="*/ 96 w 135"/>
                <a:gd name="T5" fmla="*/ 39 h 129"/>
                <a:gd name="T6" fmla="*/ 126 w 135"/>
                <a:gd name="T7" fmla="*/ 44 h 129"/>
                <a:gd name="T8" fmla="*/ 130 w 135"/>
                <a:gd name="T9" fmla="*/ 59 h 129"/>
                <a:gd name="T10" fmla="*/ 108 w 135"/>
                <a:gd name="T11" fmla="*/ 79 h 129"/>
                <a:gd name="T12" fmla="*/ 105 w 135"/>
                <a:gd name="T13" fmla="*/ 87 h 129"/>
                <a:gd name="T14" fmla="*/ 109 w 135"/>
                <a:gd name="T15" fmla="*/ 117 h 129"/>
                <a:gd name="T16" fmla="*/ 96 w 135"/>
                <a:gd name="T17" fmla="*/ 126 h 129"/>
                <a:gd name="T18" fmla="*/ 70 w 135"/>
                <a:gd name="T19" fmla="*/ 111 h 129"/>
                <a:gd name="T20" fmla="*/ 62 w 135"/>
                <a:gd name="T21" fmla="*/ 110 h 129"/>
                <a:gd name="T22" fmla="*/ 35 w 135"/>
                <a:gd name="T23" fmla="*/ 124 h 129"/>
                <a:gd name="T24" fmla="*/ 23 w 135"/>
                <a:gd name="T25" fmla="*/ 115 h 129"/>
                <a:gd name="T26" fmla="*/ 29 w 135"/>
                <a:gd name="T27" fmla="*/ 85 h 129"/>
                <a:gd name="T28" fmla="*/ 26 w 135"/>
                <a:gd name="T29" fmla="*/ 77 h 129"/>
                <a:gd name="T30" fmla="*/ 5 w 135"/>
                <a:gd name="T31" fmla="*/ 55 h 129"/>
                <a:gd name="T32" fmla="*/ 10 w 135"/>
                <a:gd name="T33" fmla="*/ 41 h 129"/>
                <a:gd name="T34" fmla="*/ 40 w 135"/>
                <a:gd name="T35" fmla="*/ 37 h 129"/>
                <a:gd name="T36" fmla="*/ 47 w 135"/>
                <a:gd name="T37" fmla="*/ 33 h 129"/>
                <a:gd name="T38" fmla="*/ 61 w 135"/>
                <a:gd name="T39" fmla="*/ 6 h 129"/>
                <a:gd name="T40" fmla="*/ 77 w 135"/>
                <a:gd name="T41" fmla="*/ 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5" h="129">
                  <a:moveTo>
                    <a:pt x="77" y="6"/>
                  </a:moveTo>
                  <a:cubicBezTo>
                    <a:pt x="89" y="34"/>
                    <a:pt x="89" y="34"/>
                    <a:pt x="89" y="34"/>
                  </a:cubicBezTo>
                  <a:cubicBezTo>
                    <a:pt x="90" y="36"/>
                    <a:pt x="93" y="38"/>
                    <a:pt x="96" y="39"/>
                  </a:cubicBezTo>
                  <a:cubicBezTo>
                    <a:pt x="126" y="44"/>
                    <a:pt x="126" y="44"/>
                    <a:pt x="126" y="44"/>
                  </a:cubicBezTo>
                  <a:cubicBezTo>
                    <a:pt x="133" y="45"/>
                    <a:pt x="135" y="54"/>
                    <a:pt x="130" y="59"/>
                  </a:cubicBezTo>
                  <a:cubicBezTo>
                    <a:pt x="108" y="79"/>
                    <a:pt x="108" y="79"/>
                    <a:pt x="108" y="79"/>
                  </a:cubicBezTo>
                  <a:cubicBezTo>
                    <a:pt x="105" y="81"/>
                    <a:pt x="104" y="84"/>
                    <a:pt x="105" y="87"/>
                  </a:cubicBezTo>
                  <a:cubicBezTo>
                    <a:pt x="109" y="117"/>
                    <a:pt x="109" y="117"/>
                    <a:pt x="109" y="117"/>
                  </a:cubicBezTo>
                  <a:cubicBezTo>
                    <a:pt x="110" y="124"/>
                    <a:pt x="103" y="129"/>
                    <a:pt x="96" y="126"/>
                  </a:cubicBezTo>
                  <a:cubicBezTo>
                    <a:pt x="70" y="111"/>
                    <a:pt x="70" y="111"/>
                    <a:pt x="70" y="111"/>
                  </a:cubicBezTo>
                  <a:cubicBezTo>
                    <a:pt x="67" y="109"/>
                    <a:pt x="65" y="109"/>
                    <a:pt x="62" y="110"/>
                  </a:cubicBezTo>
                  <a:cubicBezTo>
                    <a:pt x="35" y="124"/>
                    <a:pt x="35" y="124"/>
                    <a:pt x="35" y="124"/>
                  </a:cubicBezTo>
                  <a:cubicBezTo>
                    <a:pt x="28" y="127"/>
                    <a:pt x="21" y="121"/>
                    <a:pt x="23" y="115"/>
                  </a:cubicBezTo>
                  <a:cubicBezTo>
                    <a:pt x="29" y="85"/>
                    <a:pt x="29" y="85"/>
                    <a:pt x="29" y="85"/>
                  </a:cubicBezTo>
                  <a:cubicBezTo>
                    <a:pt x="29" y="82"/>
                    <a:pt x="28" y="79"/>
                    <a:pt x="26" y="77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0" y="50"/>
                    <a:pt x="3" y="42"/>
                    <a:pt x="10" y="41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3" y="37"/>
                    <a:pt x="46" y="35"/>
                    <a:pt x="47" y="33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5" y="0"/>
                    <a:pt x="74" y="0"/>
                    <a:pt x="77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0" dirty="0"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12" name="Freeform 165"/>
            <p:cNvSpPr/>
            <p:nvPr>
              <p:custDataLst>
                <p:tags r:id="rId15"/>
              </p:custDataLst>
            </p:nvPr>
          </p:nvSpPr>
          <p:spPr bwMode="auto">
            <a:xfrm>
              <a:off x="958" y="4603"/>
              <a:ext cx="455" cy="460"/>
            </a:xfrm>
            <a:custGeom>
              <a:avLst/>
              <a:gdLst>
                <a:gd name="T0" fmla="*/ 51 w 103"/>
                <a:gd name="T1" fmla="*/ 5 h 104"/>
                <a:gd name="T2" fmla="*/ 65 w 103"/>
                <a:gd name="T3" fmla="*/ 23 h 104"/>
                <a:gd name="T4" fmla="*/ 70 w 103"/>
                <a:gd name="T5" fmla="*/ 26 h 104"/>
                <a:gd name="T6" fmla="*/ 94 w 103"/>
                <a:gd name="T7" fmla="*/ 25 h 104"/>
                <a:gd name="T8" fmla="*/ 100 w 103"/>
                <a:gd name="T9" fmla="*/ 35 h 104"/>
                <a:gd name="T10" fmla="*/ 86 w 103"/>
                <a:gd name="T11" fmla="*/ 55 h 104"/>
                <a:gd name="T12" fmla="*/ 85 w 103"/>
                <a:gd name="T13" fmla="*/ 61 h 104"/>
                <a:gd name="T14" fmla="*/ 94 w 103"/>
                <a:gd name="T15" fmla="*/ 83 h 104"/>
                <a:gd name="T16" fmla="*/ 86 w 103"/>
                <a:gd name="T17" fmla="*/ 91 h 104"/>
                <a:gd name="T18" fmla="*/ 63 w 103"/>
                <a:gd name="T19" fmla="*/ 85 h 104"/>
                <a:gd name="T20" fmla="*/ 57 w 103"/>
                <a:gd name="T21" fmla="*/ 86 h 104"/>
                <a:gd name="T22" fmla="*/ 39 w 103"/>
                <a:gd name="T23" fmla="*/ 100 h 104"/>
                <a:gd name="T24" fmla="*/ 28 w 103"/>
                <a:gd name="T25" fmla="*/ 95 h 104"/>
                <a:gd name="T26" fmla="*/ 28 w 103"/>
                <a:gd name="T27" fmla="*/ 72 h 104"/>
                <a:gd name="T28" fmla="*/ 25 w 103"/>
                <a:gd name="T29" fmla="*/ 66 h 104"/>
                <a:gd name="T30" fmla="*/ 5 w 103"/>
                <a:gd name="T31" fmla="*/ 54 h 104"/>
                <a:gd name="T32" fmla="*/ 6 w 103"/>
                <a:gd name="T33" fmla="*/ 42 h 104"/>
                <a:gd name="T34" fmla="*/ 29 w 103"/>
                <a:gd name="T35" fmla="*/ 34 h 104"/>
                <a:gd name="T36" fmla="*/ 33 w 103"/>
                <a:gd name="T37" fmla="*/ 30 h 104"/>
                <a:gd name="T38" fmla="*/ 39 w 103"/>
                <a:gd name="T39" fmla="*/ 7 h 104"/>
                <a:gd name="T40" fmla="*/ 51 w 103"/>
                <a:gd name="T41" fmla="*/ 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" h="104">
                  <a:moveTo>
                    <a:pt x="51" y="5"/>
                  </a:moveTo>
                  <a:cubicBezTo>
                    <a:pt x="65" y="23"/>
                    <a:pt x="65" y="23"/>
                    <a:pt x="65" y="23"/>
                  </a:cubicBezTo>
                  <a:cubicBezTo>
                    <a:pt x="66" y="25"/>
                    <a:pt x="68" y="26"/>
                    <a:pt x="70" y="26"/>
                  </a:cubicBezTo>
                  <a:cubicBezTo>
                    <a:pt x="94" y="25"/>
                    <a:pt x="94" y="25"/>
                    <a:pt x="94" y="25"/>
                  </a:cubicBezTo>
                  <a:cubicBezTo>
                    <a:pt x="99" y="25"/>
                    <a:pt x="103" y="31"/>
                    <a:pt x="100" y="3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5" y="56"/>
                    <a:pt x="85" y="59"/>
                    <a:pt x="85" y="61"/>
                  </a:cubicBezTo>
                  <a:cubicBezTo>
                    <a:pt x="94" y="83"/>
                    <a:pt x="94" y="83"/>
                    <a:pt x="94" y="83"/>
                  </a:cubicBezTo>
                  <a:cubicBezTo>
                    <a:pt x="96" y="88"/>
                    <a:pt x="91" y="93"/>
                    <a:pt x="86" y="91"/>
                  </a:cubicBezTo>
                  <a:cubicBezTo>
                    <a:pt x="63" y="85"/>
                    <a:pt x="63" y="85"/>
                    <a:pt x="63" y="85"/>
                  </a:cubicBezTo>
                  <a:cubicBezTo>
                    <a:pt x="61" y="84"/>
                    <a:pt x="59" y="84"/>
                    <a:pt x="57" y="86"/>
                  </a:cubicBezTo>
                  <a:cubicBezTo>
                    <a:pt x="39" y="100"/>
                    <a:pt x="39" y="100"/>
                    <a:pt x="39" y="100"/>
                  </a:cubicBezTo>
                  <a:cubicBezTo>
                    <a:pt x="34" y="104"/>
                    <a:pt x="28" y="101"/>
                    <a:pt x="28" y="95"/>
                  </a:cubicBezTo>
                  <a:cubicBezTo>
                    <a:pt x="28" y="72"/>
                    <a:pt x="28" y="72"/>
                    <a:pt x="28" y="72"/>
                  </a:cubicBezTo>
                  <a:cubicBezTo>
                    <a:pt x="28" y="70"/>
                    <a:pt x="26" y="68"/>
                    <a:pt x="25" y="66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0" y="51"/>
                    <a:pt x="1" y="44"/>
                    <a:pt x="6" y="42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31" y="33"/>
                    <a:pt x="32" y="32"/>
                    <a:pt x="33" y="30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41" y="2"/>
                    <a:pt x="47" y="0"/>
                    <a:pt x="51" y="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0"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13" name="Freeform 171"/>
            <p:cNvSpPr/>
            <p:nvPr>
              <p:custDataLst>
                <p:tags r:id="rId16"/>
              </p:custDataLst>
            </p:nvPr>
          </p:nvSpPr>
          <p:spPr bwMode="auto">
            <a:xfrm>
              <a:off x="6031" y="979"/>
              <a:ext cx="423" cy="425"/>
            </a:xfrm>
            <a:custGeom>
              <a:avLst/>
              <a:gdLst>
                <a:gd name="T0" fmla="*/ 35 w 96"/>
                <a:gd name="T1" fmla="*/ 3 h 96"/>
                <a:gd name="T2" fmla="*/ 53 w 96"/>
                <a:gd name="T3" fmla="*/ 17 h 96"/>
                <a:gd name="T4" fmla="*/ 58 w 96"/>
                <a:gd name="T5" fmla="*/ 18 h 96"/>
                <a:gd name="T6" fmla="*/ 79 w 96"/>
                <a:gd name="T7" fmla="*/ 11 h 96"/>
                <a:gd name="T8" fmla="*/ 87 w 96"/>
                <a:gd name="T9" fmla="*/ 19 h 96"/>
                <a:gd name="T10" fmla="*/ 79 w 96"/>
                <a:gd name="T11" fmla="*/ 39 h 96"/>
                <a:gd name="T12" fmla="*/ 80 w 96"/>
                <a:gd name="T13" fmla="*/ 45 h 96"/>
                <a:gd name="T14" fmla="*/ 93 w 96"/>
                <a:gd name="T15" fmla="*/ 63 h 96"/>
                <a:gd name="T16" fmla="*/ 88 w 96"/>
                <a:gd name="T17" fmla="*/ 73 h 96"/>
                <a:gd name="T18" fmla="*/ 66 w 96"/>
                <a:gd name="T19" fmla="*/ 72 h 96"/>
                <a:gd name="T20" fmla="*/ 61 w 96"/>
                <a:gd name="T21" fmla="*/ 74 h 96"/>
                <a:gd name="T22" fmla="*/ 48 w 96"/>
                <a:gd name="T23" fmla="*/ 92 h 96"/>
                <a:gd name="T24" fmla="*/ 37 w 96"/>
                <a:gd name="T25" fmla="*/ 90 h 96"/>
                <a:gd name="T26" fmla="*/ 31 w 96"/>
                <a:gd name="T27" fmla="*/ 69 h 96"/>
                <a:gd name="T28" fmla="*/ 27 w 96"/>
                <a:gd name="T29" fmla="*/ 65 h 96"/>
                <a:gd name="T30" fmla="*/ 6 w 96"/>
                <a:gd name="T31" fmla="*/ 58 h 96"/>
                <a:gd name="T32" fmla="*/ 5 w 96"/>
                <a:gd name="T33" fmla="*/ 47 h 96"/>
                <a:gd name="T34" fmla="*/ 23 w 96"/>
                <a:gd name="T35" fmla="*/ 35 h 96"/>
                <a:gd name="T36" fmla="*/ 25 w 96"/>
                <a:gd name="T37" fmla="*/ 30 h 96"/>
                <a:gd name="T38" fmla="*/ 26 w 96"/>
                <a:gd name="T39" fmla="*/ 8 h 96"/>
                <a:gd name="T40" fmla="*/ 35 w 96"/>
                <a:gd name="T41" fmla="*/ 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96">
                  <a:moveTo>
                    <a:pt x="35" y="3"/>
                  </a:moveTo>
                  <a:cubicBezTo>
                    <a:pt x="53" y="17"/>
                    <a:pt x="53" y="17"/>
                    <a:pt x="53" y="17"/>
                  </a:cubicBezTo>
                  <a:cubicBezTo>
                    <a:pt x="54" y="18"/>
                    <a:pt x="56" y="18"/>
                    <a:pt x="58" y="18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84" y="9"/>
                    <a:pt x="88" y="14"/>
                    <a:pt x="87" y="19"/>
                  </a:cubicBezTo>
                  <a:cubicBezTo>
                    <a:pt x="79" y="39"/>
                    <a:pt x="79" y="39"/>
                    <a:pt x="79" y="39"/>
                  </a:cubicBezTo>
                  <a:cubicBezTo>
                    <a:pt x="79" y="41"/>
                    <a:pt x="79" y="43"/>
                    <a:pt x="80" y="45"/>
                  </a:cubicBezTo>
                  <a:cubicBezTo>
                    <a:pt x="93" y="63"/>
                    <a:pt x="93" y="63"/>
                    <a:pt x="93" y="63"/>
                  </a:cubicBezTo>
                  <a:cubicBezTo>
                    <a:pt x="96" y="67"/>
                    <a:pt x="93" y="73"/>
                    <a:pt x="88" y="73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4" y="72"/>
                    <a:pt x="62" y="73"/>
                    <a:pt x="61" y="74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5" y="96"/>
                    <a:pt x="38" y="95"/>
                    <a:pt x="37" y="90"/>
                  </a:cubicBezTo>
                  <a:cubicBezTo>
                    <a:pt x="31" y="69"/>
                    <a:pt x="31" y="69"/>
                    <a:pt x="31" y="69"/>
                  </a:cubicBezTo>
                  <a:cubicBezTo>
                    <a:pt x="30" y="67"/>
                    <a:pt x="29" y="66"/>
                    <a:pt x="27" y="65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1" y="56"/>
                    <a:pt x="0" y="50"/>
                    <a:pt x="5" y="47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4" y="34"/>
                    <a:pt x="25" y="32"/>
                    <a:pt x="25" y="30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3"/>
                    <a:pt x="31" y="0"/>
                    <a:pt x="35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0"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14" name="Oval 102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114" y="3694"/>
              <a:ext cx="124" cy="1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0"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15" name="Oval 99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609" y="979"/>
              <a:ext cx="240" cy="24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0" dirty="0"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19" name="Oval 100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726" y="3494"/>
              <a:ext cx="159" cy="15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0" dirty="0"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</p:grp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2021/5/31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7"/>
            </p:custDataLst>
          </p:nvPr>
        </p:nvSpPr>
        <p:spPr>
          <a:xfrm>
            <a:off x="4225924" y="2992409"/>
            <a:ext cx="5709919" cy="1025871"/>
          </a:xfrm>
        </p:spPr>
        <p:txBody>
          <a:bodyPr lIns="90000" tIns="46800" rIns="90000" bIns="46800" anchor="t" anchorCtr="0">
            <a:normAutofit/>
          </a:bodyPr>
          <a:lstStyle>
            <a:lvl1pPr algn="ctr">
              <a:defRPr sz="6000" spc="600" baseline="0">
                <a:latin typeface="Arial" panose="020B0604020202020204" pitchFamily="34" charset="0"/>
                <a:ea typeface="汉仪乐喵体W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8"/>
            </p:custDataLst>
          </p:nvPr>
        </p:nvSpPr>
        <p:spPr>
          <a:xfrm>
            <a:off x="6329480" y="2330137"/>
            <a:ext cx="2099868" cy="544887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800" u="none" strike="noStrike" kern="1200" cap="none" spc="2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编辑副标题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 hasCustomPrompt="1"/>
            <p:custDataLst>
              <p:tags r:id="rId9"/>
            </p:custDataLst>
          </p:nvPr>
        </p:nvSpPr>
        <p:spPr>
          <a:xfrm>
            <a:off x="4197130" y="4165720"/>
            <a:ext cx="2657206" cy="417987"/>
          </a:xfrm>
        </p:spPr>
        <p:txBody>
          <a:bodyPr lIns="90000" tIns="46800" rIns="90000" bIns="46800">
            <a:normAutofit/>
          </a:bodyPr>
          <a:lstStyle>
            <a:lvl1pPr marL="0" indent="0" algn="r">
              <a:buNone/>
              <a:defRPr sz="1800"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192" name="文本占位符 191"/>
          <p:cNvSpPr>
            <a:spLocks noGrp="1"/>
          </p:cNvSpPr>
          <p:nvPr>
            <p:ph type="body" sz="quarter" idx="14" hasCustomPrompt="1"/>
            <p:custDataLst>
              <p:tags r:id="rId10"/>
            </p:custDataLst>
          </p:nvPr>
        </p:nvSpPr>
        <p:spPr>
          <a:xfrm>
            <a:off x="7157072" y="4165787"/>
            <a:ext cx="2798066" cy="417912"/>
          </a:xfrm>
        </p:spPr>
        <p:txBody>
          <a:bodyPr lIns="90000" tIns="46800" rIns="90000" bIns="46800">
            <a:normAutofit/>
          </a:bodyPr>
          <a:lstStyle>
            <a:lvl1pPr marL="0" indent="0" algn="l">
              <a:buNone/>
              <a:defRPr sz="1800"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pic>
        <p:nvPicPr>
          <p:cNvPr id="193" name="图片 192"/>
          <p:cNvPicPr>
            <a:picLocks noChangeAspect="1"/>
          </p:cNvPicPr>
          <p:nvPr>
            <p:custDataLst>
              <p:tags r:id="rId11"/>
            </p:custDataLst>
          </p:nvPr>
        </p:nvPicPr>
        <p:blipFill rotWithShape="1">
          <a:blip r:embed="rId1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5310" y="2318385"/>
            <a:ext cx="598882" cy="6045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104269" y="161772"/>
            <a:ext cx="12016457" cy="6590501"/>
            <a:chOff x="104269" y="161772"/>
            <a:chExt cx="12016457" cy="6590501"/>
          </a:xfrm>
        </p:grpSpPr>
        <p:sp>
          <p:nvSpPr>
            <p:cNvPr id="8" name="矩形 7"/>
            <p:cNvSpPr/>
            <p:nvPr userDrawn="1">
              <p:custDataLst>
                <p:tags r:id="rId6"/>
              </p:custDataLst>
            </p:nvPr>
          </p:nvSpPr>
          <p:spPr>
            <a:xfrm>
              <a:off x="292800" y="304200"/>
              <a:ext cx="11606400" cy="6249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  <p:grpSp>
          <p:nvGrpSpPr>
            <p:cNvPr id="9" name="组合 8"/>
            <p:cNvGrpSpPr/>
            <p:nvPr userDrawn="1">
              <p:custDataLst>
                <p:tags r:id="rId7"/>
              </p:custDataLst>
            </p:nvPr>
          </p:nvGrpSpPr>
          <p:grpSpPr>
            <a:xfrm rot="268823" flipH="1">
              <a:off x="11073390" y="4886509"/>
              <a:ext cx="1047336" cy="1865764"/>
              <a:chOff x="958" y="979"/>
              <a:chExt cx="5495" cy="9789"/>
            </a:xfrm>
          </p:grpSpPr>
          <p:grpSp>
            <p:nvGrpSpPr>
              <p:cNvPr id="17" name="组合 16"/>
              <p:cNvGrpSpPr/>
              <p:nvPr/>
            </p:nvGrpSpPr>
            <p:grpSpPr>
              <a:xfrm>
                <a:off x="1303" y="5284"/>
                <a:ext cx="4997" cy="5484"/>
                <a:chOff x="80" y="2968"/>
                <a:chExt cx="9117" cy="9530"/>
              </a:xfrm>
            </p:grpSpPr>
            <p:grpSp>
              <p:nvGrpSpPr>
                <p:cNvPr id="26" name="组合 25"/>
                <p:cNvGrpSpPr/>
                <p:nvPr/>
              </p:nvGrpSpPr>
              <p:grpSpPr>
                <a:xfrm>
                  <a:off x="4435" y="5530"/>
                  <a:ext cx="4740" cy="6640"/>
                  <a:chOff x="2816225" y="3511550"/>
                  <a:chExt cx="3009900" cy="4216400"/>
                </a:xfrm>
              </p:grpSpPr>
              <p:sp>
                <p:nvSpPr>
                  <p:cNvPr id="112" name="Freeform 5"/>
                  <p:cNvSpPr/>
                  <p:nvPr>
                    <p:custDataLst>
                      <p:tags r:id="rId100"/>
                    </p:custDataLst>
                  </p:nvPr>
                </p:nvSpPr>
                <p:spPr bwMode="auto">
                  <a:xfrm>
                    <a:off x="2816225" y="3511550"/>
                    <a:ext cx="3009900" cy="4186237"/>
                  </a:xfrm>
                  <a:custGeom>
                    <a:avLst/>
                    <a:gdLst>
                      <a:gd name="T0" fmla="*/ 638 w 1296"/>
                      <a:gd name="T1" fmla="*/ 1801 h 1801"/>
                      <a:gd name="T2" fmla="*/ 638 w 1296"/>
                      <a:gd name="T3" fmla="*/ 1801 h 1801"/>
                      <a:gd name="T4" fmla="*/ 502 w 1296"/>
                      <a:gd name="T5" fmla="*/ 1786 h 1801"/>
                      <a:gd name="T6" fmla="*/ 117 w 1296"/>
                      <a:gd name="T7" fmla="*/ 1514 h 1801"/>
                      <a:gd name="T8" fmla="*/ 37 w 1296"/>
                      <a:gd name="T9" fmla="*/ 1049 h 1801"/>
                      <a:gd name="T10" fmla="*/ 557 w 1296"/>
                      <a:gd name="T11" fmla="*/ 574 h 1801"/>
                      <a:gd name="T12" fmla="*/ 623 w 1296"/>
                      <a:gd name="T13" fmla="*/ 282 h 1801"/>
                      <a:gd name="T14" fmla="*/ 602 w 1296"/>
                      <a:gd name="T15" fmla="*/ 260 h 1801"/>
                      <a:gd name="T16" fmla="*/ 592 w 1296"/>
                      <a:gd name="T17" fmla="*/ 199 h 1801"/>
                      <a:gd name="T18" fmla="*/ 623 w 1296"/>
                      <a:gd name="T19" fmla="*/ 63 h 1801"/>
                      <a:gd name="T20" fmla="*/ 701 w 1296"/>
                      <a:gd name="T21" fmla="*/ 0 h 1801"/>
                      <a:gd name="T22" fmla="*/ 719 w 1296"/>
                      <a:gd name="T23" fmla="*/ 2 h 1801"/>
                      <a:gd name="T24" fmla="*/ 1072 w 1296"/>
                      <a:gd name="T25" fmla="*/ 82 h 1801"/>
                      <a:gd name="T26" fmla="*/ 1132 w 1296"/>
                      <a:gd name="T27" fmla="*/ 178 h 1801"/>
                      <a:gd name="T28" fmla="*/ 1102 w 1296"/>
                      <a:gd name="T29" fmla="*/ 314 h 1801"/>
                      <a:gd name="T30" fmla="*/ 1039 w 1296"/>
                      <a:gd name="T31" fmla="*/ 376 h 1801"/>
                      <a:gd name="T32" fmla="*/ 973 w 1296"/>
                      <a:gd name="T33" fmla="*/ 667 h 1801"/>
                      <a:gd name="T34" fmla="*/ 1239 w 1296"/>
                      <a:gd name="T35" fmla="*/ 1320 h 1801"/>
                      <a:gd name="T36" fmla="*/ 638 w 1296"/>
                      <a:gd name="T37" fmla="*/ 1801 h 18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1296" h="1801">
                        <a:moveTo>
                          <a:pt x="638" y="1801"/>
                        </a:moveTo>
                        <a:cubicBezTo>
                          <a:pt x="638" y="1801"/>
                          <a:pt x="638" y="1801"/>
                          <a:pt x="638" y="1801"/>
                        </a:cubicBezTo>
                        <a:cubicBezTo>
                          <a:pt x="593" y="1801"/>
                          <a:pt x="547" y="1796"/>
                          <a:pt x="502" y="1786"/>
                        </a:cubicBezTo>
                        <a:cubicBezTo>
                          <a:pt x="342" y="1750"/>
                          <a:pt x="205" y="1653"/>
                          <a:pt x="117" y="1514"/>
                        </a:cubicBezTo>
                        <a:cubicBezTo>
                          <a:pt x="29" y="1375"/>
                          <a:pt x="0" y="1210"/>
                          <a:pt x="37" y="1049"/>
                        </a:cubicBezTo>
                        <a:cubicBezTo>
                          <a:pt x="94" y="795"/>
                          <a:pt x="301" y="607"/>
                          <a:pt x="557" y="574"/>
                        </a:cubicBezTo>
                        <a:cubicBezTo>
                          <a:pt x="623" y="282"/>
                          <a:pt x="623" y="282"/>
                          <a:pt x="623" y="282"/>
                        </a:cubicBezTo>
                        <a:cubicBezTo>
                          <a:pt x="615" y="276"/>
                          <a:pt x="608" y="269"/>
                          <a:pt x="602" y="260"/>
                        </a:cubicBezTo>
                        <a:cubicBezTo>
                          <a:pt x="591" y="242"/>
                          <a:pt x="587" y="220"/>
                          <a:pt x="592" y="199"/>
                        </a:cubicBezTo>
                        <a:cubicBezTo>
                          <a:pt x="623" y="63"/>
                          <a:pt x="623" y="63"/>
                          <a:pt x="623" y="63"/>
                        </a:cubicBezTo>
                        <a:cubicBezTo>
                          <a:pt x="631" y="26"/>
                          <a:pt x="663" y="0"/>
                          <a:pt x="701" y="0"/>
                        </a:cubicBezTo>
                        <a:cubicBezTo>
                          <a:pt x="707" y="0"/>
                          <a:pt x="713" y="1"/>
                          <a:pt x="719" y="2"/>
                        </a:cubicBezTo>
                        <a:cubicBezTo>
                          <a:pt x="1072" y="82"/>
                          <a:pt x="1072" y="82"/>
                          <a:pt x="1072" y="82"/>
                        </a:cubicBezTo>
                        <a:cubicBezTo>
                          <a:pt x="1115" y="91"/>
                          <a:pt x="1142" y="135"/>
                          <a:pt x="1132" y="178"/>
                        </a:cubicBezTo>
                        <a:cubicBezTo>
                          <a:pt x="1102" y="314"/>
                          <a:pt x="1102" y="314"/>
                          <a:pt x="1102" y="314"/>
                        </a:cubicBezTo>
                        <a:cubicBezTo>
                          <a:pt x="1095" y="346"/>
                          <a:pt x="1070" y="370"/>
                          <a:pt x="1039" y="376"/>
                        </a:cubicBezTo>
                        <a:cubicBezTo>
                          <a:pt x="973" y="667"/>
                          <a:pt x="973" y="667"/>
                          <a:pt x="973" y="667"/>
                        </a:cubicBezTo>
                        <a:cubicBezTo>
                          <a:pt x="1190" y="807"/>
                          <a:pt x="1296" y="1066"/>
                          <a:pt x="1239" y="1320"/>
                        </a:cubicBezTo>
                        <a:cubicBezTo>
                          <a:pt x="1176" y="1599"/>
                          <a:pt x="923" y="1801"/>
                          <a:pt x="638" y="1801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/>
                  </a:bodyPr>
                  <a:lstStyle/>
                  <a:p>
                    <a:endParaRPr lang="zh-CN" altLang="en-US" baseline="0" dirty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13" name="Freeform 6"/>
                  <p:cNvSpPr/>
                  <p:nvPr>
                    <p:custDataLst>
                      <p:tags r:id="rId101"/>
                    </p:custDataLst>
                  </p:nvPr>
                </p:nvSpPr>
                <p:spPr bwMode="auto">
                  <a:xfrm>
                    <a:off x="4137025" y="4013200"/>
                    <a:ext cx="1033463" cy="1330325"/>
                  </a:xfrm>
                  <a:custGeom>
                    <a:avLst/>
                    <a:gdLst>
                      <a:gd name="T0" fmla="*/ 487 w 651"/>
                      <a:gd name="T1" fmla="*/ 838 h 838"/>
                      <a:gd name="T2" fmla="*/ 0 w 651"/>
                      <a:gd name="T3" fmla="*/ 728 h 838"/>
                      <a:gd name="T4" fmla="*/ 164 w 651"/>
                      <a:gd name="T5" fmla="*/ 0 h 838"/>
                      <a:gd name="T6" fmla="*/ 651 w 651"/>
                      <a:gd name="T7" fmla="*/ 110 h 838"/>
                      <a:gd name="T8" fmla="*/ 487 w 651"/>
                      <a:gd name="T9" fmla="*/ 838 h 8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51" h="838">
                        <a:moveTo>
                          <a:pt x="487" y="838"/>
                        </a:moveTo>
                        <a:lnTo>
                          <a:pt x="0" y="728"/>
                        </a:lnTo>
                        <a:lnTo>
                          <a:pt x="164" y="0"/>
                        </a:lnTo>
                        <a:lnTo>
                          <a:pt x="651" y="110"/>
                        </a:lnTo>
                        <a:lnTo>
                          <a:pt x="487" y="838"/>
                        </a:lnTo>
                        <a:close/>
                      </a:path>
                    </a:pathLst>
                  </a:custGeom>
                  <a:solidFill>
                    <a:srgbClr val="4B72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625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14" name="Freeform 7"/>
                  <p:cNvSpPr/>
                  <p:nvPr>
                    <p:custDataLst>
                      <p:tags r:id="rId102"/>
                    </p:custDataLst>
                  </p:nvPr>
                </p:nvSpPr>
                <p:spPr bwMode="auto">
                  <a:xfrm>
                    <a:off x="4137025" y="4013200"/>
                    <a:ext cx="612775" cy="1235075"/>
                  </a:xfrm>
                  <a:custGeom>
                    <a:avLst/>
                    <a:gdLst>
                      <a:gd name="T0" fmla="*/ 222 w 386"/>
                      <a:gd name="T1" fmla="*/ 778 h 778"/>
                      <a:gd name="T2" fmla="*/ 0 w 386"/>
                      <a:gd name="T3" fmla="*/ 728 h 778"/>
                      <a:gd name="T4" fmla="*/ 164 w 386"/>
                      <a:gd name="T5" fmla="*/ 0 h 778"/>
                      <a:gd name="T6" fmla="*/ 386 w 386"/>
                      <a:gd name="T7" fmla="*/ 50 h 778"/>
                      <a:gd name="T8" fmla="*/ 222 w 386"/>
                      <a:gd name="T9" fmla="*/ 778 h 7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86" h="778">
                        <a:moveTo>
                          <a:pt x="222" y="778"/>
                        </a:moveTo>
                        <a:lnTo>
                          <a:pt x="0" y="728"/>
                        </a:lnTo>
                        <a:lnTo>
                          <a:pt x="164" y="0"/>
                        </a:lnTo>
                        <a:lnTo>
                          <a:pt x="386" y="50"/>
                        </a:lnTo>
                        <a:lnTo>
                          <a:pt x="222" y="778"/>
                        </a:lnTo>
                        <a:close/>
                      </a:path>
                    </a:pathLst>
                  </a:custGeom>
                  <a:solidFill>
                    <a:srgbClr val="3E447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475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15" name="Freeform 8"/>
                  <p:cNvSpPr/>
                  <p:nvPr>
                    <p:custDataLst>
                      <p:tags r:id="rId103"/>
                    </p:custDataLst>
                  </p:nvPr>
                </p:nvSpPr>
                <p:spPr bwMode="auto">
                  <a:xfrm>
                    <a:off x="4276725" y="3602038"/>
                    <a:ext cx="1084263" cy="695325"/>
                  </a:xfrm>
                  <a:custGeom>
                    <a:avLst/>
                    <a:gdLst>
                      <a:gd name="T0" fmla="*/ 386 w 467"/>
                      <a:gd name="T1" fmla="*/ 294 h 299"/>
                      <a:gd name="T2" fmla="*/ 33 w 467"/>
                      <a:gd name="T3" fmla="*/ 215 h 299"/>
                      <a:gd name="T4" fmla="*/ 4 w 467"/>
                      <a:gd name="T5" fmla="*/ 170 h 299"/>
                      <a:gd name="T6" fmla="*/ 35 w 467"/>
                      <a:gd name="T7" fmla="*/ 33 h 299"/>
                      <a:gd name="T8" fmla="*/ 81 w 467"/>
                      <a:gd name="T9" fmla="*/ 5 h 299"/>
                      <a:gd name="T10" fmla="*/ 433 w 467"/>
                      <a:gd name="T11" fmla="*/ 84 h 299"/>
                      <a:gd name="T12" fmla="*/ 462 w 467"/>
                      <a:gd name="T13" fmla="*/ 130 h 299"/>
                      <a:gd name="T14" fmla="*/ 431 w 467"/>
                      <a:gd name="T15" fmla="*/ 266 h 299"/>
                      <a:gd name="T16" fmla="*/ 386 w 467"/>
                      <a:gd name="T17" fmla="*/ 294 h 2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67" h="299">
                        <a:moveTo>
                          <a:pt x="386" y="294"/>
                        </a:moveTo>
                        <a:cubicBezTo>
                          <a:pt x="33" y="215"/>
                          <a:pt x="33" y="215"/>
                          <a:pt x="33" y="215"/>
                        </a:cubicBezTo>
                        <a:cubicBezTo>
                          <a:pt x="13" y="210"/>
                          <a:pt x="0" y="190"/>
                          <a:pt x="4" y="170"/>
                        </a:cubicBezTo>
                        <a:cubicBezTo>
                          <a:pt x="35" y="33"/>
                          <a:pt x="35" y="33"/>
                          <a:pt x="35" y="33"/>
                        </a:cubicBezTo>
                        <a:cubicBezTo>
                          <a:pt x="40" y="13"/>
                          <a:pt x="60" y="0"/>
                          <a:pt x="81" y="5"/>
                        </a:cubicBezTo>
                        <a:cubicBezTo>
                          <a:pt x="433" y="84"/>
                          <a:pt x="433" y="84"/>
                          <a:pt x="433" y="84"/>
                        </a:cubicBezTo>
                        <a:cubicBezTo>
                          <a:pt x="454" y="89"/>
                          <a:pt x="467" y="109"/>
                          <a:pt x="462" y="130"/>
                        </a:cubicBezTo>
                        <a:cubicBezTo>
                          <a:pt x="431" y="266"/>
                          <a:pt x="431" y="266"/>
                          <a:pt x="431" y="266"/>
                        </a:cubicBezTo>
                        <a:cubicBezTo>
                          <a:pt x="427" y="286"/>
                          <a:pt x="406" y="299"/>
                          <a:pt x="386" y="294"/>
                        </a:cubicBezTo>
                        <a:close/>
                      </a:path>
                    </a:pathLst>
                  </a:custGeom>
                  <a:solidFill>
                    <a:srgbClr val="4B72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16" name="Freeform 9"/>
                  <p:cNvSpPr/>
                  <p:nvPr>
                    <p:custDataLst>
                      <p:tags r:id="rId104"/>
                    </p:custDataLst>
                  </p:nvPr>
                </p:nvSpPr>
                <p:spPr bwMode="auto">
                  <a:xfrm>
                    <a:off x="4386262" y="3690938"/>
                    <a:ext cx="293688" cy="373062"/>
                  </a:xfrm>
                  <a:custGeom>
                    <a:avLst/>
                    <a:gdLst>
                      <a:gd name="T0" fmla="*/ 82 w 127"/>
                      <a:gd name="T1" fmla="*/ 160 h 161"/>
                      <a:gd name="T2" fmla="*/ 13 w 127"/>
                      <a:gd name="T3" fmla="*/ 144 h 161"/>
                      <a:gd name="T4" fmla="*/ 2 w 127"/>
                      <a:gd name="T5" fmla="*/ 126 h 161"/>
                      <a:gd name="T6" fmla="*/ 27 w 127"/>
                      <a:gd name="T7" fmla="*/ 13 h 161"/>
                      <a:gd name="T8" fmla="*/ 45 w 127"/>
                      <a:gd name="T9" fmla="*/ 2 h 161"/>
                      <a:gd name="T10" fmla="*/ 114 w 127"/>
                      <a:gd name="T11" fmla="*/ 17 h 161"/>
                      <a:gd name="T12" fmla="*/ 125 w 127"/>
                      <a:gd name="T13" fmla="*/ 35 h 161"/>
                      <a:gd name="T14" fmla="*/ 99 w 127"/>
                      <a:gd name="T15" fmla="*/ 148 h 161"/>
                      <a:gd name="T16" fmla="*/ 82 w 127"/>
                      <a:gd name="T17" fmla="*/ 160 h 1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27" h="161">
                        <a:moveTo>
                          <a:pt x="82" y="160"/>
                        </a:moveTo>
                        <a:cubicBezTo>
                          <a:pt x="13" y="144"/>
                          <a:pt x="13" y="144"/>
                          <a:pt x="13" y="144"/>
                        </a:cubicBezTo>
                        <a:cubicBezTo>
                          <a:pt x="5" y="142"/>
                          <a:pt x="0" y="134"/>
                          <a:pt x="2" y="126"/>
                        </a:cubicBezTo>
                        <a:cubicBezTo>
                          <a:pt x="27" y="13"/>
                          <a:pt x="27" y="13"/>
                          <a:pt x="27" y="13"/>
                        </a:cubicBezTo>
                        <a:cubicBezTo>
                          <a:pt x="29" y="5"/>
                          <a:pt x="37" y="0"/>
                          <a:pt x="45" y="2"/>
                        </a:cubicBezTo>
                        <a:cubicBezTo>
                          <a:pt x="114" y="17"/>
                          <a:pt x="114" y="17"/>
                          <a:pt x="114" y="17"/>
                        </a:cubicBezTo>
                        <a:cubicBezTo>
                          <a:pt x="122" y="19"/>
                          <a:pt x="127" y="27"/>
                          <a:pt x="125" y="35"/>
                        </a:cubicBezTo>
                        <a:cubicBezTo>
                          <a:pt x="99" y="148"/>
                          <a:pt x="99" y="148"/>
                          <a:pt x="99" y="148"/>
                        </a:cubicBezTo>
                        <a:cubicBezTo>
                          <a:pt x="97" y="156"/>
                          <a:pt x="90" y="161"/>
                          <a:pt x="82" y="160"/>
                        </a:cubicBezTo>
                        <a:close/>
                      </a:path>
                    </a:pathLst>
                  </a:custGeom>
                  <a:solidFill>
                    <a:srgbClr val="3E447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17" name="Freeform 10"/>
                  <p:cNvSpPr/>
                  <p:nvPr>
                    <p:custDataLst>
                      <p:tags r:id="rId105"/>
                    </p:custDataLst>
                  </p:nvPr>
                </p:nvSpPr>
                <p:spPr bwMode="auto">
                  <a:xfrm>
                    <a:off x="2833687" y="4803775"/>
                    <a:ext cx="2924175" cy="2924175"/>
                  </a:xfrm>
                  <a:custGeom>
                    <a:avLst/>
                    <a:gdLst>
                      <a:gd name="T0" fmla="*/ 1189 w 1259"/>
                      <a:gd name="T1" fmla="*/ 755 h 1258"/>
                      <a:gd name="T2" fmla="*/ 504 w 1259"/>
                      <a:gd name="T3" fmla="*/ 1188 h 1258"/>
                      <a:gd name="T4" fmla="*/ 70 w 1259"/>
                      <a:gd name="T5" fmla="*/ 503 h 1258"/>
                      <a:gd name="T6" fmla="*/ 756 w 1259"/>
                      <a:gd name="T7" fmla="*/ 69 h 1258"/>
                      <a:gd name="T8" fmla="*/ 1189 w 1259"/>
                      <a:gd name="T9" fmla="*/ 755 h 12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59" h="1258">
                        <a:moveTo>
                          <a:pt x="1189" y="755"/>
                        </a:moveTo>
                        <a:cubicBezTo>
                          <a:pt x="1120" y="1064"/>
                          <a:pt x="813" y="1258"/>
                          <a:pt x="504" y="1188"/>
                        </a:cubicBezTo>
                        <a:cubicBezTo>
                          <a:pt x="195" y="1119"/>
                          <a:pt x="0" y="812"/>
                          <a:pt x="70" y="503"/>
                        </a:cubicBezTo>
                        <a:cubicBezTo>
                          <a:pt x="140" y="194"/>
                          <a:pt x="447" y="0"/>
                          <a:pt x="756" y="69"/>
                        </a:cubicBezTo>
                        <a:cubicBezTo>
                          <a:pt x="1065" y="139"/>
                          <a:pt x="1259" y="446"/>
                          <a:pt x="1189" y="755"/>
                        </a:cubicBezTo>
                        <a:close/>
                      </a:path>
                    </a:pathLst>
                  </a:custGeom>
                  <a:solidFill>
                    <a:srgbClr val="4B72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18" name="Freeform 11"/>
                  <p:cNvSpPr/>
                  <p:nvPr>
                    <p:custDataLst>
                      <p:tags r:id="rId106"/>
                    </p:custDataLst>
                  </p:nvPr>
                </p:nvSpPr>
                <p:spPr bwMode="auto">
                  <a:xfrm>
                    <a:off x="3227387" y="6081713"/>
                    <a:ext cx="2024063" cy="1265237"/>
                  </a:xfrm>
                  <a:custGeom>
                    <a:avLst/>
                    <a:gdLst>
                      <a:gd name="T0" fmla="*/ 43 w 872"/>
                      <a:gd name="T1" fmla="*/ 0 h 544"/>
                      <a:gd name="T2" fmla="*/ 367 w 872"/>
                      <a:gd name="T3" fmla="*/ 494 h 544"/>
                      <a:gd name="T4" fmla="*/ 872 w 872"/>
                      <a:gd name="T5" fmla="*/ 187 h 544"/>
                      <a:gd name="T6" fmla="*/ 43 w 872"/>
                      <a:gd name="T7" fmla="*/ 0 h 5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872" h="544">
                        <a:moveTo>
                          <a:pt x="43" y="0"/>
                        </a:moveTo>
                        <a:cubicBezTo>
                          <a:pt x="0" y="224"/>
                          <a:pt x="143" y="443"/>
                          <a:pt x="367" y="494"/>
                        </a:cubicBezTo>
                        <a:cubicBezTo>
                          <a:pt x="592" y="544"/>
                          <a:pt x="814" y="407"/>
                          <a:pt x="872" y="187"/>
                        </a:cubicBezTo>
                        <a:lnTo>
                          <a:pt x="43" y="0"/>
                        </a:lnTo>
                        <a:close/>
                      </a:path>
                    </a:pathLst>
                  </a:custGeom>
                  <a:solidFill>
                    <a:srgbClr val="00C5B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5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19" name="Freeform 12"/>
                  <p:cNvSpPr/>
                  <p:nvPr>
                    <p:custDataLst>
                      <p:tags r:id="rId107"/>
                    </p:custDataLst>
                  </p:nvPr>
                </p:nvSpPr>
                <p:spPr bwMode="auto">
                  <a:xfrm>
                    <a:off x="3756025" y="6448425"/>
                    <a:ext cx="276225" cy="277812"/>
                  </a:xfrm>
                  <a:custGeom>
                    <a:avLst/>
                    <a:gdLst>
                      <a:gd name="T0" fmla="*/ 113 w 119"/>
                      <a:gd name="T1" fmla="*/ 71 h 119"/>
                      <a:gd name="T2" fmla="*/ 48 w 119"/>
                      <a:gd name="T3" fmla="*/ 112 h 119"/>
                      <a:gd name="T4" fmla="*/ 7 w 119"/>
                      <a:gd name="T5" fmla="*/ 47 h 119"/>
                      <a:gd name="T6" fmla="*/ 72 w 119"/>
                      <a:gd name="T7" fmla="*/ 6 h 119"/>
                      <a:gd name="T8" fmla="*/ 113 w 119"/>
                      <a:gd name="T9" fmla="*/ 71 h 1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9" h="119">
                        <a:moveTo>
                          <a:pt x="113" y="71"/>
                        </a:moveTo>
                        <a:cubicBezTo>
                          <a:pt x="106" y="100"/>
                          <a:pt x="77" y="119"/>
                          <a:pt x="48" y="112"/>
                        </a:cubicBezTo>
                        <a:cubicBezTo>
                          <a:pt x="18" y="106"/>
                          <a:pt x="0" y="77"/>
                          <a:pt x="7" y="47"/>
                        </a:cubicBezTo>
                        <a:cubicBezTo>
                          <a:pt x="13" y="18"/>
                          <a:pt x="42" y="0"/>
                          <a:pt x="72" y="6"/>
                        </a:cubicBezTo>
                        <a:cubicBezTo>
                          <a:pt x="101" y="13"/>
                          <a:pt x="119" y="42"/>
                          <a:pt x="113" y="71"/>
                        </a:cubicBezTo>
                        <a:close/>
                      </a:path>
                    </a:pathLst>
                  </a:custGeom>
                  <a:solidFill>
                    <a:srgbClr val="8EF5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20" name="Freeform 13"/>
                  <p:cNvSpPr/>
                  <p:nvPr>
                    <p:custDataLst>
                      <p:tags r:id="rId108"/>
                    </p:custDataLst>
                  </p:nvPr>
                </p:nvSpPr>
                <p:spPr bwMode="auto">
                  <a:xfrm>
                    <a:off x="4592637" y="6086475"/>
                    <a:ext cx="125413" cy="125412"/>
                  </a:xfrm>
                  <a:custGeom>
                    <a:avLst/>
                    <a:gdLst>
                      <a:gd name="T0" fmla="*/ 51 w 54"/>
                      <a:gd name="T1" fmla="*/ 32 h 54"/>
                      <a:gd name="T2" fmla="*/ 22 w 54"/>
                      <a:gd name="T3" fmla="*/ 51 h 54"/>
                      <a:gd name="T4" fmla="*/ 3 w 54"/>
                      <a:gd name="T5" fmla="*/ 21 h 54"/>
                      <a:gd name="T6" fmla="*/ 33 w 54"/>
                      <a:gd name="T7" fmla="*/ 3 h 54"/>
                      <a:gd name="T8" fmla="*/ 51 w 54"/>
                      <a:gd name="T9" fmla="*/ 32 h 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4" h="54">
                        <a:moveTo>
                          <a:pt x="51" y="32"/>
                        </a:moveTo>
                        <a:cubicBezTo>
                          <a:pt x="48" y="45"/>
                          <a:pt x="35" y="54"/>
                          <a:pt x="22" y="51"/>
                        </a:cubicBezTo>
                        <a:cubicBezTo>
                          <a:pt x="8" y="48"/>
                          <a:pt x="0" y="35"/>
                          <a:pt x="3" y="21"/>
                        </a:cubicBezTo>
                        <a:cubicBezTo>
                          <a:pt x="6" y="8"/>
                          <a:pt x="19" y="0"/>
                          <a:pt x="33" y="3"/>
                        </a:cubicBezTo>
                        <a:cubicBezTo>
                          <a:pt x="46" y="6"/>
                          <a:pt x="54" y="19"/>
                          <a:pt x="51" y="32"/>
                        </a:cubicBezTo>
                        <a:close/>
                      </a:path>
                    </a:pathLst>
                  </a:custGeom>
                  <a:solidFill>
                    <a:srgbClr val="00C5B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21" name="Freeform 14"/>
                  <p:cNvSpPr/>
                  <p:nvPr>
                    <p:custDataLst>
                      <p:tags r:id="rId109"/>
                    </p:custDataLst>
                  </p:nvPr>
                </p:nvSpPr>
                <p:spPr bwMode="auto">
                  <a:xfrm>
                    <a:off x="4090987" y="5946775"/>
                    <a:ext cx="187325" cy="190500"/>
                  </a:xfrm>
                  <a:custGeom>
                    <a:avLst/>
                    <a:gdLst>
                      <a:gd name="T0" fmla="*/ 77 w 81"/>
                      <a:gd name="T1" fmla="*/ 49 h 82"/>
                      <a:gd name="T2" fmla="*/ 32 w 81"/>
                      <a:gd name="T3" fmla="*/ 77 h 82"/>
                      <a:gd name="T4" fmla="*/ 4 w 81"/>
                      <a:gd name="T5" fmla="*/ 33 h 82"/>
                      <a:gd name="T6" fmla="*/ 49 w 81"/>
                      <a:gd name="T7" fmla="*/ 5 h 82"/>
                      <a:gd name="T8" fmla="*/ 77 w 81"/>
                      <a:gd name="T9" fmla="*/ 49 h 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1" h="82">
                        <a:moveTo>
                          <a:pt x="77" y="49"/>
                        </a:moveTo>
                        <a:cubicBezTo>
                          <a:pt x="72" y="69"/>
                          <a:pt x="52" y="82"/>
                          <a:pt x="32" y="77"/>
                        </a:cubicBezTo>
                        <a:cubicBezTo>
                          <a:pt x="12" y="73"/>
                          <a:pt x="0" y="53"/>
                          <a:pt x="4" y="33"/>
                        </a:cubicBezTo>
                        <a:cubicBezTo>
                          <a:pt x="9" y="13"/>
                          <a:pt x="29" y="0"/>
                          <a:pt x="49" y="5"/>
                        </a:cubicBezTo>
                        <a:cubicBezTo>
                          <a:pt x="69" y="9"/>
                          <a:pt x="81" y="29"/>
                          <a:pt x="77" y="49"/>
                        </a:cubicBezTo>
                        <a:close/>
                      </a:path>
                    </a:pathLst>
                  </a:custGeom>
                  <a:solidFill>
                    <a:srgbClr val="00C5B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22" name="Freeform 15"/>
                  <p:cNvSpPr/>
                  <p:nvPr>
                    <p:custDataLst>
                      <p:tags r:id="rId110"/>
                    </p:custDataLst>
                  </p:nvPr>
                </p:nvSpPr>
                <p:spPr bwMode="auto">
                  <a:xfrm>
                    <a:off x="4237037" y="6904038"/>
                    <a:ext cx="165100" cy="163512"/>
                  </a:xfrm>
                  <a:custGeom>
                    <a:avLst/>
                    <a:gdLst>
                      <a:gd name="T0" fmla="*/ 67 w 71"/>
                      <a:gd name="T1" fmla="*/ 42 h 70"/>
                      <a:gd name="T2" fmla="*/ 29 w 71"/>
                      <a:gd name="T3" fmla="*/ 66 h 70"/>
                      <a:gd name="T4" fmla="*/ 4 w 71"/>
                      <a:gd name="T5" fmla="*/ 28 h 70"/>
                      <a:gd name="T6" fmla="*/ 43 w 71"/>
                      <a:gd name="T7" fmla="*/ 4 h 70"/>
                      <a:gd name="T8" fmla="*/ 67 w 71"/>
                      <a:gd name="T9" fmla="*/ 42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1" h="70">
                        <a:moveTo>
                          <a:pt x="67" y="42"/>
                        </a:moveTo>
                        <a:cubicBezTo>
                          <a:pt x="63" y="59"/>
                          <a:pt x="46" y="70"/>
                          <a:pt x="29" y="66"/>
                        </a:cubicBezTo>
                        <a:cubicBezTo>
                          <a:pt x="11" y="62"/>
                          <a:pt x="0" y="45"/>
                          <a:pt x="4" y="28"/>
                        </a:cubicBezTo>
                        <a:cubicBezTo>
                          <a:pt x="8" y="11"/>
                          <a:pt x="25" y="0"/>
                          <a:pt x="43" y="4"/>
                        </a:cubicBezTo>
                        <a:cubicBezTo>
                          <a:pt x="60" y="8"/>
                          <a:pt x="71" y="25"/>
                          <a:pt x="67" y="42"/>
                        </a:cubicBezTo>
                        <a:close/>
                      </a:path>
                    </a:pathLst>
                  </a:custGeom>
                  <a:solidFill>
                    <a:srgbClr val="F4946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23" name="Freeform 16"/>
                  <p:cNvSpPr/>
                  <p:nvPr>
                    <p:custDataLst>
                      <p:tags r:id="rId111"/>
                    </p:custDataLst>
                  </p:nvPr>
                </p:nvSpPr>
                <p:spPr bwMode="auto">
                  <a:xfrm>
                    <a:off x="4783137" y="6692900"/>
                    <a:ext cx="87313" cy="88900"/>
                  </a:xfrm>
                  <a:custGeom>
                    <a:avLst/>
                    <a:gdLst>
                      <a:gd name="T0" fmla="*/ 35 w 38"/>
                      <a:gd name="T1" fmla="*/ 23 h 38"/>
                      <a:gd name="T2" fmla="*/ 15 w 38"/>
                      <a:gd name="T3" fmla="*/ 36 h 38"/>
                      <a:gd name="T4" fmla="*/ 2 w 38"/>
                      <a:gd name="T5" fmla="*/ 15 h 38"/>
                      <a:gd name="T6" fmla="*/ 22 w 38"/>
                      <a:gd name="T7" fmla="*/ 2 h 38"/>
                      <a:gd name="T8" fmla="*/ 35 w 38"/>
                      <a:gd name="T9" fmla="*/ 23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8" h="38">
                        <a:moveTo>
                          <a:pt x="35" y="23"/>
                        </a:moveTo>
                        <a:cubicBezTo>
                          <a:pt x="33" y="32"/>
                          <a:pt x="24" y="38"/>
                          <a:pt x="15" y="36"/>
                        </a:cubicBezTo>
                        <a:cubicBezTo>
                          <a:pt x="5" y="34"/>
                          <a:pt x="0" y="25"/>
                          <a:pt x="2" y="15"/>
                        </a:cubicBezTo>
                        <a:cubicBezTo>
                          <a:pt x="4" y="6"/>
                          <a:pt x="13" y="0"/>
                          <a:pt x="22" y="2"/>
                        </a:cubicBezTo>
                        <a:cubicBezTo>
                          <a:pt x="32" y="4"/>
                          <a:pt x="38" y="14"/>
                          <a:pt x="35" y="23"/>
                        </a:cubicBezTo>
                        <a:close/>
                      </a:path>
                    </a:pathLst>
                  </a:custGeom>
                  <a:solidFill>
                    <a:srgbClr val="8EF5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24" name="Freeform 17"/>
                  <p:cNvSpPr/>
                  <p:nvPr>
                    <p:custDataLst>
                      <p:tags r:id="rId112"/>
                    </p:custDataLst>
                  </p:nvPr>
                </p:nvSpPr>
                <p:spPr bwMode="auto">
                  <a:xfrm>
                    <a:off x="4448175" y="6572250"/>
                    <a:ext cx="88900" cy="85725"/>
                  </a:xfrm>
                  <a:custGeom>
                    <a:avLst/>
                    <a:gdLst>
                      <a:gd name="T0" fmla="*/ 35 w 38"/>
                      <a:gd name="T1" fmla="*/ 22 h 37"/>
                      <a:gd name="T2" fmla="*/ 15 w 38"/>
                      <a:gd name="T3" fmla="*/ 35 h 37"/>
                      <a:gd name="T4" fmla="*/ 2 w 38"/>
                      <a:gd name="T5" fmla="*/ 15 h 37"/>
                      <a:gd name="T6" fmla="*/ 22 w 38"/>
                      <a:gd name="T7" fmla="*/ 2 h 37"/>
                      <a:gd name="T8" fmla="*/ 35 w 38"/>
                      <a:gd name="T9" fmla="*/ 22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8" h="37">
                        <a:moveTo>
                          <a:pt x="35" y="22"/>
                        </a:moveTo>
                        <a:cubicBezTo>
                          <a:pt x="33" y="32"/>
                          <a:pt x="24" y="37"/>
                          <a:pt x="15" y="35"/>
                        </a:cubicBezTo>
                        <a:cubicBezTo>
                          <a:pt x="5" y="33"/>
                          <a:pt x="0" y="24"/>
                          <a:pt x="2" y="15"/>
                        </a:cubicBezTo>
                        <a:cubicBezTo>
                          <a:pt x="4" y="5"/>
                          <a:pt x="13" y="0"/>
                          <a:pt x="22" y="2"/>
                        </a:cubicBezTo>
                        <a:cubicBezTo>
                          <a:pt x="32" y="4"/>
                          <a:pt x="38" y="13"/>
                          <a:pt x="35" y="22"/>
                        </a:cubicBezTo>
                        <a:close/>
                      </a:path>
                    </a:pathLst>
                  </a:custGeom>
                  <a:solidFill>
                    <a:srgbClr val="8EF5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25" name="Freeform 18"/>
                  <p:cNvSpPr/>
                  <p:nvPr>
                    <p:custDataLst>
                      <p:tags r:id="rId113"/>
                    </p:custDataLst>
                  </p:nvPr>
                </p:nvSpPr>
                <p:spPr bwMode="auto">
                  <a:xfrm>
                    <a:off x="4873625" y="5514975"/>
                    <a:ext cx="190500" cy="188912"/>
                  </a:xfrm>
                  <a:custGeom>
                    <a:avLst/>
                    <a:gdLst>
                      <a:gd name="T0" fmla="*/ 77 w 82"/>
                      <a:gd name="T1" fmla="*/ 49 h 81"/>
                      <a:gd name="T2" fmla="*/ 33 w 82"/>
                      <a:gd name="T3" fmla="*/ 77 h 81"/>
                      <a:gd name="T4" fmla="*/ 5 w 82"/>
                      <a:gd name="T5" fmla="*/ 33 h 81"/>
                      <a:gd name="T6" fmla="*/ 49 w 82"/>
                      <a:gd name="T7" fmla="*/ 5 h 81"/>
                      <a:gd name="T8" fmla="*/ 77 w 82"/>
                      <a:gd name="T9" fmla="*/ 49 h 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2" h="81">
                        <a:moveTo>
                          <a:pt x="77" y="49"/>
                        </a:moveTo>
                        <a:cubicBezTo>
                          <a:pt x="73" y="69"/>
                          <a:pt x="53" y="81"/>
                          <a:pt x="33" y="77"/>
                        </a:cubicBezTo>
                        <a:cubicBezTo>
                          <a:pt x="13" y="72"/>
                          <a:pt x="0" y="53"/>
                          <a:pt x="5" y="33"/>
                        </a:cubicBezTo>
                        <a:cubicBezTo>
                          <a:pt x="9" y="13"/>
                          <a:pt x="29" y="0"/>
                          <a:pt x="49" y="5"/>
                        </a:cubicBezTo>
                        <a:cubicBezTo>
                          <a:pt x="69" y="9"/>
                          <a:pt x="82" y="29"/>
                          <a:pt x="77" y="49"/>
                        </a:cubicBezTo>
                        <a:close/>
                      </a:path>
                    </a:pathLst>
                  </a:custGeom>
                  <a:solidFill>
                    <a:srgbClr val="4BB1D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26" name="Freeform 19"/>
                  <p:cNvSpPr/>
                  <p:nvPr>
                    <p:custDataLst>
                      <p:tags r:id="rId114"/>
                    </p:custDataLst>
                  </p:nvPr>
                </p:nvSpPr>
                <p:spPr bwMode="auto">
                  <a:xfrm>
                    <a:off x="4832350" y="5772150"/>
                    <a:ext cx="471488" cy="473075"/>
                  </a:xfrm>
                  <a:custGeom>
                    <a:avLst/>
                    <a:gdLst>
                      <a:gd name="T0" fmla="*/ 192 w 203"/>
                      <a:gd name="T1" fmla="*/ 122 h 203"/>
                      <a:gd name="T2" fmla="*/ 81 w 203"/>
                      <a:gd name="T3" fmla="*/ 192 h 203"/>
                      <a:gd name="T4" fmla="*/ 11 w 203"/>
                      <a:gd name="T5" fmla="*/ 81 h 203"/>
                      <a:gd name="T6" fmla="*/ 122 w 203"/>
                      <a:gd name="T7" fmla="*/ 11 h 203"/>
                      <a:gd name="T8" fmla="*/ 192 w 203"/>
                      <a:gd name="T9" fmla="*/ 122 h 2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3" h="203">
                        <a:moveTo>
                          <a:pt x="192" y="122"/>
                        </a:moveTo>
                        <a:cubicBezTo>
                          <a:pt x="180" y="172"/>
                          <a:pt x="131" y="203"/>
                          <a:pt x="81" y="192"/>
                        </a:cubicBezTo>
                        <a:cubicBezTo>
                          <a:pt x="31" y="181"/>
                          <a:pt x="0" y="131"/>
                          <a:pt x="11" y="81"/>
                        </a:cubicBezTo>
                        <a:cubicBezTo>
                          <a:pt x="22" y="31"/>
                          <a:pt x="72" y="0"/>
                          <a:pt x="122" y="11"/>
                        </a:cubicBezTo>
                        <a:cubicBezTo>
                          <a:pt x="172" y="22"/>
                          <a:pt x="203" y="72"/>
                          <a:pt x="192" y="122"/>
                        </a:cubicBezTo>
                        <a:close/>
                      </a:path>
                    </a:pathLst>
                  </a:custGeom>
                  <a:solidFill>
                    <a:srgbClr val="4BB1D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</p:grpSp>
            <p:grpSp>
              <p:nvGrpSpPr>
                <p:cNvPr id="27" name="组合 26"/>
                <p:cNvGrpSpPr/>
                <p:nvPr/>
              </p:nvGrpSpPr>
              <p:grpSpPr>
                <a:xfrm>
                  <a:off x="1207" y="4103"/>
                  <a:ext cx="3830" cy="7802"/>
                  <a:chOff x="766762" y="2605088"/>
                  <a:chExt cx="2432050" cy="4954587"/>
                </a:xfrm>
              </p:grpSpPr>
              <p:sp>
                <p:nvSpPr>
                  <p:cNvPr id="74" name="Freeform 20"/>
                  <p:cNvSpPr>
                    <a:spLocks noEditPoints="1"/>
                  </p:cNvSpPr>
                  <p:nvPr>
                    <p:custDataLst>
                      <p:tags r:id="rId62"/>
                    </p:custDataLst>
                  </p:nvPr>
                </p:nvSpPr>
                <p:spPr bwMode="auto">
                  <a:xfrm>
                    <a:off x="766762" y="2605088"/>
                    <a:ext cx="2432050" cy="4954587"/>
                  </a:xfrm>
                  <a:custGeom>
                    <a:avLst/>
                    <a:gdLst>
                      <a:gd name="T0" fmla="*/ 654 w 1047"/>
                      <a:gd name="T1" fmla="*/ 2132 h 2132"/>
                      <a:gd name="T2" fmla="*/ 0 w 1047"/>
                      <a:gd name="T3" fmla="*/ 128 h 2132"/>
                      <a:gd name="T4" fmla="*/ 394 w 1047"/>
                      <a:gd name="T5" fmla="*/ 0 h 2132"/>
                      <a:gd name="T6" fmla="*/ 1047 w 1047"/>
                      <a:gd name="T7" fmla="*/ 2004 h 2132"/>
                      <a:gd name="T8" fmla="*/ 654 w 1047"/>
                      <a:gd name="T9" fmla="*/ 2132 h 2132"/>
                      <a:gd name="T10" fmla="*/ 241 w 1047"/>
                      <a:gd name="T11" fmla="*/ 158 h 2132"/>
                      <a:gd name="T12" fmla="*/ 236 w 1047"/>
                      <a:gd name="T13" fmla="*/ 159 h 2132"/>
                      <a:gd name="T14" fmla="*/ 226 w 1047"/>
                      <a:gd name="T15" fmla="*/ 179 h 2132"/>
                      <a:gd name="T16" fmla="*/ 246 w 1047"/>
                      <a:gd name="T17" fmla="*/ 190 h 2132"/>
                      <a:gd name="T18" fmla="*/ 256 w 1047"/>
                      <a:gd name="T19" fmla="*/ 182 h 2132"/>
                      <a:gd name="T20" fmla="*/ 257 w 1047"/>
                      <a:gd name="T21" fmla="*/ 169 h 2132"/>
                      <a:gd name="T22" fmla="*/ 241 w 1047"/>
                      <a:gd name="T23" fmla="*/ 158 h 21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047" h="2132">
                        <a:moveTo>
                          <a:pt x="654" y="2132"/>
                        </a:moveTo>
                        <a:cubicBezTo>
                          <a:pt x="0" y="128"/>
                          <a:pt x="0" y="128"/>
                          <a:pt x="0" y="128"/>
                        </a:cubicBezTo>
                        <a:cubicBezTo>
                          <a:pt x="394" y="0"/>
                          <a:pt x="394" y="0"/>
                          <a:pt x="394" y="0"/>
                        </a:cubicBezTo>
                        <a:cubicBezTo>
                          <a:pt x="1047" y="2004"/>
                          <a:pt x="1047" y="2004"/>
                          <a:pt x="1047" y="2004"/>
                        </a:cubicBezTo>
                        <a:lnTo>
                          <a:pt x="654" y="2132"/>
                        </a:lnTo>
                        <a:close/>
                        <a:moveTo>
                          <a:pt x="241" y="158"/>
                        </a:moveTo>
                        <a:cubicBezTo>
                          <a:pt x="240" y="158"/>
                          <a:pt x="238" y="158"/>
                          <a:pt x="236" y="159"/>
                        </a:cubicBezTo>
                        <a:cubicBezTo>
                          <a:pt x="228" y="162"/>
                          <a:pt x="223" y="171"/>
                          <a:pt x="226" y="179"/>
                        </a:cubicBezTo>
                        <a:cubicBezTo>
                          <a:pt x="229" y="188"/>
                          <a:pt x="238" y="192"/>
                          <a:pt x="246" y="190"/>
                        </a:cubicBezTo>
                        <a:cubicBezTo>
                          <a:pt x="251" y="188"/>
                          <a:pt x="254" y="185"/>
                          <a:pt x="256" y="182"/>
                        </a:cubicBezTo>
                        <a:cubicBezTo>
                          <a:pt x="258" y="178"/>
                          <a:pt x="258" y="173"/>
                          <a:pt x="257" y="169"/>
                        </a:cubicBezTo>
                        <a:cubicBezTo>
                          <a:pt x="255" y="163"/>
                          <a:pt x="248" y="158"/>
                          <a:pt x="241" y="15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75" name="Freeform 21"/>
                  <p:cNvSpPr>
                    <a:spLocks noEditPoints="1"/>
                  </p:cNvSpPr>
                  <p:nvPr>
                    <p:custDataLst>
                      <p:tags r:id="rId63"/>
                    </p:custDataLst>
                  </p:nvPr>
                </p:nvSpPr>
                <p:spPr bwMode="auto">
                  <a:xfrm>
                    <a:off x="892175" y="2728913"/>
                    <a:ext cx="2181225" cy="4705350"/>
                  </a:xfrm>
                  <a:custGeom>
                    <a:avLst/>
                    <a:gdLst>
                      <a:gd name="T0" fmla="*/ 939 w 939"/>
                      <a:gd name="T1" fmla="*/ 1924 h 2025"/>
                      <a:gd name="T2" fmla="*/ 312 w 939"/>
                      <a:gd name="T3" fmla="*/ 0 h 2025"/>
                      <a:gd name="T4" fmla="*/ 0 w 939"/>
                      <a:gd name="T5" fmla="*/ 102 h 2025"/>
                      <a:gd name="T6" fmla="*/ 627 w 939"/>
                      <a:gd name="T7" fmla="*/ 2025 h 2025"/>
                      <a:gd name="T8" fmla="*/ 939 w 939"/>
                      <a:gd name="T9" fmla="*/ 1924 h 2025"/>
                      <a:gd name="T10" fmla="*/ 179 w 939"/>
                      <a:gd name="T11" fmla="*/ 96 h 2025"/>
                      <a:gd name="T12" fmla="*/ 213 w 939"/>
                      <a:gd name="T13" fmla="*/ 113 h 2025"/>
                      <a:gd name="T14" fmla="*/ 196 w 939"/>
                      <a:gd name="T15" fmla="*/ 146 h 2025"/>
                      <a:gd name="T16" fmla="*/ 162 w 939"/>
                      <a:gd name="T17" fmla="*/ 129 h 2025"/>
                      <a:gd name="T18" fmla="*/ 179 w 939"/>
                      <a:gd name="T19" fmla="*/ 96 h 20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939" h="2025">
                        <a:moveTo>
                          <a:pt x="939" y="1924"/>
                        </a:moveTo>
                        <a:cubicBezTo>
                          <a:pt x="312" y="0"/>
                          <a:pt x="312" y="0"/>
                          <a:pt x="312" y="0"/>
                        </a:cubicBezTo>
                        <a:cubicBezTo>
                          <a:pt x="0" y="102"/>
                          <a:pt x="0" y="102"/>
                          <a:pt x="0" y="102"/>
                        </a:cubicBezTo>
                        <a:cubicBezTo>
                          <a:pt x="627" y="2025"/>
                          <a:pt x="627" y="2025"/>
                          <a:pt x="627" y="2025"/>
                        </a:cubicBezTo>
                        <a:lnTo>
                          <a:pt x="939" y="1924"/>
                        </a:lnTo>
                        <a:close/>
                        <a:moveTo>
                          <a:pt x="179" y="96"/>
                        </a:moveTo>
                        <a:cubicBezTo>
                          <a:pt x="193" y="92"/>
                          <a:pt x="208" y="99"/>
                          <a:pt x="213" y="113"/>
                        </a:cubicBezTo>
                        <a:cubicBezTo>
                          <a:pt x="217" y="127"/>
                          <a:pt x="210" y="142"/>
                          <a:pt x="196" y="146"/>
                        </a:cubicBezTo>
                        <a:cubicBezTo>
                          <a:pt x="182" y="151"/>
                          <a:pt x="167" y="143"/>
                          <a:pt x="162" y="129"/>
                        </a:cubicBezTo>
                        <a:cubicBezTo>
                          <a:pt x="158" y="116"/>
                          <a:pt x="165" y="101"/>
                          <a:pt x="179" y="96"/>
                        </a:cubicBezTo>
                        <a:close/>
                      </a:path>
                    </a:pathLst>
                  </a:custGeom>
                  <a:solidFill>
                    <a:srgbClr val="00C5B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76" name="Freeform 22"/>
                  <p:cNvSpPr/>
                  <p:nvPr>
                    <p:custDataLst>
                      <p:tags r:id="rId64"/>
                    </p:custDataLst>
                  </p:nvPr>
                </p:nvSpPr>
                <p:spPr bwMode="auto">
                  <a:xfrm>
                    <a:off x="2836862" y="7088188"/>
                    <a:ext cx="139700" cy="74612"/>
                  </a:xfrm>
                  <a:custGeom>
                    <a:avLst/>
                    <a:gdLst>
                      <a:gd name="T0" fmla="*/ 0 w 88"/>
                      <a:gd name="T1" fmla="*/ 26 h 47"/>
                      <a:gd name="T2" fmla="*/ 82 w 88"/>
                      <a:gd name="T3" fmla="*/ 0 h 47"/>
                      <a:gd name="T4" fmla="*/ 88 w 88"/>
                      <a:gd name="T5" fmla="*/ 21 h 47"/>
                      <a:gd name="T6" fmla="*/ 7 w 88"/>
                      <a:gd name="T7" fmla="*/ 47 h 47"/>
                      <a:gd name="T8" fmla="*/ 0 w 88"/>
                      <a:gd name="T9" fmla="*/ 26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47">
                        <a:moveTo>
                          <a:pt x="0" y="26"/>
                        </a:moveTo>
                        <a:lnTo>
                          <a:pt x="82" y="0"/>
                        </a:lnTo>
                        <a:lnTo>
                          <a:pt x="88" y="21"/>
                        </a:lnTo>
                        <a:lnTo>
                          <a:pt x="7" y="47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77" name="Freeform 23"/>
                  <p:cNvSpPr/>
                  <p:nvPr>
                    <p:custDataLst>
                      <p:tags r:id="rId65"/>
                    </p:custDataLst>
                  </p:nvPr>
                </p:nvSpPr>
                <p:spPr bwMode="auto">
                  <a:xfrm>
                    <a:off x="2798762" y="6972300"/>
                    <a:ext cx="139700" cy="71437"/>
                  </a:xfrm>
                  <a:custGeom>
                    <a:avLst/>
                    <a:gdLst>
                      <a:gd name="T0" fmla="*/ 0 w 88"/>
                      <a:gd name="T1" fmla="*/ 26 h 45"/>
                      <a:gd name="T2" fmla="*/ 82 w 88"/>
                      <a:gd name="T3" fmla="*/ 0 h 45"/>
                      <a:gd name="T4" fmla="*/ 88 w 88"/>
                      <a:gd name="T5" fmla="*/ 19 h 45"/>
                      <a:gd name="T6" fmla="*/ 6 w 88"/>
                      <a:gd name="T7" fmla="*/ 45 h 45"/>
                      <a:gd name="T8" fmla="*/ 0 w 88"/>
                      <a:gd name="T9" fmla="*/ 26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45">
                        <a:moveTo>
                          <a:pt x="0" y="26"/>
                        </a:moveTo>
                        <a:lnTo>
                          <a:pt x="82" y="0"/>
                        </a:lnTo>
                        <a:lnTo>
                          <a:pt x="88" y="19"/>
                        </a:lnTo>
                        <a:lnTo>
                          <a:pt x="6" y="45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78" name="Freeform 24"/>
                  <p:cNvSpPr/>
                  <p:nvPr>
                    <p:custDataLst>
                      <p:tags r:id="rId66"/>
                    </p:custDataLst>
                  </p:nvPr>
                </p:nvSpPr>
                <p:spPr bwMode="auto">
                  <a:xfrm>
                    <a:off x="2759075" y="6853238"/>
                    <a:ext cx="142875" cy="74612"/>
                  </a:xfrm>
                  <a:custGeom>
                    <a:avLst/>
                    <a:gdLst>
                      <a:gd name="T0" fmla="*/ 0 w 90"/>
                      <a:gd name="T1" fmla="*/ 27 h 47"/>
                      <a:gd name="T2" fmla="*/ 82 w 90"/>
                      <a:gd name="T3" fmla="*/ 0 h 47"/>
                      <a:gd name="T4" fmla="*/ 90 w 90"/>
                      <a:gd name="T5" fmla="*/ 21 h 47"/>
                      <a:gd name="T6" fmla="*/ 8 w 90"/>
                      <a:gd name="T7" fmla="*/ 47 h 47"/>
                      <a:gd name="T8" fmla="*/ 0 w 90"/>
                      <a:gd name="T9" fmla="*/ 27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0" h="47">
                        <a:moveTo>
                          <a:pt x="0" y="27"/>
                        </a:moveTo>
                        <a:lnTo>
                          <a:pt x="82" y="0"/>
                        </a:lnTo>
                        <a:lnTo>
                          <a:pt x="90" y="21"/>
                        </a:lnTo>
                        <a:lnTo>
                          <a:pt x="8" y="47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79" name="Freeform 25"/>
                  <p:cNvSpPr/>
                  <p:nvPr>
                    <p:custDataLst>
                      <p:tags r:id="rId67"/>
                    </p:custDataLst>
                  </p:nvPr>
                </p:nvSpPr>
                <p:spPr bwMode="auto">
                  <a:xfrm>
                    <a:off x="2722562" y="6737350"/>
                    <a:ext cx="139700" cy="74612"/>
                  </a:xfrm>
                  <a:custGeom>
                    <a:avLst/>
                    <a:gdLst>
                      <a:gd name="T0" fmla="*/ 0 w 88"/>
                      <a:gd name="T1" fmla="*/ 26 h 47"/>
                      <a:gd name="T2" fmla="*/ 82 w 88"/>
                      <a:gd name="T3" fmla="*/ 0 h 47"/>
                      <a:gd name="T4" fmla="*/ 88 w 88"/>
                      <a:gd name="T5" fmla="*/ 20 h 47"/>
                      <a:gd name="T6" fmla="*/ 6 w 88"/>
                      <a:gd name="T7" fmla="*/ 47 h 47"/>
                      <a:gd name="T8" fmla="*/ 0 w 88"/>
                      <a:gd name="T9" fmla="*/ 26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47">
                        <a:moveTo>
                          <a:pt x="0" y="26"/>
                        </a:moveTo>
                        <a:lnTo>
                          <a:pt x="82" y="0"/>
                        </a:lnTo>
                        <a:lnTo>
                          <a:pt x="88" y="20"/>
                        </a:lnTo>
                        <a:lnTo>
                          <a:pt x="6" y="47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80" name="Freeform 26"/>
                  <p:cNvSpPr/>
                  <p:nvPr>
                    <p:custDataLst>
                      <p:tags r:id="rId68"/>
                    </p:custDataLst>
                  </p:nvPr>
                </p:nvSpPr>
                <p:spPr bwMode="auto">
                  <a:xfrm>
                    <a:off x="2506662" y="6621463"/>
                    <a:ext cx="317500" cy="131762"/>
                  </a:xfrm>
                  <a:custGeom>
                    <a:avLst/>
                    <a:gdLst>
                      <a:gd name="T0" fmla="*/ 0 w 200"/>
                      <a:gd name="T1" fmla="*/ 63 h 83"/>
                      <a:gd name="T2" fmla="*/ 193 w 200"/>
                      <a:gd name="T3" fmla="*/ 0 h 83"/>
                      <a:gd name="T4" fmla="*/ 200 w 200"/>
                      <a:gd name="T5" fmla="*/ 19 h 83"/>
                      <a:gd name="T6" fmla="*/ 6 w 200"/>
                      <a:gd name="T7" fmla="*/ 83 h 83"/>
                      <a:gd name="T8" fmla="*/ 0 w 200"/>
                      <a:gd name="T9" fmla="*/ 63 h 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0" h="83">
                        <a:moveTo>
                          <a:pt x="0" y="63"/>
                        </a:moveTo>
                        <a:lnTo>
                          <a:pt x="193" y="0"/>
                        </a:lnTo>
                        <a:lnTo>
                          <a:pt x="200" y="19"/>
                        </a:lnTo>
                        <a:lnTo>
                          <a:pt x="6" y="83"/>
                        </a:lnTo>
                        <a:lnTo>
                          <a:pt x="0" y="63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81" name="Freeform 27"/>
                  <p:cNvSpPr/>
                  <p:nvPr>
                    <p:custDataLst>
                      <p:tags r:id="rId69"/>
                    </p:custDataLst>
                  </p:nvPr>
                </p:nvSpPr>
                <p:spPr bwMode="auto">
                  <a:xfrm>
                    <a:off x="2647950" y="6507163"/>
                    <a:ext cx="139700" cy="74612"/>
                  </a:xfrm>
                  <a:custGeom>
                    <a:avLst/>
                    <a:gdLst>
                      <a:gd name="T0" fmla="*/ 0 w 88"/>
                      <a:gd name="T1" fmla="*/ 28 h 47"/>
                      <a:gd name="T2" fmla="*/ 82 w 88"/>
                      <a:gd name="T3" fmla="*/ 0 h 47"/>
                      <a:gd name="T4" fmla="*/ 88 w 88"/>
                      <a:gd name="T5" fmla="*/ 21 h 47"/>
                      <a:gd name="T6" fmla="*/ 6 w 88"/>
                      <a:gd name="T7" fmla="*/ 47 h 47"/>
                      <a:gd name="T8" fmla="*/ 0 w 88"/>
                      <a:gd name="T9" fmla="*/ 28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47">
                        <a:moveTo>
                          <a:pt x="0" y="28"/>
                        </a:moveTo>
                        <a:lnTo>
                          <a:pt x="82" y="0"/>
                        </a:lnTo>
                        <a:lnTo>
                          <a:pt x="88" y="21"/>
                        </a:lnTo>
                        <a:lnTo>
                          <a:pt x="6" y="47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82" name="Freeform 28"/>
                  <p:cNvSpPr/>
                  <p:nvPr>
                    <p:custDataLst>
                      <p:tags r:id="rId70"/>
                    </p:custDataLst>
                  </p:nvPr>
                </p:nvSpPr>
                <p:spPr bwMode="auto">
                  <a:xfrm>
                    <a:off x="2608262" y="6391275"/>
                    <a:ext cx="142875" cy="74612"/>
                  </a:xfrm>
                  <a:custGeom>
                    <a:avLst/>
                    <a:gdLst>
                      <a:gd name="T0" fmla="*/ 0 w 90"/>
                      <a:gd name="T1" fmla="*/ 26 h 47"/>
                      <a:gd name="T2" fmla="*/ 82 w 90"/>
                      <a:gd name="T3" fmla="*/ 0 h 47"/>
                      <a:gd name="T4" fmla="*/ 90 w 90"/>
                      <a:gd name="T5" fmla="*/ 20 h 47"/>
                      <a:gd name="T6" fmla="*/ 8 w 90"/>
                      <a:gd name="T7" fmla="*/ 47 h 47"/>
                      <a:gd name="T8" fmla="*/ 0 w 90"/>
                      <a:gd name="T9" fmla="*/ 26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0" h="47">
                        <a:moveTo>
                          <a:pt x="0" y="26"/>
                        </a:moveTo>
                        <a:lnTo>
                          <a:pt x="82" y="0"/>
                        </a:lnTo>
                        <a:lnTo>
                          <a:pt x="90" y="20"/>
                        </a:lnTo>
                        <a:lnTo>
                          <a:pt x="8" y="47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83" name="Freeform 29"/>
                  <p:cNvSpPr/>
                  <p:nvPr>
                    <p:custDataLst>
                      <p:tags r:id="rId71"/>
                    </p:custDataLst>
                  </p:nvPr>
                </p:nvSpPr>
                <p:spPr bwMode="auto">
                  <a:xfrm>
                    <a:off x="2571750" y="6275388"/>
                    <a:ext cx="139700" cy="73025"/>
                  </a:xfrm>
                  <a:custGeom>
                    <a:avLst/>
                    <a:gdLst>
                      <a:gd name="T0" fmla="*/ 0 w 88"/>
                      <a:gd name="T1" fmla="*/ 26 h 46"/>
                      <a:gd name="T2" fmla="*/ 82 w 88"/>
                      <a:gd name="T3" fmla="*/ 0 h 46"/>
                      <a:gd name="T4" fmla="*/ 88 w 88"/>
                      <a:gd name="T5" fmla="*/ 19 h 46"/>
                      <a:gd name="T6" fmla="*/ 6 w 88"/>
                      <a:gd name="T7" fmla="*/ 46 h 46"/>
                      <a:gd name="T8" fmla="*/ 0 w 88"/>
                      <a:gd name="T9" fmla="*/ 26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46">
                        <a:moveTo>
                          <a:pt x="0" y="26"/>
                        </a:moveTo>
                        <a:lnTo>
                          <a:pt x="82" y="0"/>
                        </a:lnTo>
                        <a:lnTo>
                          <a:pt x="88" y="19"/>
                        </a:lnTo>
                        <a:lnTo>
                          <a:pt x="6" y="46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84" name="Freeform 30"/>
                  <p:cNvSpPr/>
                  <p:nvPr>
                    <p:custDataLst>
                      <p:tags r:id="rId72"/>
                    </p:custDataLst>
                  </p:nvPr>
                </p:nvSpPr>
                <p:spPr bwMode="auto">
                  <a:xfrm>
                    <a:off x="2535237" y="6156325"/>
                    <a:ext cx="138113" cy="74612"/>
                  </a:xfrm>
                  <a:custGeom>
                    <a:avLst/>
                    <a:gdLst>
                      <a:gd name="T0" fmla="*/ 0 w 87"/>
                      <a:gd name="T1" fmla="*/ 28 h 47"/>
                      <a:gd name="T2" fmla="*/ 80 w 87"/>
                      <a:gd name="T3" fmla="*/ 0 h 47"/>
                      <a:gd name="T4" fmla="*/ 87 w 87"/>
                      <a:gd name="T5" fmla="*/ 20 h 47"/>
                      <a:gd name="T6" fmla="*/ 5 w 87"/>
                      <a:gd name="T7" fmla="*/ 47 h 47"/>
                      <a:gd name="T8" fmla="*/ 0 w 87"/>
                      <a:gd name="T9" fmla="*/ 28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7" h="47">
                        <a:moveTo>
                          <a:pt x="0" y="28"/>
                        </a:moveTo>
                        <a:lnTo>
                          <a:pt x="80" y="0"/>
                        </a:lnTo>
                        <a:lnTo>
                          <a:pt x="87" y="20"/>
                        </a:lnTo>
                        <a:lnTo>
                          <a:pt x="5" y="47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85" name="Freeform 31"/>
                  <p:cNvSpPr/>
                  <p:nvPr>
                    <p:custDataLst>
                      <p:tags r:id="rId73"/>
                    </p:custDataLst>
                  </p:nvPr>
                </p:nvSpPr>
                <p:spPr bwMode="auto">
                  <a:xfrm>
                    <a:off x="2317750" y="6040438"/>
                    <a:ext cx="315913" cy="131762"/>
                  </a:xfrm>
                  <a:custGeom>
                    <a:avLst/>
                    <a:gdLst>
                      <a:gd name="T0" fmla="*/ 0 w 199"/>
                      <a:gd name="T1" fmla="*/ 63 h 83"/>
                      <a:gd name="T2" fmla="*/ 194 w 199"/>
                      <a:gd name="T3" fmla="*/ 0 h 83"/>
                      <a:gd name="T4" fmla="*/ 199 w 199"/>
                      <a:gd name="T5" fmla="*/ 20 h 83"/>
                      <a:gd name="T6" fmla="*/ 6 w 199"/>
                      <a:gd name="T7" fmla="*/ 83 h 83"/>
                      <a:gd name="T8" fmla="*/ 0 w 199"/>
                      <a:gd name="T9" fmla="*/ 63 h 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9" h="83">
                        <a:moveTo>
                          <a:pt x="0" y="63"/>
                        </a:moveTo>
                        <a:lnTo>
                          <a:pt x="194" y="0"/>
                        </a:lnTo>
                        <a:lnTo>
                          <a:pt x="199" y="20"/>
                        </a:lnTo>
                        <a:lnTo>
                          <a:pt x="6" y="83"/>
                        </a:lnTo>
                        <a:lnTo>
                          <a:pt x="0" y="63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86" name="Freeform 32"/>
                  <p:cNvSpPr/>
                  <p:nvPr>
                    <p:custDataLst>
                      <p:tags r:id="rId74"/>
                    </p:custDataLst>
                  </p:nvPr>
                </p:nvSpPr>
                <p:spPr bwMode="auto">
                  <a:xfrm>
                    <a:off x="2457450" y="5929313"/>
                    <a:ext cx="142875" cy="73025"/>
                  </a:xfrm>
                  <a:custGeom>
                    <a:avLst/>
                    <a:gdLst>
                      <a:gd name="T0" fmla="*/ 0 w 90"/>
                      <a:gd name="T1" fmla="*/ 26 h 46"/>
                      <a:gd name="T2" fmla="*/ 82 w 90"/>
                      <a:gd name="T3" fmla="*/ 0 h 46"/>
                      <a:gd name="T4" fmla="*/ 90 w 90"/>
                      <a:gd name="T5" fmla="*/ 20 h 46"/>
                      <a:gd name="T6" fmla="*/ 8 w 90"/>
                      <a:gd name="T7" fmla="*/ 46 h 46"/>
                      <a:gd name="T8" fmla="*/ 0 w 90"/>
                      <a:gd name="T9" fmla="*/ 26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0" h="46">
                        <a:moveTo>
                          <a:pt x="0" y="26"/>
                        </a:moveTo>
                        <a:lnTo>
                          <a:pt x="82" y="0"/>
                        </a:lnTo>
                        <a:lnTo>
                          <a:pt x="90" y="20"/>
                        </a:lnTo>
                        <a:lnTo>
                          <a:pt x="8" y="46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87" name="Freeform 33"/>
                  <p:cNvSpPr/>
                  <p:nvPr>
                    <p:custDataLst>
                      <p:tags r:id="rId75"/>
                    </p:custDataLst>
                  </p:nvPr>
                </p:nvSpPr>
                <p:spPr bwMode="auto">
                  <a:xfrm>
                    <a:off x="2420937" y="5811838"/>
                    <a:ext cx="139700" cy="73025"/>
                  </a:xfrm>
                  <a:custGeom>
                    <a:avLst/>
                    <a:gdLst>
                      <a:gd name="T0" fmla="*/ 0 w 88"/>
                      <a:gd name="T1" fmla="*/ 27 h 46"/>
                      <a:gd name="T2" fmla="*/ 82 w 88"/>
                      <a:gd name="T3" fmla="*/ 0 h 46"/>
                      <a:gd name="T4" fmla="*/ 88 w 88"/>
                      <a:gd name="T5" fmla="*/ 19 h 46"/>
                      <a:gd name="T6" fmla="*/ 7 w 88"/>
                      <a:gd name="T7" fmla="*/ 46 h 46"/>
                      <a:gd name="T8" fmla="*/ 0 w 88"/>
                      <a:gd name="T9" fmla="*/ 27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46">
                        <a:moveTo>
                          <a:pt x="0" y="27"/>
                        </a:moveTo>
                        <a:lnTo>
                          <a:pt x="82" y="0"/>
                        </a:lnTo>
                        <a:lnTo>
                          <a:pt x="88" y="19"/>
                        </a:lnTo>
                        <a:lnTo>
                          <a:pt x="7" y="46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88" name="Freeform 34"/>
                  <p:cNvSpPr/>
                  <p:nvPr>
                    <p:custDataLst>
                      <p:tags r:id="rId76"/>
                    </p:custDataLst>
                  </p:nvPr>
                </p:nvSpPr>
                <p:spPr bwMode="auto">
                  <a:xfrm>
                    <a:off x="2382837" y="5694363"/>
                    <a:ext cx="139700" cy="73025"/>
                  </a:xfrm>
                  <a:custGeom>
                    <a:avLst/>
                    <a:gdLst>
                      <a:gd name="T0" fmla="*/ 0 w 88"/>
                      <a:gd name="T1" fmla="*/ 26 h 46"/>
                      <a:gd name="T2" fmla="*/ 81 w 88"/>
                      <a:gd name="T3" fmla="*/ 0 h 46"/>
                      <a:gd name="T4" fmla="*/ 88 w 88"/>
                      <a:gd name="T5" fmla="*/ 20 h 46"/>
                      <a:gd name="T6" fmla="*/ 6 w 88"/>
                      <a:gd name="T7" fmla="*/ 46 h 46"/>
                      <a:gd name="T8" fmla="*/ 0 w 88"/>
                      <a:gd name="T9" fmla="*/ 26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46">
                        <a:moveTo>
                          <a:pt x="0" y="26"/>
                        </a:moveTo>
                        <a:lnTo>
                          <a:pt x="81" y="0"/>
                        </a:lnTo>
                        <a:lnTo>
                          <a:pt x="88" y="20"/>
                        </a:lnTo>
                        <a:lnTo>
                          <a:pt x="6" y="46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89" name="Freeform 35"/>
                  <p:cNvSpPr/>
                  <p:nvPr>
                    <p:custDataLst>
                      <p:tags r:id="rId77"/>
                    </p:custDataLst>
                  </p:nvPr>
                </p:nvSpPr>
                <p:spPr bwMode="auto">
                  <a:xfrm>
                    <a:off x="2344737" y="5576888"/>
                    <a:ext cx="138113" cy="74612"/>
                  </a:xfrm>
                  <a:custGeom>
                    <a:avLst/>
                    <a:gdLst>
                      <a:gd name="T0" fmla="*/ 0 w 87"/>
                      <a:gd name="T1" fmla="*/ 27 h 47"/>
                      <a:gd name="T2" fmla="*/ 81 w 87"/>
                      <a:gd name="T3" fmla="*/ 0 h 47"/>
                      <a:gd name="T4" fmla="*/ 87 w 87"/>
                      <a:gd name="T5" fmla="*/ 21 h 47"/>
                      <a:gd name="T6" fmla="*/ 7 w 87"/>
                      <a:gd name="T7" fmla="*/ 47 h 47"/>
                      <a:gd name="T8" fmla="*/ 0 w 87"/>
                      <a:gd name="T9" fmla="*/ 27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7" h="47">
                        <a:moveTo>
                          <a:pt x="0" y="27"/>
                        </a:moveTo>
                        <a:lnTo>
                          <a:pt x="81" y="0"/>
                        </a:lnTo>
                        <a:lnTo>
                          <a:pt x="87" y="21"/>
                        </a:lnTo>
                        <a:lnTo>
                          <a:pt x="7" y="47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90" name="Freeform 36"/>
                  <p:cNvSpPr/>
                  <p:nvPr>
                    <p:custDataLst>
                      <p:tags r:id="rId78"/>
                    </p:custDataLst>
                  </p:nvPr>
                </p:nvSpPr>
                <p:spPr bwMode="auto">
                  <a:xfrm>
                    <a:off x="2127250" y="5461000"/>
                    <a:ext cx="319088" cy="133350"/>
                  </a:xfrm>
                  <a:custGeom>
                    <a:avLst/>
                    <a:gdLst>
                      <a:gd name="T0" fmla="*/ 0 w 201"/>
                      <a:gd name="T1" fmla="*/ 63 h 84"/>
                      <a:gd name="T2" fmla="*/ 195 w 201"/>
                      <a:gd name="T3" fmla="*/ 0 h 84"/>
                      <a:gd name="T4" fmla="*/ 201 w 201"/>
                      <a:gd name="T5" fmla="*/ 19 h 84"/>
                      <a:gd name="T6" fmla="*/ 8 w 201"/>
                      <a:gd name="T7" fmla="*/ 84 h 84"/>
                      <a:gd name="T8" fmla="*/ 0 w 201"/>
                      <a:gd name="T9" fmla="*/ 63 h 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1" h="84">
                        <a:moveTo>
                          <a:pt x="0" y="63"/>
                        </a:moveTo>
                        <a:lnTo>
                          <a:pt x="195" y="0"/>
                        </a:lnTo>
                        <a:lnTo>
                          <a:pt x="201" y="19"/>
                        </a:lnTo>
                        <a:lnTo>
                          <a:pt x="8" y="84"/>
                        </a:lnTo>
                        <a:lnTo>
                          <a:pt x="0" y="63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91" name="Freeform 37"/>
                  <p:cNvSpPr/>
                  <p:nvPr>
                    <p:custDataLst>
                      <p:tags r:id="rId79"/>
                    </p:custDataLst>
                  </p:nvPr>
                </p:nvSpPr>
                <p:spPr bwMode="auto">
                  <a:xfrm>
                    <a:off x="2270125" y="5348288"/>
                    <a:ext cx="139700" cy="73025"/>
                  </a:xfrm>
                  <a:custGeom>
                    <a:avLst/>
                    <a:gdLst>
                      <a:gd name="T0" fmla="*/ 0 w 88"/>
                      <a:gd name="T1" fmla="*/ 27 h 46"/>
                      <a:gd name="T2" fmla="*/ 82 w 88"/>
                      <a:gd name="T3" fmla="*/ 0 h 46"/>
                      <a:gd name="T4" fmla="*/ 88 w 88"/>
                      <a:gd name="T5" fmla="*/ 20 h 46"/>
                      <a:gd name="T6" fmla="*/ 7 w 88"/>
                      <a:gd name="T7" fmla="*/ 46 h 46"/>
                      <a:gd name="T8" fmla="*/ 0 w 88"/>
                      <a:gd name="T9" fmla="*/ 27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46">
                        <a:moveTo>
                          <a:pt x="0" y="27"/>
                        </a:moveTo>
                        <a:lnTo>
                          <a:pt x="82" y="0"/>
                        </a:lnTo>
                        <a:lnTo>
                          <a:pt x="88" y="20"/>
                        </a:lnTo>
                        <a:lnTo>
                          <a:pt x="7" y="46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92" name="Freeform 38"/>
                  <p:cNvSpPr/>
                  <p:nvPr>
                    <p:custDataLst>
                      <p:tags r:id="rId80"/>
                    </p:custDataLst>
                  </p:nvPr>
                </p:nvSpPr>
                <p:spPr bwMode="auto">
                  <a:xfrm>
                    <a:off x="2232025" y="5230813"/>
                    <a:ext cx="139700" cy="74612"/>
                  </a:xfrm>
                  <a:custGeom>
                    <a:avLst/>
                    <a:gdLst>
                      <a:gd name="T0" fmla="*/ 0 w 88"/>
                      <a:gd name="T1" fmla="*/ 27 h 47"/>
                      <a:gd name="T2" fmla="*/ 81 w 88"/>
                      <a:gd name="T3" fmla="*/ 0 h 47"/>
                      <a:gd name="T4" fmla="*/ 88 w 88"/>
                      <a:gd name="T5" fmla="*/ 21 h 47"/>
                      <a:gd name="T6" fmla="*/ 6 w 88"/>
                      <a:gd name="T7" fmla="*/ 47 h 47"/>
                      <a:gd name="T8" fmla="*/ 0 w 88"/>
                      <a:gd name="T9" fmla="*/ 27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47">
                        <a:moveTo>
                          <a:pt x="0" y="27"/>
                        </a:moveTo>
                        <a:lnTo>
                          <a:pt x="81" y="0"/>
                        </a:lnTo>
                        <a:lnTo>
                          <a:pt x="88" y="21"/>
                        </a:lnTo>
                        <a:lnTo>
                          <a:pt x="6" y="47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93" name="Freeform 39"/>
                  <p:cNvSpPr/>
                  <p:nvPr>
                    <p:custDataLst>
                      <p:tags r:id="rId81"/>
                    </p:custDataLst>
                  </p:nvPr>
                </p:nvSpPr>
                <p:spPr bwMode="auto">
                  <a:xfrm>
                    <a:off x="2192337" y="5114925"/>
                    <a:ext cx="142875" cy="74612"/>
                  </a:xfrm>
                  <a:custGeom>
                    <a:avLst/>
                    <a:gdLst>
                      <a:gd name="T0" fmla="*/ 0 w 90"/>
                      <a:gd name="T1" fmla="*/ 26 h 47"/>
                      <a:gd name="T2" fmla="*/ 82 w 90"/>
                      <a:gd name="T3" fmla="*/ 0 h 47"/>
                      <a:gd name="T4" fmla="*/ 90 w 90"/>
                      <a:gd name="T5" fmla="*/ 21 h 47"/>
                      <a:gd name="T6" fmla="*/ 8 w 90"/>
                      <a:gd name="T7" fmla="*/ 47 h 47"/>
                      <a:gd name="T8" fmla="*/ 0 w 90"/>
                      <a:gd name="T9" fmla="*/ 26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0" h="47">
                        <a:moveTo>
                          <a:pt x="0" y="26"/>
                        </a:moveTo>
                        <a:lnTo>
                          <a:pt x="82" y="0"/>
                        </a:lnTo>
                        <a:lnTo>
                          <a:pt x="90" y="21"/>
                        </a:lnTo>
                        <a:lnTo>
                          <a:pt x="8" y="47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94" name="Freeform 40"/>
                  <p:cNvSpPr/>
                  <p:nvPr>
                    <p:custDataLst>
                      <p:tags r:id="rId82"/>
                    </p:custDataLst>
                  </p:nvPr>
                </p:nvSpPr>
                <p:spPr bwMode="auto">
                  <a:xfrm>
                    <a:off x="2155825" y="4999038"/>
                    <a:ext cx="139700" cy="71437"/>
                  </a:xfrm>
                  <a:custGeom>
                    <a:avLst/>
                    <a:gdLst>
                      <a:gd name="T0" fmla="*/ 0 w 88"/>
                      <a:gd name="T1" fmla="*/ 26 h 45"/>
                      <a:gd name="T2" fmla="*/ 82 w 88"/>
                      <a:gd name="T3" fmla="*/ 0 h 45"/>
                      <a:gd name="T4" fmla="*/ 88 w 88"/>
                      <a:gd name="T5" fmla="*/ 19 h 45"/>
                      <a:gd name="T6" fmla="*/ 6 w 88"/>
                      <a:gd name="T7" fmla="*/ 45 h 45"/>
                      <a:gd name="T8" fmla="*/ 0 w 88"/>
                      <a:gd name="T9" fmla="*/ 26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45">
                        <a:moveTo>
                          <a:pt x="0" y="26"/>
                        </a:moveTo>
                        <a:lnTo>
                          <a:pt x="82" y="0"/>
                        </a:lnTo>
                        <a:lnTo>
                          <a:pt x="88" y="19"/>
                        </a:lnTo>
                        <a:lnTo>
                          <a:pt x="6" y="45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95" name="Freeform 41"/>
                  <p:cNvSpPr/>
                  <p:nvPr>
                    <p:custDataLst>
                      <p:tags r:id="rId83"/>
                    </p:custDataLst>
                  </p:nvPr>
                </p:nvSpPr>
                <p:spPr bwMode="auto">
                  <a:xfrm>
                    <a:off x="1939925" y="4879975"/>
                    <a:ext cx="317500" cy="133350"/>
                  </a:xfrm>
                  <a:custGeom>
                    <a:avLst/>
                    <a:gdLst>
                      <a:gd name="T0" fmla="*/ 0 w 200"/>
                      <a:gd name="T1" fmla="*/ 63 h 84"/>
                      <a:gd name="T2" fmla="*/ 193 w 200"/>
                      <a:gd name="T3" fmla="*/ 0 h 84"/>
                      <a:gd name="T4" fmla="*/ 200 w 200"/>
                      <a:gd name="T5" fmla="*/ 21 h 84"/>
                      <a:gd name="T6" fmla="*/ 6 w 200"/>
                      <a:gd name="T7" fmla="*/ 84 h 84"/>
                      <a:gd name="T8" fmla="*/ 0 w 200"/>
                      <a:gd name="T9" fmla="*/ 63 h 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0" h="84">
                        <a:moveTo>
                          <a:pt x="0" y="63"/>
                        </a:moveTo>
                        <a:lnTo>
                          <a:pt x="193" y="0"/>
                        </a:lnTo>
                        <a:lnTo>
                          <a:pt x="200" y="21"/>
                        </a:lnTo>
                        <a:lnTo>
                          <a:pt x="6" y="84"/>
                        </a:lnTo>
                        <a:lnTo>
                          <a:pt x="0" y="63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96" name="Freeform 42"/>
                  <p:cNvSpPr/>
                  <p:nvPr>
                    <p:custDataLst>
                      <p:tags r:id="rId84"/>
                    </p:custDataLst>
                  </p:nvPr>
                </p:nvSpPr>
                <p:spPr bwMode="auto">
                  <a:xfrm>
                    <a:off x="2081212" y="4768850"/>
                    <a:ext cx="139700" cy="74612"/>
                  </a:xfrm>
                  <a:custGeom>
                    <a:avLst/>
                    <a:gdLst>
                      <a:gd name="T0" fmla="*/ 0 w 88"/>
                      <a:gd name="T1" fmla="*/ 26 h 47"/>
                      <a:gd name="T2" fmla="*/ 82 w 88"/>
                      <a:gd name="T3" fmla="*/ 0 h 47"/>
                      <a:gd name="T4" fmla="*/ 88 w 88"/>
                      <a:gd name="T5" fmla="*/ 20 h 47"/>
                      <a:gd name="T6" fmla="*/ 6 w 88"/>
                      <a:gd name="T7" fmla="*/ 47 h 47"/>
                      <a:gd name="T8" fmla="*/ 0 w 88"/>
                      <a:gd name="T9" fmla="*/ 26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47">
                        <a:moveTo>
                          <a:pt x="0" y="26"/>
                        </a:moveTo>
                        <a:lnTo>
                          <a:pt x="82" y="0"/>
                        </a:lnTo>
                        <a:lnTo>
                          <a:pt x="88" y="20"/>
                        </a:lnTo>
                        <a:lnTo>
                          <a:pt x="6" y="47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97" name="Freeform 43"/>
                  <p:cNvSpPr/>
                  <p:nvPr>
                    <p:custDataLst>
                      <p:tags r:id="rId85"/>
                    </p:custDataLst>
                  </p:nvPr>
                </p:nvSpPr>
                <p:spPr bwMode="auto">
                  <a:xfrm>
                    <a:off x="2041525" y="4652963"/>
                    <a:ext cx="142875" cy="74612"/>
                  </a:xfrm>
                  <a:custGeom>
                    <a:avLst/>
                    <a:gdLst>
                      <a:gd name="T0" fmla="*/ 0 w 90"/>
                      <a:gd name="T1" fmla="*/ 26 h 47"/>
                      <a:gd name="T2" fmla="*/ 82 w 90"/>
                      <a:gd name="T3" fmla="*/ 0 h 47"/>
                      <a:gd name="T4" fmla="*/ 90 w 90"/>
                      <a:gd name="T5" fmla="*/ 19 h 47"/>
                      <a:gd name="T6" fmla="*/ 8 w 90"/>
                      <a:gd name="T7" fmla="*/ 47 h 47"/>
                      <a:gd name="T8" fmla="*/ 0 w 90"/>
                      <a:gd name="T9" fmla="*/ 26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0" h="47">
                        <a:moveTo>
                          <a:pt x="0" y="26"/>
                        </a:moveTo>
                        <a:lnTo>
                          <a:pt x="82" y="0"/>
                        </a:lnTo>
                        <a:lnTo>
                          <a:pt x="90" y="19"/>
                        </a:lnTo>
                        <a:lnTo>
                          <a:pt x="8" y="47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98" name="Freeform 44"/>
                  <p:cNvSpPr/>
                  <p:nvPr>
                    <p:custDataLst>
                      <p:tags r:id="rId86"/>
                    </p:custDataLst>
                  </p:nvPr>
                </p:nvSpPr>
                <p:spPr bwMode="auto">
                  <a:xfrm>
                    <a:off x="2005012" y="4533900"/>
                    <a:ext cx="139700" cy="74612"/>
                  </a:xfrm>
                  <a:custGeom>
                    <a:avLst/>
                    <a:gdLst>
                      <a:gd name="T0" fmla="*/ 0 w 88"/>
                      <a:gd name="T1" fmla="*/ 28 h 47"/>
                      <a:gd name="T2" fmla="*/ 82 w 88"/>
                      <a:gd name="T3" fmla="*/ 0 h 47"/>
                      <a:gd name="T4" fmla="*/ 88 w 88"/>
                      <a:gd name="T5" fmla="*/ 21 h 47"/>
                      <a:gd name="T6" fmla="*/ 6 w 88"/>
                      <a:gd name="T7" fmla="*/ 47 h 47"/>
                      <a:gd name="T8" fmla="*/ 0 w 88"/>
                      <a:gd name="T9" fmla="*/ 28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47">
                        <a:moveTo>
                          <a:pt x="0" y="28"/>
                        </a:moveTo>
                        <a:lnTo>
                          <a:pt x="82" y="0"/>
                        </a:lnTo>
                        <a:lnTo>
                          <a:pt x="88" y="21"/>
                        </a:lnTo>
                        <a:lnTo>
                          <a:pt x="6" y="47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99" name="Freeform 45"/>
                  <p:cNvSpPr/>
                  <p:nvPr>
                    <p:custDataLst>
                      <p:tags r:id="rId87"/>
                    </p:custDataLst>
                  </p:nvPr>
                </p:nvSpPr>
                <p:spPr bwMode="auto">
                  <a:xfrm>
                    <a:off x="1968500" y="4418013"/>
                    <a:ext cx="138113" cy="74612"/>
                  </a:xfrm>
                  <a:custGeom>
                    <a:avLst/>
                    <a:gdLst>
                      <a:gd name="T0" fmla="*/ 0 w 87"/>
                      <a:gd name="T1" fmla="*/ 26 h 47"/>
                      <a:gd name="T2" fmla="*/ 80 w 87"/>
                      <a:gd name="T3" fmla="*/ 0 h 47"/>
                      <a:gd name="T4" fmla="*/ 87 w 87"/>
                      <a:gd name="T5" fmla="*/ 20 h 47"/>
                      <a:gd name="T6" fmla="*/ 5 w 87"/>
                      <a:gd name="T7" fmla="*/ 47 h 47"/>
                      <a:gd name="T8" fmla="*/ 0 w 87"/>
                      <a:gd name="T9" fmla="*/ 26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7" h="47">
                        <a:moveTo>
                          <a:pt x="0" y="26"/>
                        </a:moveTo>
                        <a:lnTo>
                          <a:pt x="80" y="0"/>
                        </a:lnTo>
                        <a:lnTo>
                          <a:pt x="87" y="20"/>
                        </a:lnTo>
                        <a:lnTo>
                          <a:pt x="5" y="47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00" name="Freeform 46"/>
                  <p:cNvSpPr/>
                  <p:nvPr>
                    <p:custDataLst>
                      <p:tags r:id="rId88"/>
                    </p:custDataLst>
                  </p:nvPr>
                </p:nvSpPr>
                <p:spPr bwMode="auto">
                  <a:xfrm>
                    <a:off x="1751012" y="4302125"/>
                    <a:ext cx="315913" cy="131762"/>
                  </a:xfrm>
                  <a:custGeom>
                    <a:avLst/>
                    <a:gdLst>
                      <a:gd name="T0" fmla="*/ 0 w 199"/>
                      <a:gd name="T1" fmla="*/ 63 h 83"/>
                      <a:gd name="T2" fmla="*/ 194 w 199"/>
                      <a:gd name="T3" fmla="*/ 0 h 83"/>
                      <a:gd name="T4" fmla="*/ 199 w 199"/>
                      <a:gd name="T5" fmla="*/ 20 h 83"/>
                      <a:gd name="T6" fmla="*/ 6 w 199"/>
                      <a:gd name="T7" fmla="*/ 83 h 83"/>
                      <a:gd name="T8" fmla="*/ 0 w 199"/>
                      <a:gd name="T9" fmla="*/ 63 h 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9" h="83">
                        <a:moveTo>
                          <a:pt x="0" y="63"/>
                        </a:moveTo>
                        <a:lnTo>
                          <a:pt x="194" y="0"/>
                        </a:lnTo>
                        <a:lnTo>
                          <a:pt x="199" y="20"/>
                        </a:lnTo>
                        <a:lnTo>
                          <a:pt x="6" y="83"/>
                        </a:lnTo>
                        <a:lnTo>
                          <a:pt x="0" y="63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01" name="Freeform 47"/>
                  <p:cNvSpPr/>
                  <p:nvPr>
                    <p:custDataLst>
                      <p:tags r:id="rId89"/>
                    </p:custDataLst>
                  </p:nvPr>
                </p:nvSpPr>
                <p:spPr bwMode="auto">
                  <a:xfrm>
                    <a:off x="1890712" y="4189413"/>
                    <a:ext cx="142875" cy="73025"/>
                  </a:xfrm>
                  <a:custGeom>
                    <a:avLst/>
                    <a:gdLst>
                      <a:gd name="T0" fmla="*/ 0 w 90"/>
                      <a:gd name="T1" fmla="*/ 27 h 46"/>
                      <a:gd name="T2" fmla="*/ 82 w 90"/>
                      <a:gd name="T3" fmla="*/ 0 h 46"/>
                      <a:gd name="T4" fmla="*/ 90 w 90"/>
                      <a:gd name="T5" fmla="*/ 19 h 46"/>
                      <a:gd name="T6" fmla="*/ 8 w 90"/>
                      <a:gd name="T7" fmla="*/ 46 h 46"/>
                      <a:gd name="T8" fmla="*/ 0 w 90"/>
                      <a:gd name="T9" fmla="*/ 27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0" h="46">
                        <a:moveTo>
                          <a:pt x="0" y="27"/>
                        </a:moveTo>
                        <a:lnTo>
                          <a:pt x="82" y="0"/>
                        </a:lnTo>
                        <a:lnTo>
                          <a:pt x="90" y="19"/>
                        </a:lnTo>
                        <a:lnTo>
                          <a:pt x="8" y="46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02" name="Freeform 48"/>
                  <p:cNvSpPr/>
                  <p:nvPr>
                    <p:custDataLst>
                      <p:tags r:id="rId90"/>
                    </p:custDataLst>
                  </p:nvPr>
                </p:nvSpPr>
                <p:spPr bwMode="auto">
                  <a:xfrm>
                    <a:off x="1854200" y="4071938"/>
                    <a:ext cx="139700" cy="74612"/>
                  </a:xfrm>
                  <a:custGeom>
                    <a:avLst/>
                    <a:gdLst>
                      <a:gd name="T0" fmla="*/ 0 w 88"/>
                      <a:gd name="T1" fmla="*/ 26 h 47"/>
                      <a:gd name="T2" fmla="*/ 82 w 88"/>
                      <a:gd name="T3" fmla="*/ 0 h 47"/>
                      <a:gd name="T4" fmla="*/ 88 w 88"/>
                      <a:gd name="T5" fmla="*/ 20 h 47"/>
                      <a:gd name="T6" fmla="*/ 7 w 88"/>
                      <a:gd name="T7" fmla="*/ 47 h 47"/>
                      <a:gd name="T8" fmla="*/ 0 w 88"/>
                      <a:gd name="T9" fmla="*/ 26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47">
                        <a:moveTo>
                          <a:pt x="0" y="26"/>
                        </a:moveTo>
                        <a:lnTo>
                          <a:pt x="82" y="0"/>
                        </a:lnTo>
                        <a:lnTo>
                          <a:pt x="88" y="20"/>
                        </a:lnTo>
                        <a:lnTo>
                          <a:pt x="7" y="47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03" name="Freeform 49"/>
                  <p:cNvSpPr/>
                  <p:nvPr>
                    <p:custDataLst>
                      <p:tags r:id="rId91"/>
                    </p:custDataLst>
                  </p:nvPr>
                </p:nvSpPr>
                <p:spPr bwMode="auto">
                  <a:xfrm>
                    <a:off x="1816100" y="3956050"/>
                    <a:ext cx="139700" cy="73025"/>
                  </a:xfrm>
                  <a:custGeom>
                    <a:avLst/>
                    <a:gdLst>
                      <a:gd name="T0" fmla="*/ 0 w 88"/>
                      <a:gd name="T1" fmla="*/ 26 h 46"/>
                      <a:gd name="T2" fmla="*/ 81 w 88"/>
                      <a:gd name="T3" fmla="*/ 0 h 46"/>
                      <a:gd name="T4" fmla="*/ 88 w 88"/>
                      <a:gd name="T5" fmla="*/ 20 h 46"/>
                      <a:gd name="T6" fmla="*/ 6 w 88"/>
                      <a:gd name="T7" fmla="*/ 46 h 46"/>
                      <a:gd name="T8" fmla="*/ 0 w 88"/>
                      <a:gd name="T9" fmla="*/ 26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46">
                        <a:moveTo>
                          <a:pt x="0" y="26"/>
                        </a:moveTo>
                        <a:lnTo>
                          <a:pt x="81" y="0"/>
                        </a:lnTo>
                        <a:lnTo>
                          <a:pt x="88" y="20"/>
                        </a:lnTo>
                        <a:lnTo>
                          <a:pt x="6" y="46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04" name="Freeform 50"/>
                  <p:cNvSpPr/>
                  <p:nvPr>
                    <p:custDataLst>
                      <p:tags r:id="rId92"/>
                    </p:custDataLst>
                  </p:nvPr>
                </p:nvSpPr>
                <p:spPr bwMode="auto">
                  <a:xfrm>
                    <a:off x="1778000" y="3838575"/>
                    <a:ext cx="138113" cy="74612"/>
                  </a:xfrm>
                  <a:custGeom>
                    <a:avLst/>
                    <a:gdLst>
                      <a:gd name="T0" fmla="*/ 0 w 87"/>
                      <a:gd name="T1" fmla="*/ 27 h 47"/>
                      <a:gd name="T2" fmla="*/ 82 w 87"/>
                      <a:gd name="T3" fmla="*/ 0 h 47"/>
                      <a:gd name="T4" fmla="*/ 87 w 87"/>
                      <a:gd name="T5" fmla="*/ 19 h 47"/>
                      <a:gd name="T6" fmla="*/ 7 w 87"/>
                      <a:gd name="T7" fmla="*/ 47 h 47"/>
                      <a:gd name="T8" fmla="*/ 0 w 87"/>
                      <a:gd name="T9" fmla="*/ 27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7" h="47">
                        <a:moveTo>
                          <a:pt x="0" y="27"/>
                        </a:moveTo>
                        <a:lnTo>
                          <a:pt x="82" y="0"/>
                        </a:lnTo>
                        <a:lnTo>
                          <a:pt x="87" y="19"/>
                        </a:lnTo>
                        <a:lnTo>
                          <a:pt x="7" y="47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05" name="Freeform 51"/>
                  <p:cNvSpPr/>
                  <p:nvPr>
                    <p:custDataLst>
                      <p:tags r:id="rId93"/>
                    </p:custDataLst>
                  </p:nvPr>
                </p:nvSpPr>
                <p:spPr bwMode="auto">
                  <a:xfrm>
                    <a:off x="1562100" y="3721100"/>
                    <a:ext cx="317500" cy="131762"/>
                  </a:xfrm>
                  <a:custGeom>
                    <a:avLst/>
                    <a:gdLst>
                      <a:gd name="T0" fmla="*/ 0 w 200"/>
                      <a:gd name="T1" fmla="*/ 64 h 83"/>
                      <a:gd name="T2" fmla="*/ 194 w 200"/>
                      <a:gd name="T3" fmla="*/ 0 h 83"/>
                      <a:gd name="T4" fmla="*/ 200 w 200"/>
                      <a:gd name="T5" fmla="*/ 20 h 83"/>
                      <a:gd name="T6" fmla="*/ 7 w 200"/>
                      <a:gd name="T7" fmla="*/ 83 h 83"/>
                      <a:gd name="T8" fmla="*/ 0 w 200"/>
                      <a:gd name="T9" fmla="*/ 64 h 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0" h="83">
                        <a:moveTo>
                          <a:pt x="0" y="64"/>
                        </a:moveTo>
                        <a:lnTo>
                          <a:pt x="194" y="0"/>
                        </a:lnTo>
                        <a:lnTo>
                          <a:pt x="200" y="20"/>
                        </a:lnTo>
                        <a:lnTo>
                          <a:pt x="7" y="83"/>
                        </a:lnTo>
                        <a:lnTo>
                          <a:pt x="0" y="64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06" name="Freeform 52"/>
                  <p:cNvSpPr/>
                  <p:nvPr>
                    <p:custDataLst>
                      <p:tags r:id="rId94"/>
                    </p:custDataLst>
                  </p:nvPr>
                </p:nvSpPr>
                <p:spPr bwMode="auto">
                  <a:xfrm>
                    <a:off x="1703387" y="3608388"/>
                    <a:ext cx="139700" cy="74612"/>
                  </a:xfrm>
                  <a:custGeom>
                    <a:avLst/>
                    <a:gdLst>
                      <a:gd name="T0" fmla="*/ 0 w 88"/>
                      <a:gd name="T1" fmla="*/ 27 h 47"/>
                      <a:gd name="T2" fmla="*/ 82 w 88"/>
                      <a:gd name="T3" fmla="*/ 0 h 47"/>
                      <a:gd name="T4" fmla="*/ 88 w 88"/>
                      <a:gd name="T5" fmla="*/ 21 h 47"/>
                      <a:gd name="T6" fmla="*/ 7 w 88"/>
                      <a:gd name="T7" fmla="*/ 47 h 47"/>
                      <a:gd name="T8" fmla="*/ 0 w 88"/>
                      <a:gd name="T9" fmla="*/ 27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47">
                        <a:moveTo>
                          <a:pt x="0" y="27"/>
                        </a:moveTo>
                        <a:lnTo>
                          <a:pt x="82" y="0"/>
                        </a:lnTo>
                        <a:lnTo>
                          <a:pt x="88" y="21"/>
                        </a:lnTo>
                        <a:lnTo>
                          <a:pt x="7" y="47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07" name="Freeform 53"/>
                  <p:cNvSpPr/>
                  <p:nvPr>
                    <p:custDataLst>
                      <p:tags r:id="rId95"/>
                    </p:custDataLst>
                  </p:nvPr>
                </p:nvSpPr>
                <p:spPr bwMode="auto">
                  <a:xfrm>
                    <a:off x="1665287" y="3492500"/>
                    <a:ext cx="139700" cy="74612"/>
                  </a:xfrm>
                  <a:custGeom>
                    <a:avLst/>
                    <a:gdLst>
                      <a:gd name="T0" fmla="*/ 0 w 88"/>
                      <a:gd name="T1" fmla="*/ 27 h 47"/>
                      <a:gd name="T2" fmla="*/ 81 w 88"/>
                      <a:gd name="T3" fmla="*/ 0 h 47"/>
                      <a:gd name="T4" fmla="*/ 88 w 88"/>
                      <a:gd name="T5" fmla="*/ 19 h 47"/>
                      <a:gd name="T6" fmla="*/ 6 w 88"/>
                      <a:gd name="T7" fmla="*/ 47 h 47"/>
                      <a:gd name="T8" fmla="*/ 0 w 88"/>
                      <a:gd name="T9" fmla="*/ 27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47">
                        <a:moveTo>
                          <a:pt x="0" y="27"/>
                        </a:moveTo>
                        <a:lnTo>
                          <a:pt x="81" y="0"/>
                        </a:lnTo>
                        <a:lnTo>
                          <a:pt x="88" y="19"/>
                        </a:lnTo>
                        <a:lnTo>
                          <a:pt x="6" y="47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08" name="Freeform 54"/>
                  <p:cNvSpPr/>
                  <p:nvPr>
                    <p:custDataLst>
                      <p:tags r:id="rId96"/>
                    </p:custDataLst>
                  </p:nvPr>
                </p:nvSpPr>
                <p:spPr bwMode="auto">
                  <a:xfrm>
                    <a:off x="1625600" y="3376613"/>
                    <a:ext cx="142875" cy="71437"/>
                  </a:xfrm>
                  <a:custGeom>
                    <a:avLst/>
                    <a:gdLst>
                      <a:gd name="T0" fmla="*/ 0 w 90"/>
                      <a:gd name="T1" fmla="*/ 26 h 45"/>
                      <a:gd name="T2" fmla="*/ 82 w 90"/>
                      <a:gd name="T3" fmla="*/ 0 h 45"/>
                      <a:gd name="T4" fmla="*/ 90 w 90"/>
                      <a:gd name="T5" fmla="*/ 19 h 45"/>
                      <a:gd name="T6" fmla="*/ 8 w 90"/>
                      <a:gd name="T7" fmla="*/ 45 h 45"/>
                      <a:gd name="T8" fmla="*/ 0 w 90"/>
                      <a:gd name="T9" fmla="*/ 26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0" h="45">
                        <a:moveTo>
                          <a:pt x="0" y="26"/>
                        </a:moveTo>
                        <a:lnTo>
                          <a:pt x="82" y="0"/>
                        </a:lnTo>
                        <a:lnTo>
                          <a:pt x="90" y="19"/>
                        </a:lnTo>
                        <a:lnTo>
                          <a:pt x="8" y="45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09" name="Freeform 55"/>
                  <p:cNvSpPr/>
                  <p:nvPr>
                    <p:custDataLst>
                      <p:tags r:id="rId97"/>
                    </p:custDataLst>
                  </p:nvPr>
                </p:nvSpPr>
                <p:spPr bwMode="auto">
                  <a:xfrm>
                    <a:off x="1589087" y="3257550"/>
                    <a:ext cx="139700" cy="74612"/>
                  </a:xfrm>
                  <a:custGeom>
                    <a:avLst/>
                    <a:gdLst>
                      <a:gd name="T0" fmla="*/ 0 w 88"/>
                      <a:gd name="T1" fmla="*/ 27 h 47"/>
                      <a:gd name="T2" fmla="*/ 82 w 88"/>
                      <a:gd name="T3" fmla="*/ 0 h 47"/>
                      <a:gd name="T4" fmla="*/ 88 w 88"/>
                      <a:gd name="T5" fmla="*/ 21 h 47"/>
                      <a:gd name="T6" fmla="*/ 6 w 88"/>
                      <a:gd name="T7" fmla="*/ 47 h 47"/>
                      <a:gd name="T8" fmla="*/ 0 w 88"/>
                      <a:gd name="T9" fmla="*/ 27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47">
                        <a:moveTo>
                          <a:pt x="0" y="27"/>
                        </a:moveTo>
                        <a:lnTo>
                          <a:pt x="82" y="0"/>
                        </a:lnTo>
                        <a:lnTo>
                          <a:pt x="88" y="21"/>
                        </a:lnTo>
                        <a:lnTo>
                          <a:pt x="6" y="47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10" name="Freeform 56"/>
                  <p:cNvSpPr/>
                  <p:nvPr>
                    <p:custDataLst>
                      <p:tags r:id="rId98"/>
                    </p:custDataLst>
                  </p:nvPr>
                </p:nvSpPr>
                <p:spPr bwMode="auto">
                  <a:xfrm>
                    <a:off x="1373187" y="3141663"/>
                    <a:ext cx="317500" cy="133350"/>
                  </a:xfrm>
                  <a:custGeom>
                    <a:avLst/>
                    <a:gdLst>
                      <a:gd name="T0" fmla="*/ 0 w 200"/>
                      <a:gd name="T1" fmla="*/ 63 h 84"/>
                      <a:gd name="T2" fmla="*/ 193 w 200"/>
                      <a:gd name="T3" fmla="*/ 0 h 84"/>
                      <a:gd name="T4" fmla="*/ 200 w 200"/>
                      <a:gd name="T5" fmla="*/ 21 h 84"/>
                      <a:gd name="T6" fmla="*/ 6 w 200"/>
                      <a:gd name="T7" fmla="*/ 84 h 84"/>
                      <a:gd name="T8" fmla="*/ 0 w 200"/>
                      <a:gd name="T9" fmla="*/ 63 h 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0" h="84">
                        <a:moveTo>
                          <a:pt x="0" y="63"/>
                        </a:moveTo>
                        <a:lnTo>
                          <a:pt x="193" y="0"/>
                        </a:lnTo>
                        <a:lnTo>
                          <a:pt x="200" y="21"/>
                        </a:lnTo>
                        <a:lnTo>
                          <a:pt x="6" y="84"/>
                        </a:lnTo>
                        <a:lnTo>
                          <a:pt x="0" y="63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11" name="Freeform 57"/>
                  <p:cNvSpPr/>
                  <p:nvPr>
                    <p:custDataLst>
                      <p:tags r:id="rId99"/>
                    </p:custDataLst>
                  </p:nvPr>
                </p:nvSpPr>
                <p:spPr bwMode="auto">
                  <a:xfrm>
                    <a:off x="892175" y="2914650"/>
                    <a:ext cx="1612900" cy="4519612"/>
                  </a:xfrm>
                  <a:custGeom>
                    <a:avLst/>
                    <a:gdLst>
                      <a:gd name="T0" fmla="*/ 0 w 1016"/>
                      <a:gd name="T1" fmla="*/ 32 h 2847"/>
                      <a:gd name="T2" fmla="*/ 98 w 1016"/>
                      <a:gd name="T3" fmla="*/ 0 h 2847"/>
                      <a:gd name="T4" fmla="*/ 1016 w 1016"/>
                      <a:gd name="T5" fmla="*/ 2816 h 2847"/>
                      <a:gd name="T6" fmla="*/ 917 w 1016"/>
                      <a:gd name="T7" fmla="*/ 2847 h 2847"/>
                      <a:gd name="T8" fmla="*/ 0 w 1016"/>
                      <a:gd name="T9" fmla="*/ 32 h 28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16" h="2847">
                        <a:moveTo>
                          <a:pt x="0" y="32"/>
                        </a:moveTo>
                        <a:lnTo>
                          <a:pt x="98" y="0"/>
                        </a:lnTo>
                        <a:lnTo>
                          <a:pt x="1016" y="2816"/>
                        </a:lnTo>
                        <a:lnTo>
                          <a:pt x="917" y="2847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1D9E8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</p:grpSp>
            <p:grpSp>
              <p:nvGrpSpPr>
                <p:cNvPr id="28" name="组合 27"/>
                <p:cNvGrpSpPr/>
                <p:nvPr/>
              </p:nvGrpSpPr>
              <p:grpSpPr>
                <a:xfrm>
                  <a:off x="80" y="5240"/>
                  <a:ext cx="3750" cy="6945"/>
                  <a:chOff x="50800" y="3327400"/>
                  <a:chExt cx="2381250" cy="4410075"/>
                </a:xfrm>
              </p:grpSpPr>
              <p:sp>
                <p:nvSpPr>
                  <p:cNvPr id="59" name="Freeform 58"/>
                  <p:cNvSpPr/>
                  <p:nvPr>
                    <p:custDataLst>
                      <p:tags r:id="rId47"/>
                    </p:custDataLst>
                  </p:nvPr>
                </p:nvSpPr>
                <p:spPr bwMode="auto">
                  <a:xfrm>
                    <a:off x="50800" y="3327400"/>
                    <a:ext cx="2381250" cy="4410075"/>
                  </a:xfrm>
                  <a:custGeom>
                    <a:avLst/>
                    <a:gdLst>
                      <a:gd name="T0" fmla="*/ 470 w 1025"/>
                      <a:gd name="T1" fmla="*/ 1897 h 1897"/>
                      <a:gd name="T2" fmla="*/ 463 w 1025"/>
                      <a:gd name="T3" fmla="*/ 1897 h 1897"/>
                      <a:gd name="T4" fmla="*/ 168 w 1025"/>
                      <a:gd name="T5" fmla="*/ 1853 h 1897"/>
                      <a:gd name="T6" fmla="*/ 132 w 1025"/>
                      <a:gd name="T7" fmla="*/ 1805 h 1897"/>
                      <a:gd name="T8" fmla="*/ 242 w 1025"/>
                      <a:gd name="T9" fmla="*/ 1064 h 1897"/>
                      <a:gd name="T10" fmla="*/ 290 w 1025"/>
                      <a:gd name="T11" fmla="*/ 1028 h 1897"/>
                      <a:gd name="T12" fmla="*/ 326 w 1025"/>
                      <a:gd name="T13" fmla="*/ 1034 h 1897"/>
                      <a:gd name="T14" fmla="*/ 338 w 1025"/>
                      <a:gd name="T15" fmla="*/ 949 h 1897"/>
                      <a:gd name="T16" fmla="*/ 34 w 1025"/>
                      <a:gd name="T17" fmla="*/ 420 h 1897"/>
                      <a:gd name="T18" fmla="*/ 520 w 1025"/>
                      <a:gd name="T19" fmla="*/ 0 h 1897"/>
                      <a:gd name="T20" fmla="*/ 592 w 1025"/>
                      <a:gd name="T21" fmla="*/ 6 h 1897"/>
                      <a:gd name="T22" fmla="*/ 915 w 1025"/>
                      <a:gd name="T23" fmla="*/ 199 h 1897"/>
                      <a:gd name="T24" fmla="*/ 1006 w 1025"/>
                      <a:gd name="T25" fmla="*/ 564 h 1897"/>
                      <a:gd name="T26" fmla="*/ 562 w 1025"/>
                      <a:gd name="T27" fmla="*/ 982 h 1897"/>
                      <a:gd name="T28" fmla="*/ 550 w 1025"/>
                      <a:gd name="T29" fmla="*/ 1067 h 1897"/>
                      <a:gd name="T30" fmla="*/ 585 w 1025"/>
                      <a:gd name="T31" fmla="*/ 1072 h 1897"/>
                      <a:gd name="T32" fmla="*/ 621 w 1025"/>
                      <a:gd name="T33" fmla="*/ 1120 h 1897"/>
                      <a:gd name="T34" fmla="*/ 512 w 1025"/>
                      <a:gd name="T35" fmla="*/ 1861 h 1897"/>
                      <a:gd name="T36" fmla="*/ 470 w 1025"/>
                      <a:gd name="T37" fmla="*/ 1897 h 18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1025" h="1897">
                        <a:moveTo>
                          <a:pt x="470" y="1897"/>
                        </a:moveTo>
                        <a:cubicBezTo>
                          <a:pt x="468" y="1897"/>
                          <a:pt x="465" y="1897"/>
                          <a:pt x="463" y="1897"/>
                        </a:cubicBezTo>
                        <a:cubicBezTo>
                          <a:pt x="168" y="1853"/>
                          <a:pt x="168" y="1853"/>
                          <a:pt x="168" y="1853"/>
                        </a:cubicBezTo>
                        <a:cubicBezTo>
                          <a:pt x="145" y="1850"/>
                          <a:pt x="129" y="1828"/>
                          <a:pt x="132" y="1805"/>
                        </a:cubicBezTo>
                        <a:cubicBezTo>
                          <a:pt x="242" y="1064"/>
                          <a:pt x="242" y="1064"/>
                          <a:pt x="242" y="1064"/>
                        </a:cubicBezTo>
                        <a:cubicBezTo>
                          <a:pt x="245" y="1041"/>
                          <a:pt x="267" y="1025"/>
                          <a:pt x="290" y="1028"/>
                        </a:cubicBezTo>
                        <a:cubicBezTo>
                          <a:pt x="326" y="1034"/>
                          <a:pt x="326" y="1034"/>
                          <a:pt x="326" y="1034"/>
                        </a:cubicBezTo>
                        <a:cubicBezTo>
                          <a:pt x="338" y="949"/>
                          <a:pt x="338" y="949"/>
                          <a:pt x="338" y="949"/>
                        </a:cubicBezTo>
                        <a:cubicBezTo>
                          <a:pt x="127" y="865"/>
                          <a:pt x="0" y="649"/>
                          <a:pt x="34" y="420"/>
                        </a:cubicBezTo>
                        <a:cubicBezTo>
                          <a:pt x="69" y="181"/>
                          <a:pt x="278" y="0"/>
                          <a:pt x="520" y="0"/>
                        </a:cubicBezTo>
                        <a:cubicBezTo>
                          <a:pt x="544" y="0"/>
                          <a:pt x="568" y="2"/>
                          <a:pt x="592" y="6"/>
                        </a:cubicBezTo>
                        <a:cubicBezTo>
                          <a:pt x="722" y="25"/>
                          <a:pt x="836" y="94"/>
                          <a:pt x="915" y="199"/>
                        </a:cubicBezTo>
                        <a:cubicBezTo>
                          <a:pt x="993" y="304"/>
                          <a:pt x="1025" y="434"/>
                          <a:pt x="1006" y="564"/>
                        </a:cubicBezTo>
                        <a:cubicBezTo>
                          <a:pt x="973" y="792"/>
                          <a:pt x="789" y="963"/>
                          <a:pt x="562" y="982"/>
                        </a:cubicBezTo>
                        <a:cubicBezTo>
                          <a:pt x="550" y="1067"/>
                          <a:pt x="550" y="1067"/>
                          <a:pt x="550" y="1067"/>
                        </a:cubicBezTo>
                        <a:cubicBezTo>
                          <a:pt x="585" y="1072"/>
                          <a:pt x="585" y="1072"/>
                          <a:pt x="585" y="1072"/>
                        </a:cubicBezTo>
                        <a:cubicBezTo>
                          <a:pt x="608" y="1075"/>
                          <a:pt x="624" y="1097"/>
                          <a:pt x="621" y="1120"/>
                        </a:cubicBezTo>
                        <a:cubicBezTo>
                          <a:pt x="512" y="1861"/>
                          <a:pt x="512" y="1861"/>
                          <a:pt x="512" y="1861"/>
                        </a:cubicBezTo>
                        <a:cubicBezTo>
                          <a:pt x="508" y="1882"/>
                          <a:pt x="490" y="1897"/>
                          <a:pt x="470" y="1897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60" name="Freeform 59"/>
                  <p:cNvSpPr/>
                  <p:nvPr>
                    <p:custDataLst>
                      <p:tags r:id="rId48"/>
                    </p:custDataLst>
                  </p:nvPr>
                </p:nvSpPr>
                <p:spPr bwMode="auto">
                  <a:xfrm>
                    <a:off x="876300" y="5313363"/>
                    <a:ext cx="417513" cy="687387"/>
                  </a:xfrm>
                  <a:custGeom>
                    <a:avLst/>
                    <a:gdLst>
                      <a:gd name="T0" fmla="*/ 203 w 263"/>
                      <a:gd name="T1" fmla="*/ 433 h 433"/>
                      <a:gd name="T2" fmla="*/ 0 w 263"/>
                      <a:gd name="T3" fmla="*/ 402 h 433"/>
                      <a:gd name="T4" fmla="*/ 58 w 263"/>
                      <a:gd name="T5" fmla="*/ 0 h 433"/>
                      <a:gd name="T6" fmla="*/ 263 w 263"/>
                      <a:gd name="T7" fmla="*/ 30 h 433"/>
                      <a:gd name="T8" fmla="*/ 203 w 263"/>
                      <a:gd name="T9" fmla="*/ 433 h 4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63" h="433">
                        <a:moveTo>
                          <a:pt x="203" y="433"/>
                        </a:moveTo>
                        <a:lnTo>
                          <a:pt x="0" y="402"/>
                        </a:lnTo>
                        <a:lnTo>
                          <a:pt x="58" y="0"/>
                        </a:lnTo>
                        <a:lnTo>
                          <a:pt x="263" y="30"/>
                        </a:lnTo>
                        <a:lnTo>
                          <a:pt x="203" y="433"/>
                        </a:lnTo>
                        <a:close/>
                      </a:path>
                    </a:pathLst>
                  </a:custGeom>
                  <a:solidFill>
                    <a:srgbClr val="4C7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61" name="Freeform 60"/>
                  <p:cNvSpPr/>
                  <p:nvPr>
                    <p:custDataLst>
                      <p:tags r:id="rId49"/>
                    </p:custDataLst>
                  </p:nvPr>
                </p:nvSpPr>
                <p:spPr bwMode="auto">
                  <a:xfrm>
                    <a:off x="876300" y="5313363"/>
                    <a:ext cx="257175" cy="663575"/>
                  </a:xfrm>
                  <a:custGeom>
                    <a:avLst/>
                    <a:gdLst>
                      <a:gd name="T0" fmla="*/ 102 w 162"/>
                      <a:gd name="T1" fmla="*/ 418 h 418"/>
                      <a:gd name="T2" fmla="*/ 0 w 162"/>
                      <a:gd name="T3" fmla="*/ 402 h 418"/>
                      <a:gd name="T4" fmla="*/ 58 w 162"/>
                      <a:gd name="T5" fmla="*/ 0 h 418"/>
                      <a:gd name="T6" fmla="*/ 162 w 162"/>
                      <a:gd name="T7" fmla="*/ 16 h 418"/>
                      <a:gd name="T8" fmla="*/ 102 w 162"/>
                      <a:gd name="T9" fmla="*/ 418 h 4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2" h="418">
                        <a:moveTo>
                          <a:pt x="102" y="418"/>
                        </a:moveTo>
                        <a:lnTo>
                          <a:pt x="0" y="402"/>
                        </a:lnTo>
                        <a:lnTo>
                          <a:pt x="58" y="0"/>
                        </a:lnTo>
                        <a:lnTo>
                          <a:pt x="162" y="16"/>
                        </a:lnTo>
                        <a:lnTo>
                          <a:pt x="102" y="418"/>
                        </a:lnTo>
                        <a:close/>
                      </a:path>
                    </a:pathLst>
                  </a:custGeom>
                  <a:solidFill>
                    <a:srgbClr val="2C63E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62" name="Freeform 61"/>
                  <p:cNvSpPr/>
                  <p:nvPr>
                    <p:custDataLst>
                      <p:tags r:id="rId50"/>
                    </p:custDataLst>
                  </p:nvPr>
                </p:nvSpPr>
                <p:spPr bwMode="auto">
                  <a:xfrm>
                    <a:off x="144462" y="3355975"/>
                    <a:ext cx="2230438" cy="2230437"/>
                  </a:xfrm>
                  <a:custGeom>
                    <a:avLst/>
                    <a:gdLst>
                      <a:gd name="T0" fmla="*/ 924 w 960"/>
                      <a:gd name="T1" fmla="*/ 546 h 960"/>
                      <a:gd name="T2" fmla="*/ 415 w 960"/>
                      <a:gd name="T3" fmla="*/ 924 h 960"/>
                      <a:gd name="T4" fmla="*/ 36 w 960"/>
                      <a:gd name="T5" fmla="*/ 414 h 960"/>
                      <a:gd name="T6" fmla="*/ 546 w 960"/>
                      <a:gd name="T7" fmla="*/ 36 h 960"/>
                      <a:gd name="T8" fmla="*/ 924 w 960"/>
                      <a:gd name="T9" fmla="*/ 546 h 9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60" h="960">
                        <a:moveTo>
                          <a:pt x="924" y="546"/>
                        </a:moveTo>
                        <a:cubicBezTo>
                          <a:pt x="888" y="791"/>
                          <a:pt x="660" y="960"/>
                          <a:pt x="415" y="924"/>
                        </a:cubicBezTo>
                        <a:cubicBezTo>
                          <a:pt x="169" y="888"/>
                          <a:pt x="0" y="660"/>
                          <a:pt x="36" y="414"/>
                        </a:cubicBezTo>
                        <a:cubicBezTo>
                          <a:pt x="72" y="169"/>
                          <a:pt x="300" y="0"/>
                          <a:pt x="546" y="36"/>
                        </a:cubicBezTo>
                        <a:cubicBezTo>
                          <a:pt x="791" y="72"/>
                          <a:pt x="960" y="300"/>
                          <a:pt x="924" y="546"/>
                        </a:cubicBezTo>
                        <a:close/>
                      </a:path>
                    </a:pathLst>
                  </a:custGeom>
                  <a:solidFill>
                    <a:srgbClr val="4C9A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63" name="Freeform 62"/>
                  <p:cNvSpPr/>
                  <p:nvPr>
                    <p:custDataLst>
                      <p:tags r:id="rId51"/>
                    </p:custDataLst>
                  </p:nvPr>
                </p:nvSpPr>
                <p:spPr bwMode="auto">
                  <a:xfrm>
                    <a:off x="365125" y="3573463"/>
                    <a:ext cx="1790700" cy="1792287"/>
                  </a:xfrm>
                  <a:custGeom>
                    <a:avLst/>
                    <a:gdLst>
                      <a:gd name="T0" fmla="*/ 741 w 771"/>
                      <a:gd name="T1" fmla="*/ 439 h 771"/>
                      <a:gd name="T2" fmla="*/ 332 w 771"/>
                      <a:gd name="T3" fmla="*/ 742 h 771"/>
                      <a:gd name="T4" fmla="*/ 29 w 771"/>
                      <a:gd name="T5" fmla="*/ 333 h 771"/>
                      <a:gd name="T6" fmla="*/ 438 w 771"/>
                      <a:gd name="T7" fmla="*/ 30 h 771"/>
                      <a:gd name="T8" fmla="*/ 741 w 771"/>
                      <a:gd name="T9" fmla="*/ 439 h 7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71" h="771">
                        <a:moveTo>
                          <a:pt x="741" y="439"/>
                        </a:moveTo>
                        <a:cubicBezTo>
                          <a:pt x="712" y="635"/>
                          <a:pt x="529" y="771"/>
                          <a:pt x="332" y="742"/>
                        </a:cubicBezTo>
                        <a:cubicBezTo>
                          <a:pt x="136" y="713"/>
                          <a:pt x="0" y="530"/>
                          <a:pt x="29" y="333"/>
                        </a:cubicBezTo>
                        <a:cubicBezTo>
                          <a:pt x="58" y="136"/>
                          <a:pt x="241" y="0"/>
                          <a:pt x="438" y="30"/>
                        </a:cubicBezTo>
                        <a:cubicBezTo>
                          <a:pt x="635" y="59"/>
                          <a:pt x="771" y="242"/>
                          <a:pt x="741" y="439"/>
                        </a:cubicBezTo>
                        <a:close/>
                      </a:path>
                    </a:pathLst>
                  </a:custGeom>
                  <a:solidFill>
                    <a:srgbClr val="2C63E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875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64" name="Freeform 63"/>
                  <p:cNvSpPr/>
                  <p:nvPr>
                    <p:custDataLst>
                      <p:tags r:id="rId52"/>
                    </p:custDataLst>
                  </p:nvPr>
                </p:nvSpPr>
                <p:spPr bwMode="auto">
                  <a:xfrm>
                    <a:off x="434975" y="3646488"/>
                    <a:ext cx="1649413" cy="1649412"/>
                  </a:xfrm>
                  <a:custGeom>
                    <a:avLst/>
                    <a:gdLst>
                      <a:gd name="T0" fmla="*/ 683 w 710"/>
                      <a:gd name="T1" fmla="*/ 403 h 710"/>
                      <a:gd name="T2" fmla="*/ 307 w 710"/>
                      <a:gd name="T3" fmla="*/ 683 h 710"/>
                      <a:gd name="T4" fmla="*/ 27 w 710"/>
                      <a:gd name="T5" fmla="*/ 306 h 710"/>
                      <a:gd name="T6" fmla="*/ 404 w 710"/>
                      <a:gd name="T7" fmla="*/ 27 h 710"/>
                      <a:gd name="T8" fmla="*/ 683 w 710"/>
                      <a:gd name="T9" fmla="*/ 403 h 7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10" h="710">
                        <a:moveTo>
                          <a:pt x="683" y="403"/>
                        </a:moveTo>
                        <a:cubicBezTo>
                          <a:pt x="656" y="585"/>
                          <a:pt x="488" y="710"/>
                          <a:pt x="307" y="683"/>
                        </a:cubicBezTo>
                        <a:cubicBezTo>
                          <a:pt x="125" y="656"/>
                          <a:pt x="0" y="488"/>
                          <a:pt x="27" y="306"/>
                        </a:cubicBezTo>
                        <a:cubicBezTo>
                          <a:pt x="54" y="125"/>
                          <a:pt x="222" y="0"/>
                          <a:pt x="404" y="27"/>
                        </a:cubicBezTo>
                        <a:cubicBezTo>
                          <a:pt x="585" y="54"/>
                          <a:pt x="710" y="222"/>
                          <a:pt x="683" y="403"/>
                        </a:cubicBezTo>
                        <a:close/>
                      </a:path>
                    </a:pathLst>
                  </a:custGeom>
                  <a:solidFill>
                    <a:srgbClr val="2ED4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825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65" name="Freeform 64"/>
                  <p:cNvSpPr/>
                  <p:nvPr>
                    <p:custDataLst>
                      <p:tags r:id="rId53"/>
                    </p:custDataLst>
                  </p:nvPr>
                </p:nvSpPr>
                <p:spPr bwMode="auto">
                  <a:xfrm>
                    <a:off x="546100" y="3757613"/>
                    <a:ext cx="1425575" cy="1427162"/>
                  </a:xfrm>
                  <a:custGeom>
                    <a:avLst/>
                    <a:gdLst>
                      <a:gd name="T0" fmla="*/ 591 w 614"/>
                      <a:gd name="T1" fmla="*/ 349 h 614"/>
                      <a:gd name="T2" fmla="*/ 265 w 614"/>
                      <a:gd name="T3" fmla="*/ 591 h 614"/>
                      <a:gd name="T4" fmla="*/ 23 w 614"/>
                      <a:gd name="T5" fmla="*/ 265 h 614"/>
                      <a:gd name="T6" fmla="*/ 349 w 614"/>
                      <a:gd name="T7" fmla="*/ 23 h 614"/>
                      <a:gd name="T8" fmla="*/ 591 w 614"/>
                      <a:gd name="T9" fmla="*/ 349 h 6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14" h="614">
                        <a:moveTo>
                          <a:pt x="591" y="349"/>
                        </a:moveTo>
                        <a:cubicBezTo>
                          <a:pt x="568" y="506"/>
                          <a:pt x="422" y="614"/>
                          <a:pt x="265" y="591"/>
                        </a:cubicBezTo>
                        <a:cubicBezTo>
                          <a:pt x="108" y="568"/>
                          <a:pt x="0" y="422"/>
                          <a:pt x="23" y="265"/>
                        </a:cubicBezTo>
                        <a:cubicBezTo>
                          <a:pt x="46" y="108"/>
                          <a:pt x="192" y="0"/>
                          <a:pt x="349" y="23"/>
                        </a:cubicBezTo>
                        <a:cubicBezTo>
                          <a:pt x="506" y="46"/>
                          <a:pt x="614" y="192"/>
                          <a:pt x="591" y="349"/>
                        </a:cubicBezTo>
                        <a:close/>
                      </a:path>
                    </a:pathLst>
                  </a:custGeom>
                  <a:solidFill>
                    <a:srgbClr val="8EF5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6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66" name="Freeform 65"/>
                  <p:cNvSpPr/>
                  <p:nvPr>
                    <p:custDataLst>
                      <p:tags r:id="rId54"/>
                    </p:custDataLst>
                  </p:nvPr>
                </p:nvSpPr>
                <p:spPr bwMode="auto">
                  <a:xfrm>
                    <a:off x="1373187" y="4062413"/>
                    <a:ext cx="365125" cy="365125"/>
                  </a:xfrm>
                  <a:custGeom>
                    <a:avLst/>
                    <a:gdLst>
                      <a:gd name="T0" fmla="*/ 151 w 157"/>
                      <a:gd name="T1" fmla="*/ 89 h 157"/>
                      <a:gd name="T2" fmla="*/ 67 w 157"/>
                      <a:gd name="T3" fmla="*/ 151 h 157"/>
                      <a:gd name="T4" fmla="*/ 5 w 157"/>
                      <a:gd name="T5" fmla="*/ 68 h 157"/>
                      <a:gd name="T6" fmla="*/ 89 w 157"/>
                      <a:gd name="T7" fmla="*/ 6 h 157"/>
                      <a:gd name="T8" fmla="*/ 151 w 157"/>
                      <a:gd name="T9" fmla="*/ 89 h 1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7" h="157">
                        <a:moveTo>
                          <a:pt x="151" y="89"/>
                        </a:moveTo>
                        <a:cubicBezTo>
                          <a:pt x="145" y="129"/>
                          <a:pt x="107" y="157"/>
                          <a:pt x="67" y="151"/>
                        </a:cubicBezTo>
                        <a:cubicBezTo>
                          <a:pt x="27" y="145"/>
                          <a:pt x="0" y="108"/>
                          <a:pt x="5" y="68"/>
                        </a:cubicBezTo>
                        <a:cubicBezTo>
                          <a:pt x="11" y="28"/>
                          <a:pt x="49" y="0"/>
                          <a:pt x="89" y="6"/>
                        </a:cubicBezTo>
                        <a:cubicBezTo>
                          <a:pt x="129" y="12"/>
                          <a:pt x="157" y="49"/>
                          <a:pt x="151" y="8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67" name="Freeform 66"/>
                  <p:cNvSpPr/>
                  <p:nvPr>
                    <p:custDataLst>
                      <p:tags r:id="rId55"/>
                    </p:custDataLst>
                  </p:nvPr>
                </p:nvSpPr>
                <p:spPr bwMode="auto">
                  <a:xfrm>
                    <a:off x="1568450" y="4478338"/>
                    <a:ext cx="169863" cy="169862"/>
                  </a:xfrm>
                  <a:custGeom>
                    <a:avLst/>
                    <a:gdLst>
                      <a:gd name="T0" fmla="*/ 70 w 73"/>
                      <a:gd name="T1" fmla="*/ 42 h 73"/>
                      <a:gd name="T2" fmla="*/ 32 w 73"/>
                      <a:gd name="T3" fmla="*/ 70 h 73"/>
                      <a:gd name="T4" fmla="*/ 3 w 73"/>
                      <a:gd name="T5" fmla="*/ 32 h 73"/>
                      <a:gd name="T6" fmla="*/ 42 w 73"/>
                      <a:gd name="T7" fmla="*/ 3 h 73"/>
                      <a:gd name="T8" fmla="*/ 70 w 73"/>
                      <a:gd name="T9" fmla="*/ 42 h 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3" h="73">
                        <a:moveTo>
                          <a:pt x="70" y="42"/>
                        </a:moveTo>
                        <a:cubicBezTo>
                          <a:pt x="67" y="60"/>
                          <a:pt x="50" y="73"/>
                          <a:pt x="32" y="70"/>
                        </a:cubicBezTo>
                        <a:cubicBezTo>
                          <a:pt x="13" y="67"/>
                          <a:pt x="0" y="50"/>
                          <a:pt x="3" y="32"/>
                        </a:cubicBezTo>
                        <a:cubicBezTo>
                          <a:pt x="6" y="13"/>
                          <a:pt x="23" y="0"/>
                          <a:pt x="42" y="3"/>
                        </a:cubicBezTo>
                        <a:cubicBezTo>
                          <a:pt x="60" y="6"/>
                          <a:pt x="73" y="23"/>
                          <a:pt x="70" y="4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68" name="Freeform 67"/>
                  <p:cNvSpPr/>
                  <p:nvPr>
                    <p:custDataLst>
                      <p:tags r:id="rId56"/>
                    </p:custDataLst>
                  </p:nvPr>
                </p:nvSpPr>
                <p:spPr bwMode="auto">
                  <a:xfrm>
                    <a:off x="471487" y="5815013"/>
                    <a:ext cx="925513" cy="1719262"/>
                  </a:xfrm>
                  <a:custGeom>
                    <a:avLst/>
                    <a:gdLst>
                      <a:gd name="T0" fmla="*/ 432 w 583"/>
                      <a:gd name="T1" fmla="*/ 1083 h 1083"/>
                      <a:gd name="T2" fmla="*/ 0 w 583"/>
                      <a:gd name="T3" fmla="*/ 1020 h 1083"/>
                      <a:gd name="T4" fmla="*/ 151 w 583"/>
                      <a:gd name="T5" fmla="*/ 0 h 1083"/>
                      <a:gd name="T6" fmla="*/ 583 w 583"/>
                      <a:gd name="T7" fmla="*/ 64 h 1083"/>
                      <a:gd name="T8" fmla="*/ 432 w 583"/>
                      <a:gd name="T9" fmla="*/ 1083 h 10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83" h="1083">
                        <a:moveTo>
                          <a:pt x="432" y="1083"/>
                        </a:moveTo>
                        <a:lnTo>
                          <a:pt x="0" y="1020"/>
                        </a:lnTo>
                        <a:lnTo>
                          <a:pt x="151" y="0"/>
                        </a:lnTo>
                        <a:lnTo>
                          <a:pt x="583" y="64"/>
                        </a:lnTo>
                        <a:lnTo>
                          <a:pt x="432" y="1083"/>
                        </a:lnTo>
                        <a:close/>
                      </a:path>
                    </a:pathLst>
                  </a:custGeom>
                  <a:solidFill>
                    <a:srgbClr val="4C4C7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8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69" name="Freeform 68"/>
                  <p:cNvSpPr/>
                  <p:nvPr>
                    <p:custDataLst>
                      <p:tags r:id="rId57"/>
                    </p:custDataLst>
                  </p:nvPr>
                </p:nvSpPr>
                <p:spPr bwMode="auto">
                  <a:xfrm>
                    <a:off x="471487" y="5815013"/>
                    <a:ext cx="595313" cy="1673225"/>
                  </a:xfrm>
                  <a:custGeom>
                    <a:avLst/>
                    <a:gdLst>
                      <a:gd name="T0" fmla="*/ 224 w 375"/>
                      <a:gd name="T1" fmla="*/ 1054 h 1054"/>
                      <a:gd name="T2" fmla="*/ 0 w 375"/>
                      <a:gd name="T3" fmla="*/ 1020 h 1054"/>
                      <a:gd name="T4" fmla="*/ 151 w 375"/>
                      <a:gd name="T5" fmla="*/ 0 h 1054"/>
                      <a:gd name="T6" fmla="*/ 375 w 375"/>
                      <a:gd name="T7" fmla="*/ 33 h 1054"/>
                      <a:gd name="T8" fmla="*/ 224 w 375"/>
                      <a:gd name="T9" fmla="*/ 1054 h 10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75" h="1054">
                        <a:moveTo>
                          <a:pt x="224" y="1054"/>
                        </a:moveTo>
                        <a:lnTo>
                          <a:pt x="0" y="1020"/>
                        </a:lnTo>
                        <a:lnTo>
                          <a:pt x="151" y="0"/>
                        </a:lnTo>
                        <a:lnTo>
                          <a:pt x="375" y="33"/>
                        </a:lnTo>
                        <a:lnTo>
                          <a:pt x="224" y="1054"/>
                        </a:lnTo>
                        <a:close/>
                      </a:path>
                    </a:pathLst>
                  </a:custGeom>
                  <a:solidFill>
                    <a:srgbClr val="3E447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8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70" name="Freeform 69"/>
                  <p:cNvSpPr/>
                  <p:nvPr>
                    <p:custDataLst>
                      <p:tags r:id="rId58"/>
                    </p:custDataLst>
                  </p:nvPr>
                </p:nvSpPr>
                <p:spPr bwMode="auto">
                  <a:xfrm>
                    <a:off x="671512" y="5815013"/>
                    <a:ext cx="725488" cy="373062"/>
                  </a:xfrm>
                  <a:custGeom>
                    <a:avLst/>
                    <a:gdLst>
                      <a:gd name="T0" fmla="*/ 432 w 457"/>
                      <a:gd name="T1" fmla="*/ 235 h 235"/>
                      <a:gd name="T2" fmla="*/ 0 w 457"/>
                      <a:gd name="T3" fmla="*/ 171 h 235"/>
                      <a:gd name="T4" fmla="*/ 25 w 457"/>
                      <a:gd name="T5" fmla="*/ 0 h 235"/>
                      <a:gd name="T6" fmla="*/ 457 w 457"/>
                      <a:gd name="T7" fmla="*/ 64 h 235"/>
                      <a:gd name="T8" fmla="*/ 432 w 457"/>
                      <a:gd name="T9" fmla="*/ 235 h 2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7" h="235">
                        <a:moveTo>
                          <a:pt x="432" y="235"/>
                        </a:moveTo>
                        <a:lnTo>
                          <a:pt x="0" y="171"/>
                        </a:lnTo>
                        <a:lnTo>
                          <a:pt x="25" y="0"/>
                        </a:lnTo>
                        <a:lnTo>
                          <a:pt x="457" y="64"/>
                        </a:lnTo>
                        <a:lnTo>
                          <a:pt x="432" y="235"/>
                        </a:lnTo>
                        <a:close/>
                      </a:path>
                    </a:pathLst>
                  </a:custGeom>
                  <a:solidFill>
                    <a:srgbClr val="F2C03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71" name="Freeform 70"/>
                  <p:cNvSpPr/>
                  <p:nvPr>
                    <p:custDataLst>
                      <p:tags r:id="rId59"/>
                    </p:custDataLst>
                  </p:nvPr>
                </p:nvSpPr>
                <p:spPr bwMode="auto">
                  <a:xfrm>
                    <a:off x="671512" y="5815013"/>
                    <a:ext cx="395288" cy="325437"/>
                  </a:xfrm>
                  <a:custGeom>
                    <a:avLst/>
                    <a:gdLst>
                      <a:gd name="T0" fmla="*/ 224 w 249"/>
                      <a:gd name="T1" fmla="*/ 205 h 205"/>
                      <a:gd name="T2" fmla="*/ 0 w 249"/>
                      <a:gd name="T3" fmla="*/ 171 h 205"/>
                      <a:gd name="T4" fmla="*/ 25 w 249"/>
                      <a:gd name="T5" fmla="*/ 0 h 205"/>
                      <a:gd name="T6" fmla="*/ 249 w 249"/>
                      <a:gd name="T7" fmla="*/ 33 h 205"/>
                      <a:gd name="T8" fmla="*/ 224 w 249"/>
                      <a:gd name="T9" fmla="*/ 205 h 2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49" h="205">
                        <a:moveTo>
                          <a:pt x="224" y="205"/>
                        </a:moveTo>
                        <a:lnTo>
                          <a:pt x="0" y="171"/>
                        </a:lnTo>
                        <a:lnTo>
                          <a:pt x="25" y="0"/>
                        </a:lnTo>
                        <a:lnTo>
                          <a:pt x="249" y="33"/>
                        </a:lnTo>
                        <a:lnTo>
                          <a:pt x="224" y="205"/>
                        </a:lnTo>
                        <a:close/>
                      </a:path>
                    </a:pathLst>
                  </a:custGeom>
                  <a:solidFill>
                    <a:srgbClr val="F27F3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72" name="Freeform 71"/>
                  <p:cNvSpPr/>
                  <p:nvPr>
                    <p:custDataLst>
                      <p:tags r:id="rId60"/>
                    </p:custDataLst>
                  </p:nvPr>
                </p:nvSpPr>
                <p:spPr bwMode="auto">
                  <a:xfrm>
                    <a:off x="455612" y="7348538"/>
                    <a:ext cx="715963" cy="290512"/>
                  </a:xfrm>
                  <a:custGeom>
                    <a:avLst/>
                    <a:gdLst>
                      <a:gd name="T0" fmla="*/ 433 w 451"/>
                      <a:gd name="T1" fmla="*/ 183 h 183"/>
                      <a:gd name="T2" fmla="*/ 0 w 451"/>
                      <a:gd name="T3" fmla="*/ 119 h 183"/>
                      <a:gd name="T4" fmla="*/ 18 w 451"/>
                      <a:gd name="T5" fmla="*/ 0 h 183"/>
                      <a:gd name="T6" fmla="*/ 451 w 451"/>
                      <a:gd name="T7" fmla="*/ 64 h 183"/>
                      <a:gd name="T8" fmla="*/ 433 w 451"/>
                      <a:gd name="T9" fmla="*/ 183 h 1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1" h="183">
                        <a:moveTo>
                          <a:pt x="433" y="183"/>
                        </a:moveTo>
                        <a:lnTo>
                          <a:pt x="0" y="119"/>
                        </a:lnTo>
                        <a:lnTo>
                          <a:pt x="18" y="0"/>
                        </a:lnTo>
                        <a:lnTo>
                          <a:pt x="451" y="64"/>
                        </a:lnTo>
                        <a:lnTo>
                          <a:pt x="433" y="183"/>
                        </a:lnTo>
                        <a:close/>
                      </a:path>
                    </a:pathLst>
                  </a:custGeom>
                  <a:solidFill>
                    <a:srgbClr val="F2C87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73" name="Freeform 72"/>
                  <p:cNvSpPr/>
                  <p:nvPr>
                    <p:custDataLst>
                      <p:tags r:id="rId61"/>
                    </p:custDataLst>
                  </p:nvPr>
                </p:nvSpPr>
                <p:spPr bwMode="auto">
                  <a:xfrm>
                    <a:off x="455612" y="7348538"/>
                    <a:ext cx="385763" cy="241300"/>
                  </a:xfrm>
                  <a:custGeom>
                    <a:avLst/>
                    <a:gdLst>
                      <a:gd name="T0" fmla="*/ 225 w 243"/>
                      <a:gd name="T1" fmla="*/ 152 h 152"/>
                      <a:gd name="T2" fmla="*/ 0 w 243"/>
                      <a:gd name="T3" fmla="*/ 119 h 152"/>
                      <a:gd name="T4" fmla="*/ 18 w 243"/>
                      <a:gd name="T5" fmla="*/ 0 h 152"/>
                      <a:gd name="T6" fmla="*/ 243 w 243"/>
                      <a:gd name="T7" fmla="*/ 34 h 152"/>
                      <a:gd name="T8" fmla="*/ 225 w 243"/>
                      <a:gd name="T9" fmla="*/ 152 h 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43" h="152">
                        <a:moveTo>
                          <a:pt x="225" y="152"/>
                        </a:moveTo>
                        <a:lnTo>
                          <a:pt x="0" y="119"/>
                        </a:lnTo>
                        <a:lnTo>
                          <a:pt x="18" y="0"/>
                        </a:lnTo>
                        <a:lnTo>
                          <a:pt x="243" y="34"/>
                        </a:lnTo>
                        <a:lnTo>
                          <a:pt x="225" y="152"/>
                        </a:lnTo>
                        <a:close/>
                      </a:path>
                    </a:pathLst>
                  </a:custGeom>
                  <a:solidFill>
                    <a:srgbClr val="F4946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</p:grpSp>
            <p:grpSp>
              <p:nvGrpSpPr>
                <p:cNvPr id="29" name="组合 28"/>
                <p:cNvGrpSpPr/>
                <p:nvPr/>
              </p:nvGrpSpPr>
              <p:grpSpPr>
                <a:xfrm>
                  <a:off x="4365" y="5008"/>
                  <a:ext cx="1345" cy="7490"/>
                  <a:chOff x="2771775" y="3179763"/>
                  <a:chExt cx="854075" cy="4756150"/>
                </a:xfrm>
              </p:grpSpPr>
              <p:sp>
                <p:nvSpPr>
                  <p:cNvPr id="49" name="Freeform 73"/>
                  <p:cNvSpPr/>
                  <p:nvPr>
                    <p:custDataLst>
                      <p:tags r:id="rId37"/>
                    </p:custDataLst>
                  </p:nvPr>
                </p:nvSpPr>
                <p:spPr bwMode="auto">
                  <a:xfrm>
                    <a:off x="2771775" y="3179763"/>
                    <a:ext cx="854075" cy="4756150"/>
                  </a:xfrm>
                  <a:custGeom>
                    <a:avLst/>
                    <a:gdLst>
                      <a:gd name="T0" fmla="*/ 153 w 368"/>
                      <a:gd name="T1" fmla="*/ 2047 h 2047"/>
                      <a:gd name="T2" fmla="*/ 97 w 368"/>
                      <a:gd name="T3" fmla="*/ 1994 h 2047"/>
                      <a:gd name="T4" fmla="*/ 93 w 368"/>
                      <a:gd name="T5" fmla="*/ 1907 h 2047"/>
                      <a:gd name="T6" fmla="*/ 93 w 368"/>
                      <a:gd name="T7" fmla="*/ 1906 h 2047"/>
                      <a:gd name="T8" fmla="*/ 79 w 368"/>
                      <a:gd name="T9" fmla="*/ 1653 h 2047"/>
                      <a:gd name="T10" fmla="*/ 79 w 368"/>
                      <a:gd name="T11" fmla="*/ 1653 h 2047"/>
                      <a:gd name="T12" fmla="*/ 0 w 368"/>
                      <a:gd name="T13" fmla="*/ 218 h 2047"/>
                      <a:gd name="T14" fmla="*/ 78 w 368"/>
                      <a:gd name="T15" fmla="*/ 32 h 2047"/>
                      <a:gd name="T16" fmla="*/ 127 w 368"/>
                      <a:gd name="T17" fmla="*/ 0 h 2047"/>
                      <a:gd name="T18" fmla="*/ 172 w 368"/>
                      <a:gd name="T19" fmla="*/ 27 h 2047"/>
                      <a:gd name="T20" fmla="*/ 270 w 368"/>
                      <a:gd name="T21" fmla="*/ 203 h 2047"/>
                      <a:gd name="T22" fmla="*/ 270 w 368"/>
                      <a:gd name="T23" fmla="*/ 218 h 2047"/>
                      <a:gd name="T24" fmla="*/ 348 w 368"/>
                      <a:gd name="T25" fmla="*/ 1637 h 2047"/>
                      <a:gd name="T26" fmla="*/ 348 w 368"/>
                      <a:gd name="T27" fmla="*/ 1637 h 2047"/>
                      <a:gd name="T28" fmla="*/ 365 w 368"/>
                      <a:gd name="T29" fmla="*/ 1951 h 2047"/>
                      <a:gd name="T30" fmla="*/ 365 w 368"/>
                      <a:gd name="T31" fmla="*/ 1951 h 2047"/>
                      <a:gd name="T32" fmla="*/ 366 w 368"/>
                      <a:gd name="T33" fmla="*/ 1980 h 2047"/>
                      <a:gd name="T34" fmla="*/ 313 w 368"/>
                      <a:gd name="T35" fmla="*/ 2038 h 2047"/>
                      <a:gd name="T36" fmla="*/ 153 w 368"/>
                      <a:gd name="T37" fmla="*/ 2047 h 20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368" h="2047">
                        <a:moveTo>
                          <a:pt x="153" y="2047"/>
                        </a:moveTo>
                        <a:cubicBezTo>
                          <a:pt x="123" y="2047"/>
                          <a:pt x="98" y="2023"/>
                          <a:pt x="97" y="1994"/>
                        </a:cubicBezTo>
                        <a:cubicBezTo>
                          <a:pt x="93" y="1907"/>
                          <a:pt x="93" y="1907"/>
                          <a:pt x="93" y="1907"/>
                        </a:cubicBezTo>
                        <a:cubicBezTo>
                          <a:pt x="93" y="1906"/>
                          <a:pt x="93" y="1906"/>
                          <a:pt x="93" y="1906"/>
                        </a:cubicBezTo>
                        <a:cubicBezTo>
                          <a:pt x="79" y="1653"/>
                          <a:pt x="79" y="1653"/>
                          <a:pt x="79" y="1653"/>
                        </a:cubicBezTo>
                        <a:cubicBezTo>
                          <a:pt x="79" y="1653"/>
                          <a:pt x="79" y="1653"/>
                          <a:pt x="79" y="1653"/>
                        </a:cubicBezTo>
                        <a:cubicBezTo>
                          <a:pt x="0" y="218"/>
                          <a:pt x="0" y="218"/>
                          <a:pt x="0" y="218"/>
                        </a:cubicBezTo>
                        <a:cubicBezTo>
                          <a:pt x="78" y="32"/>
                          <a:pt x="78" y="32"/>
                          <a:pt x="78" y="32"/>
                        </a:cubicBezTo>
                        <a:cubicBezTo>
                          <a:pt x="86" y="13"/>
                          <a:pt x="105" y="0"/>
                          <a:pt x="127" y="0"/>
                        </a:cubicBezTo>
                        <a:cubicBezTo>
                          <a:pt x="146" y="0"/>
                          <a:pt x="163" y="10"/>
                          <a:pt x="172" y="27"/>
                        </a:cubicBezTo>
                        <a:cubicBezTo>
                          <a:pt x="270" y="203"/>
                          <a:pt x="270" y="203"/>
                          <a:pt x="270" y="203"/>
                        </a:cubicBezTo>
                        <a:cubicBezTo>
                          <a:pt x="270" y="218"/>
                          <a:pt x="270" y="218"/>
                          <a:pt x="270" y="218"/>
                        </a:cubicBezTo>
                        <a:cubicBezTo>
                          <a:pt x="348" y="1637"/>
                          <a:pt x="348" y="1637"/>
                          <a:pt x="348" y="1637"/>
                        </a:cubicBezTo>
                        <a:cubicBezTo>
                          <a:pt x="348" y="1637"/>
                          <a:pt x="348" y="1637"/>
                          <a:pt x="348" y="1637"/>
                        </a:cubicBezTo>
                        <a:cubicBezTo>
                          <a:pt x="365" y="1951"/>
                          <a:pt x="365" y="1951"/>
                          <a:pt x="365" y="1951"/>
                        </a:cubicBezTo>
                        <a:cubicBezTo>
                          <a:pt x="365" y="1951"/>
                          <a:pt x="365" y="1951"/>
                          <a:pt x="365" y="1951"/>
                        </a:cubicBezTo>
                        <a:cubicBezTo>
                          <a:pt x="366" y="1980"/>
                          <a:pt x="366" y="1980"/>
                          <a:pt x="366" y="1980"/>
                        </a:cubicBezTo>
                        <a:cubicBezTo>
                          <a:pt x="368" y="2010"/>
                          <a:pt x="344" y="2037"/>
                          <a:pt x="313" y="2038"/>
                        </a:cubicBezTo>
                        <a:lnTo>
                          <a:pt x="153" y="204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50" name="Freeform 74"/>
                  <p:cNvSpPr/>
                  <p:nvPr>
                    <p:custDataLst>
                      <p:tags r:id="rId38"/>
                    </p:custDataLst>
                  </p:nvPr>
                </p:nvSpPr>
                <p:spPr bwMode="auto">
                  <a:xfrm>
                    <a:off x="2871787" y="3441700"/>
                    <a:ext cx="428625" cy="280987"/>
                  </a:xfrm>
                  <a:custGeom>
                    <a:avLst/>
                    <a:gdLst>
                      <a:gd name="T0" fmla="*/ 0 w 270"/>
                      <a:gd name="T1" fmla="*/ 164 h 177"/>
                      <a:gd name="T2" fmla="*/ 1 w 270"/>
                      <a:gd name="T3" fmla="*/ 177 h 177"/>
                      <a:gd name="T4" fmla="*/ 270 w 270"/>
                      <a:gd name="T5" fmla="*/ 163 h 177"/>
                      <a:gd name="T6" fmla="*/ 270 w 270"/>
                      <a:gd name="T7" fmla="*/ 149 h 177"/>
                      <a:gd name="T8" fmla="*/ 187 w 270"/>
                      <a:gd name="T9" fmla="*/ 0 h 177"/>
                      <a:gd name="T10" fmla="*/ 66 w 270"/>
                      <a:gd name="T11" fmla="*/ 6 h 177"/>
                      <a:gd name="T12" fmla="*/ 0 w 270"/>
                      <a:gd name="T13" fmla="*/ 164 h 1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70" h="177">
                        <a:moveTo>
                          <a:pt x="0" y="164"/>
                        </a:moveTo>
                        <a:lnTo>
                          <a:pt x="1" y="177"/>
                        </a:lnTo>
                        <a:lnTo>
                          <a:pt x="270" y="163"/>
                        </a:lnTo>
                        <a:lnTo>
                          <a:pt x="270" y="149"/>
                        </a:lnTo>
                        <a:lnTo>
                          <a:pt x="187" y="0"/>
                        </a:lnTo>
                        <a:lnTo>
                          <a:pt x="66" y="6"/>
                        </a:lnTo>
                        <a:lnTo>
                          <a:pt x="0" y="164"/>
                        </a:lnTo>
                        <a:close/>
                      </a:path>
                    </a:pathLst>
                  </a:custGeom>
                  <a:solidFill>
                    <a:srgbClr val="F5F8F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51" name="Freeform 75"/>
                  <p:cNvSpPr/>
                  <p:nvPr>
                    <p:custDataLst>
                      <p:tags r:id="rId39"/>
                    </p:custDataLst>
                  </p:nvPr>
                </p:nvSpPr>
                <p:spPr bwMode="auto">
                  <a:xfrm>
                    <a:off x="2976562" y="3271838"/>
                    <a:ext cx="192088" cy="179387"/>
                  </a:xfrm>
                  <a:custGeom>
                    <a:avLst/>
                    <a:gdLst>
                      <a:gd name="T0" fmla="*/ 29 w 83"/>
                      <a:gd name="T1" fmla="*/ 9 h 77"/>
                      <a:gd name="T2" fmla="*/ 0 w 83"/>
                      <a:gd name="T3" fmla="*/ 77 h 77"/>
                      <a:gd name="T4" fmla="*/ 83 w 83"/>
                      <a:gd name="T5" fmla="*/ 73 h 77"/>
                      <a:gd name="T6" fmla="*/ 47 w 83"/>
                      <a:gd name="T7" fmla="*/ 8 h 77"/>
                      <a:gd name="T8" fmla="*/ 29 w 83"/>
                      <a:gd name="T9" fmla="*/ 9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3" h="77">
                        <a:moveTo>
                          <a:pt x="29" y="9"/>
                        </a:moveTo>
                        <a:cubicBezTo>
                          <a:pt x="0" y="77"/>
                          <a:pt x="0" y="77"/>
                          <a:pt x="0" y="77"/>
                        </a:cubicBezTo>
                        <a:cubicBezTo>
                          <a:pt x="83" y="73"/>
                          <a:pt x="83" y="73"/>
                          <a:pt x="83" y="73"/>
                        </a:cubicBezTo>
                        <a:cubicBezTo>
                          <a:pt x="47" y="8"/>
                          <a:pt x="47" y="8"/>
                          <a:pt x="47" y="8"/>
                        </a:cubicBezTo>
                        <a:cubicBezTo>
                          <a:pt x="43" y="0"/>
                          <a:pt x="33" y="1"/>
                          <a:pt x="29" y="9"/>
                        </a:cubicBezTo>
                        <a:close/>
                      </a:path>
                    </a:pathLst>
                  </a:custGeom>
                  <a:solidFill>
                    <a:srgbClr val="363B4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52" name="Freeform 76"/>
                  <p:cNvSpPr/>
                  <p:nvPr>
                    <p:custDataLst>
                      <p:tags r:id="rId40"/>
                    </p:custDataLst>
                  </p:nvPr>
                </p:nvSpPr>
                <p:spPr bwMode="auto">
                  <a:xfrm>
                    <a:off x="3092450" y="3441700"/>
                    <a:ext cx="207963" cy="260350"/>
                  </a:xfrm>
                  <a:custGeom>
                    <a:avLst/>
                    <a:gdLst>
                      <a:gd name="T0" fmla="*/ 102 w 131"/>
                      <a:gd name="T1" fmla="*/ 164 h 164"/>
                      <a:gd name="T2" fmla="*/ 131 w 131"/>
                      <a:gd name="T3" fmla="*/ 163 h 164"/>
                      <a:gd name="T4" fmla="*/ 131 w 131"/>
                      <a:gd name="T5" fmla="*/ 149 h 164"/>
                      <a:gd name="T6" fmla="*/ 48 w 131"/>
                      <a:gd name="T7" fmla="*/ 0 h 164"/>
                      <a:gd name="T8" fmla="*/ 0 w 131"/>
                      <a:gd name="T9" fmla="*/ 3 h 164"/>
                      <a:gd name="T10" fmla="*/ 51 w 131"/>
                      <a:gd name="T11" fmla="*/ 160 h 164"/>
                      <a:gd name="T12" fmla="*/ 102 w 131"/>
                      <a:gd name="T13" fmla="*/ 164 h 1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31" h="164">
                        <a:moveTo>
                          <a:pt x="102" y="164"/>
                        </a:moveTo>
                        <a:lnTo>
                          <a:pt x="131" y="163"/>
                        </a:lnTo>
                        <a:lnTo>
                          <a:pt x="131" y="149"/>
                        </a:lnTo>
                        <a:lnTo>
                          <a:pt x="48" y="0"/>
                        </a:lnTo>
                        <a:lnTo>
                          <a:pt x="0" y="3"/>
                        </a:lnTo>
                        <a:lnTo>
                          <a:pt x="51" y="160"/>
                        </a:lnTo>
                        <a:lnTo>
                          <a:pt x="102" y="164"/>
                        </a:lnTo>
                        <a:close/>
                      </a:path>
                    </a:pathLst>
                  </a:custGeom>
                  <a:solidFill>
                    <a:srgbClr val="DBCCB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53" name="Freeform 77"/>
                  <p:cNvSpPr/>
                  <p:nvPr>
                    <p:custDataLst>
                      <p:tags r:id="rId41"/>
                    </p:custDataLst>
                  </p:nvPr>
                </p:nvSpPr>
                <p:spPr bwMode="auto">
                  <a:xfrm>
                    <a:off x="2941637" y="3687763"/>
                    <a:ext cx="544513" cy="3441700"/>
                  </a:xfrm>
                  <a:custGeom>
                    <a:avLst/>
                    <a:gdLst>
                      <a:gd name="T0" fmla="*/ 343 w 343"/>
                      <a:gd name="T1" fmla="*/ 2155 h 2168"/>
                      <a:gd name="T2" fmla="*/ 226 w 343"/>
                      <a:gd name="T3" fmla="*/ 0 h 2168"/>
                      <a:gd name="T4" fmla="*/ 0 w 343"/>
                      <a:gd name="T5" fmla="*/ 13 h 2168"/>
                      <a:gd name="T6" fmla="*/ 117 w 343"/>
                      <a:gd name="T7" fmla="*/ 2168 h 2168"/>
                      <a:gd name="T8" fmla="*/ 343 w 343"/>
                      <a:gd name="T9" fmla="*/ 2155 h 21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43" h="2168">
                        <a:moveTo>
                          <a:pt x="343" y="2155"/>
                        </a:moveTo>
                        <a:lnTo>
                          <a:pt x="226" y="0"/>
                        </a:lnTo>
                        <a:lnTo>
                          <a:pt x="0" y="13"/>
                        </a:lnTo>
                        <a:lnTo>
                          <a:pt x="117" y="2168"/>
                        </a:lnTo>
                        <a:lnTo>
                          <a:pt x="343" y="2155"/>
                        </a:lnTo>
                        <a:close/>
                      </a:path>
                    </a:pathLst>
                  </a:custGeom>
                  <a:solidFill>
                    <a:srgbClr val="F2C87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54" name="Freeform 78"/>
                  <p:cNvSpPr/>
                  <p:nvPr>
                    <p:custDataLst>
                      <p:tags r:id="rId42"/>
                    </p:custDataLst>
                  </p:nvPr>
                </p:nvSpPr>
                <p:spPr bwMode="auto">
                  <a:xfrm>
                    <a:off x="2873375" y="3706813"/>
                    <a:ext cx="279400" cy="3425825"/>
                  </a:xfrm>
                  <a:custGeom>
                    <a:avLst/>
                    <a:gdLst>
                      <a:gd name="T0" fmla="*/ 176 w 176"/>
                      <a:gd name="T1" fmla="*/ 2155 h 2158"/>
                      <a:gd name="T2" fmla="*/ 59 w 176"/>
                      <a:gd name="T3" fmla="*/ 0 h 2158"/>
                      <a:gd name="T4" fmla="*/ 0 w 176"/>
                      <a:gd name="T5" fmla="*/ 3 h 2158"/>
                      <a:gd name="T6" fmla="*/ 117 w 176"/>
                      <a:gd name="T7" fmla="*/ 2158 h 2158"/>
                      <a:gd name="T8" fmla="*/ 176 w 176"/>
                      <a:gd name="T9" fmla="*/ 2155 h 21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6" h="2158">
                        <a:moveTo>
                          <a:pt x="176" y="2155"/>
                        </a:moveTo>
                        <a:lnTo>
                          <a:pt x="59" y="0"/>
                        </a:lnTo>
                        <a:lnTo>
                          <a:pt x="0" y="3"/>
                        </a:lnTo>
                        <a:lnTo>
                          <a:pt x="117" y="2158"/>
                        </a:lnTo>
                        <a:lnTo>
                          <a:pt x="176" y="2155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55" name="Freeform 79"/>
                  <p:cNvSpPr/>
                  <p:nvPr>
                    <p:custDataLst>
                      <p:tags r:id="rId43"/>
                    </p:custDataLst>
                  </p:nvPr>
                </p:nvSpPr>
                <p:spPr bwMode="auto">
                  <a:xfrm>
                    <a:off x="3173412" y="3687763"/>
                    <a:ext cx="312738" cy="3429000"/>
                  </a:xfrm>
                  <a:custGeom>
                    <a:avLst/>
                    <a:gdLst>
                      <a:gd name="T0" fmla="*/ 197 w 197"/>
                      <a:gd name="T1" fmla="*/ 2155 h 2160"/>
                      <a:gd name="T2" fmla="*/ 80 w 197"/>
                      <a:gd name="T3" fmla="*/ 0 h 2160"/>
                      <a:gd name="T4" fmla="*/ 0 w 197"/>
                      <a:gd name="T5" fmla="*/ 5 h 2160"/>
                      <a:gd name="T6" fmla="*/ 117 w 197"/>
                      <a:gd name="T7" fmla="*/ 2160 h 2160"/>
                      <a:gd name="T8" fmla="*/ 197 w 197"/>
                      <a:gd name="T9" fmla="*/ 2155 h 21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7" h="2160">
                        <a:moveTo>
                          <a:pt x="197" y="2155"/>
                        </a:moveTo>
                        <a:lnTo>
                          <a:pt x="80" y="0"/>
                        </a:lnTo>
                        <a:lnTo>
                          <a:pt x="0" y="5"/>
                        </a:lnTo>
                        <a:lnTo>
                          <a:pt x="117" y="2160"/>
                        </a:lnTo>
                        <a:lnTo>
                          <a:pt x="197" y="2155"/>
                        </a:lnTo>
                        <a:close/>
                      </a:path>
                    </a:pathLst>
                  </a:custGeom>
                  <a:solidFill>
                    <a:srgbClr val="F4946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56" name="Freeform 80"/>
                  <p:cNvSpPr/>
                  <p:nvPr>
                    <p:custDataLst>
                      <p:tags r:id="rId44"/>
                    </p:custDataLst>
                  </p:nvPr>
                </p:nvSpPr>
                <p:spPr bwMode="auto">
                  <a:xfrm>
                    <a:off x="3084512" y="7567613"/>
                    <a:ext cx="439738" cy="271462"/>
                  </a:xfrm>
                  <a:custGeom>
                    <a:avLst/>
                    <a:gdLst>
                      <a:gd name="T0" fmla="*/ 185 w 189"/>
                      <a:gd name="T1" fmla="*/ 13 h 117"/>
                      <a:gd name="T2" fmla="*/ 189 w 189"/>
                      <a:gd name="T3" fmla="*/ 94 h 117"/>
                      <a:gd name="T4" fmla="*/ 176 w 189"/>
                      <a:gd name="T5" fmla="*/ 108 h 117"/>
                      <a:gd name="T6" fmla="*/ 18 w 189"/>
                      <a:gd name="T7" fmla="*/ 116 h 117"/>
                      <a:gd name="T8" fmla="*/ 4 w 189"/>
                      <a:gd name="T9" fmla="*/ 104 h 117"/>
                      <a:gd name="T10" fmla="*/ 0 w 189"/>
                      <a:gd name="T11" fmla="*/ 23 h 117"/>
                      <a:gd name="T12" fmla="*/ 13 w 189"/>
                      <a:gd name="T13" fmla="*/ 9 h 117"/>
                      <a:gd name="T14" fmla="*/ 171 w 189"/>
                      <a:gd name="T15" fmla="*/ 1 h 117"/>
                      <a:gd name="T16" fmla="*/ 185 w 189"/>
                      <a:gd name="T17" fmla="*/ 13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89" h="117">
                        <a:moveTo>
                          <a:pt x="185" y="13"/>
                        </a:moveTo>
                        <a:cubicBezTo>
                          <a:pt x="189" y="94"/>
                          <a:pt x="189" y="94"/>
                          <a:pt x="189" y="94"/>
                        </a:cubicBezTo>
                        <a:cubicBezTo>
                          <a:pt x="189" y="101"/>
                          <a:pt x="184" y="107"/>
                          <a:pt x="176" y="108"/>
                        </a:cubicBezTo>
                        <a:cubicBezTo>
                          <a:pt x="18" y="116"/>
                          <a:pt x="18" y="116"/>
                          <a:pt x="18" y="116"/>
                        </a:cubicBezTo>
                        <a:cubicBezTo>
                          <a:pt x="11" y="117"/>
                          <a:pt x="5" y="111"/>
                          <a:pt x="4" y="104"/>
                        </a:cubicBezTo>
                        <a:cubicBezTo>
                          <a:pt x="0" y="23"/>
                          <a:pt x="0" y="23"/>
                          <a:pt x="0" y="23"/>
                        </a:cubicBezTo>
                        <a:cubicBezTo>
                          <a:pt x="0" y="16"/>
                          <a:pt x="6" y="9"/>
                          <a:pt x="13" y="9"/>
                        </a:cubicBezTo>
                        <a:cubicBezTo>
                          <a:pt x="171" y="1"/>
                          <a:pt x="171" y="1"/>
                          <a:pt x="171" y="1"/>
                        </a:cubicBezTo>
                        <a:cubicBezTo>
                          <a:pt x="178" y="0"/>
                          <a:pt x="184" y="6"/>
                          <a:pt x="185" y="13"/>
                        </a:cubicBezTo>
                        <a:close/>
                      </a:path>
                    </a:pathLst>
                  </a:custGeom>
                  <a:solidFill>
                    <a:srgbClr val="E161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57" name="Freeform 81"/>
                  <p:cNvSpPr/>
                  <p:nvPr>
                    <p:custDataLst>
                      <p:tags r:id="rId45"/>
                    </p:custDataLst>
                  </p:nvPr>
                </p:nvSpPr>
                <p:spPr bwMode="auto">
                  <a:xfrm>
                    <a:off x="3057525" y="7094538"/>
                    <a:ext cx="457200" cy="554037"/>
                  </a:xfrm>
                  <a:custGeom>
                    <a:avLst/>
                    <a:gdLst>
                      <a:gd name="T0" fmla="*/ 288 w 288"/>
                      <a:gd name="T1" fmla="*/ 334 h 349"/>
                      <a:gd name="T2" fmla="*/ 270 w 288"/>
                      <a:gd name="T3" fmla="*/ 0 h 349"/>
                      <a:gd name="T4" fmla="*/ 0 w 288"/>
                      <a:gd name="T5" fmla="*/ 14 h 349"/>
                      <a:gd name="T6" fmla="*/ 19 w 288"/>
                      <a:gd name="T7" fmla="*/ 349 h 349"/>
                      <a:gd name="T8" fmla="*/ 288 w 288"/>
                      <a:gd name="T9" fmla="*/ 334 h 3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88" h="349">
                        <a:moveTo>
                          <a:pt x="288" y="334"/>
                        </a:moveTo>
                        <a:lnTo>
                          <a:pt x="270" y="0"/>
                        </a:lnTo>
                        <a:lnTo>
                          <a:pt x="0" y="14"/>
                        </a:lnTo>
                        <a:lnTo>
                          <a:pt x="19" y="349"/>
                        </a:lnTo>
                        <a:lnTo>
                          <a:pt x="288" y="334"/>
                        </a:lnTo>
                        <a:close/>
                      </a:path>
                    </a:pathLst>
                  </a:custGeom>
                  <a:solidFill>
                    <a:srgbClr val="F5F8F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58" name="Freeform 82"/>
                  <p:cNvSpPr/>
                  <p:nvPr>
                    <p:custDataLst>
                      <p:tags r:id="rId46"/>
                    </p:custDataLst>
                  </p:nvPr>
                </p:nvSpPr>
                <p:spPr bwMode="auto">
                  <a:xfrm>
                    <a:off x="3349625" y="7092950"/>
                    <a:ext cx="165100" cy="539750"/>
                  </a:xfrm>
                  <a:custGeom>
                    <a:avLst/>
                    <a:gdLst>
                      <a:gd name="T0" fmla="*/ 104 w 104"/>
                      <a:gd name="T1" fmla="*/ 335 h 340"/>
                      <a:gd name="T2" fmla="*/ 86 w 104"/>
                      <a:gd name="T3" fmla="*/ 0 h 340"/>
                      <a:gd name="T4" fmla="*/ 0 w 104"/>
                      <a:gd name="T5" fmla="*/ 6 h 340"/>
                      <a:gd name="T6" fmla="*/ 19 w 104"/>
                      <a:gd name="T7" fmla="*/ 340 h 340"/>
                      <a:gd name="T8" fmla="*/ 104 w 104"/>
                      <a:gd name="T9" fmla="*/ 335 h 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4" h="340">
                        <a:moveTo>
                          <a:pt x="104" y="335"/>
                        </a:moveTo>
                        <a:lnTo>
                          <a:pt x="86" y="0"/>
                        </a:lnTo>
                        <a:lnTo>
                          <a:pt x="0" y="6"/>
                        </a:lnTo>
                        <a:lnTo>
                          <a:pt x="19" y="340"/>
                        </a:lnTo>
                        <a:lnTo>
                          <a:pt x="104" y="335"/>
                        </a:lnTo>
                        <a:close/>
                      </a:path>
                    </a:pathLst>
                  </a:custGeom>
                  <a:solidFill>
                    <a:srgbClr val="DBCCB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</p:grpSp>
            <p:grpSp>
              <p:nvGrpSpPr>
                <p:cNvPr id="30" name="组合 29"/>
                <p:cNvGrpSpPr/>
                <p:nvPr/>
              </p:nvGrpSpPr>
              <p:grpSpPr>
                <a:xfrm>
                  <a:off x="5190" y="2968"/>
                  <a:ext cx="1585" cy="1625"/>
                  <a:chOff x="3295650" y="1884363"/>
                  <a:chExt cx="1006475" cy="1031875"/>
                </a:xfrm>
              </p:grpSpPr>
              <p:sp>
                <p:nvSpPr>
                  <p:cNvPr id="45" name="Freeform 83"/>
                  <p:cNvSpPr/>
                  <p:nvPr>
                    <p:custDataLst>
                      <p:tags r:id="rId33"/>
                    </p:custDataLst>
                  </p:nvPr>
                </p:nvSpPr>
                <p:spPr bwMode="auto">
                  <a:xfrm>
                    <a:off x="3295650" y="1884363"/>
                    <a:ext cx="1006475" cy="1031875"/>
                  </a:xfrm>
                  <a:custGeom>
                    <a:avLst/>
                    <a:gdLst>
                      <a:gd name="T0" fmla="*/ 259 w 433"/>
                      <a:gd name="T1" fmla="*/ 442 h 444"/>
                      <a:gd name="T2" fmla="*/ 243 w 433"/>
                      <a:gd name="T3" fmla="*/ 433 h 444"/>
                      <a:gd name="T4" fmla="*/ 165 w 433"/>
                      <a:gd name="T5" fmla="*/ 368 h 444"/>
                      <a:gd name="T6" fmla="*/ 65 w 433"/>
                      <a:gd name="T7" fmla="*/ 387 h 444"/>
                      <a:gd name="T8" fmla="*/ 25 w 433"/>
                      <a:gd name="T9" fmla="*/ 372 h 444"/>
                      <a:gd name="T10" fmla="*/ 18 w 433"/>
                      <a:gd name="T11" fmla="*/ 329 h 444"/>
                      <a:gd name="T12" fmla="*/ 56 w 433"/>
                      <a:gd name="T13" fmla="*/ 235 h 444"/>
                      <a:gd name="T14" fmla="*/ 8 w 433"/>
                      <a:gd name="T15" fmla="*/ 146 h 444"/>
                      <a:gd name="T16" fmla="*/ 9 w 433"/>
                      <a:gd name="T17" fmla="*/ 102 h 444"/>
                      <a:gd name="T18" fmla="*/ 48 w 433"/>
                      <a:gd name="T19" fmla="*/ 83 h 444"/>
                      <a:gd name="T20" fmla="*/ 149 w 433"/>
                      <a:gd name="T21" fmla="*/ 90 h 444"/>
                      <a:gd name="T22" fmla="*/ 219 w 433"/>
                      <a:gd name="T23" fmla="*/ 16 h 444"/>
                      <a:gd name="T24" fmla="*/ 261 w 433"/>
                      <a:gd name="T25" fmla="*/ 4 h 444"/>
                      <a:gd name="T26" fmla="*/ 291 w 433"/>
                      <a:gd name="T27" fmla="*/ 35 h 444"/>
                      <a:gd name="T28" fmla="*/ 316 w 433"/>
                      <a:gd name="T29" fmla="*/ 134 h 444"/>
                      <a:gd name="T30" fmla="*/ 408 w 433"/>
                      <a:gd name="T31" fmla="*/ 177 h 444"/>
                      <a:gd name="T32" fmla="*/ 432 w 433"/>
                      <a:gd name="T33" fmla="*/ 213 h 444"/>
                      <a:gd name="T34" fmla="*/ 412 w 433"/>
                      <a:gd name="T35" fmla="*/ 252 h 444"/>
                      <a:gd name="T36" fmla="*/ 326 w 433"/>
                      <a:gd name="T37" fmla="*/ 306 h 444"/>
                      <a:gd name="T38" fmla="*/ 313 w 433"/>
                      <a:gd name="T39" fmla="*/ 406 h 444"/>
                      <a:gd name="T40" fmla="*/ 286 w 433"/>
                      <a:gd name="T41" fmla="*/ 441 h 444"/>
                      <a:gd name="T42" fmla="*/ 259 w 433"/>
                      <a:gd name="T43" fmla="*/ 442 h 4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433" h="444">
                        <a:moveTo>
                          <a:pt x="259" y="442"/>
                        </a:moveTo>
                        <a:cubicBezTo>
                          <a:pt x="253" y="440"/>
                          <a:pt x="248" y="438"/>
                          <a:pt x="243" y="433"/>
                        </a:cubicBezTo>
                        <a:cubicBezTo>
                          <a:pt x="165" y="368"/>
                          <a:pt x="165" y="368"/>
                          <a:pt x="165" y="368"/>
                        </a:cubicBezTo>
                        <a:cubicBezTo>
                          <a:pt x="65" y="387"/>
                          <a:pt x="65" y="387"/>
                          <a:pt x="65" y="387"/>
                        </a:cubicBezTo>
                        <a:cubicBezTo>
                          <a:pt x="50" y="390"/>
                          <a:pt x="34" y="384"/>
                          <a:pt x="25" y="372"/>
                        </a:cubicBezTo>
                        <a:cubicBezTo>
                          <a:pt x="15" y="360"/>
                          <a:pt x="12" y="343"/>
                          <a:pt x="18" y="329"/>
                        </a:cubicBezTo>
                        <a:cubicBezTo>
                          <a:pt x="56" y="235"/>
                          <a:pt x="56" y="235"/>
                          <a:pt x="56" y="235"/>
                        </a:cubicBezTo>
                        <a:cubicBezTo>
                          <a:pt x="8" y="146"/>
                          <a:pt x="8" y="146"/>
                          <a:pt x="8" y="146"/>
                        </a:cubicBezTo>
                        <a:cubicBezTo>
                          <a:pt x="0" y="132"/>
                          <a:pt x="1" y="115"/>
                          <a:pt x="9" y="102"/>
                        </a:cubicBezTo>
                        <a:cubicBezTo>
                          <a:pt x="18" y="89"/>
                          <a:pt x="33" y="82"/>
                          <a:pt x="48" y="83"/>
                        </a:cubicBezTo>
                        <a:cubicBezTo>
                          <a:pt x="149" y="90"/>
                          <a:pt x="149" y="90"/>
                          <a:pt x="149" y="90"/>
                        </a:cubicBezTo>
                        <a:cubicBezTo>
                          <a:pt x="219" y="16"/>
                          <a:pt x="219" y="16"/>
                          <a:pt x="219" y="16"/>
                        </a:cubicBezTo>
                        <a:cubicBezTo>
                          <a:pt x="230" y="5"/>
                          <a:pt x="246" y="0"/>
                          <a:pt x="261" y="4"/>
                        </a:cubicBezTo>
                        <a:cubicBezTo>
                          <a:pt x="276" y="8"/>
                          <a:pt x="288" y="20"/>
                          <a:pt x="291" y="35"/>
                        </a:cubicBezTo>
                        <a:cubicBezTo>
                          <a:pt x="316" y="134"/>
                          <a:pt x="316" y="134"/>
                          <a:pt x="316" y="134"/>
                        </a:cubicBezTo>
                        <a:cubicBezTo>
                          <a:pt x="408" y="177"/>
                          <a:pt x="408" y="177"/>
                          <a:pt x="408" y="177"/>
                        </a:cubicBezTo>
                        <a:cubicBezTo>
                          <a:pt x="422" y="184"/>
                          <a:pt x="431" y="198"/>
                          <a:pt x="432" y="213"/>
                        </a:cubicBezTo>
                        <a:cubicBezTo>
                          <a:pt x="433" y="229"/>
                          <a:pt x="425" y="244"/>
                          <a:pt x="412" y="252"/>
                        </a:cubicBezTo>
                        <a:cubicBezTo>
                          <a:pt x="326" y="306"/>
                          <a:pt x="326" y="306"/>
                          <a:pt x="326" y="306"/>
                        </a:cubicBezTo>
                        <a:cubicBezTo>
                          <a:pt x="313" y="406"/>
                          <a:pt x="313" y="406"/>
                          <a:pt x="313" y="406"/>
                        </a:cubicBezTo>
                        <a:cubicBezTo>
                          <a:pt x="311" y="422"/>
                          <a:pt x="300" y="435"/>
                          <a:pt x="286" y="441"/>
                        </a:cubicBezTo>
                        <a:cubicBezTo>
                          <a:pt x="277" y="444"/>
                          <a:pt x="268" y="444"/>
                          <a:pt x="259" y="442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40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46" name="Freeform 84"/>
                  <p:cNvSpPr/>
                  <p:nvPr>
                    <p:custDataLst>
                      <p:tags r:id="rId34"/>
                    </p:custDataLst>
                  </p:nvPr>
                </p:nvSpPr>
                <p:spPr bwMode="auto">
                  <a:xfrm>
                    <a:off x="3400425" y="1989138"/>
                    <a:ext cx="800100" cy="827087"/>
                  </a:xfrm>
                  <a:custGeom>
                    <a:avLst/>
                    <a:gdLst>
                      <a:gd name="T0" fmla="*/ 300 w 504"/>
                      <a:gd name="T1" fmla="*/ 0 h 521"/>
                      <a:gd name="T2" fmla="*/ 343 w 504"/>
                      <a:gd name="T3" fmla="*/ 174 h 521"/>
                      <a:gd name="T4" fmla="*/ 504 w 504"/>
                      <a:gd name="T5" fmla="*/ 250 h 521"/>
                      <a:gd name="T6" fmla="*/ 353 w 504"/>
                      <a:gd name="T7" fmla="*/ 344 h 521"/>
                      <a:gd name="T8" fmla="*/ 329 w 504"/>
                      <a:gd name="T9" fmla="*/ 521 h 521"/>
                      <a:gd name="T10" fmla="*/ 193 w 504"/>
                      <a:gd name="T11" fmla="*/ 406 h 521"/>
                      <a:gd name="T12" fmla="*/ 18 w 504"/>
                      <a:gd name="T13" fmla="*/ 439 h 521"/>
                      <a:gd name="T14" fmla="*/ 85 w 504"/>
                      <a:gd name="T15" fmla="*/ 274 h 521"/>
                      <a:gd name="T16" fmla="*/ 0 w 504"/>
                      <a:gd name="T17" fmla="*/ 117 h 521"/>
                      <a:gd name="T18" fmla="*/ 177 w 504"/>
                      <a:gd name="T19" fmla="*/ 130 h 521"/>
                      <a:gd name="T20" fmla="*/ 300 w 504"/>
                      <a:gd name="T21" fmla="*/ 0 h 5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504" h="521">
                        <a:moveTo>
                          <a:pt x="300" y="0"/>
                        </a:moveTo>
                        <a:lnTo>
                          <a:pt x="343" y="174"/>
                        </a:lnTo>
                        <a:lnTo>
                          <a:pt x="504" y="250"/>
                        </a:lnTo>
                        <a:lnTo>
                          <a:pt x="353" y="344"/>
                        </a:lnTo>
                        <a:lnTo>
                          <a:pt x="329" y="521"/>
                        </a:lnTo>
                        <a:lnTo>
                          <a:pt x="193" y="406"/>
                        </a:lnTo>
                        <a:lnTo>
                          <a:pt x="18" y="439"/>
                        </a:lnTo>
                        <a:lnTo>
                          <a:pt x="85" y="274"/>
                        </a:lnTo>
                        <a:lnTo>
                          <a:pt x="0" y="117"/>
                        </a:lnTo>
                        <a:lnTo>
                          <a:pt x="177" y="130"/>
                        </a:lnTo>
                        <a:lnTo>
                          <a:pt x="300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47" name="Freeform 85"/>
                  <p:cNvSpPr/>
                  <p:nvPr>
                    <p:custDataLst>
                      <p:tags r:id="rId35"/>
                    </p:custDataLst>
                  </p:nvPr>
                </p:nvSpPr>
                <p:spPr bwMode="auto">
                  <a:xfrm>
                    <a:off x="3765550" y="2263775"/>
                    <a:ext cx="179388" cy="179387"/>
                  </a:xfrm>
                  <a:custGeom>
                    <a:avLst/>
                    <a:gdLst>
                      <a:gd name="T0" fmla="*/ 72 w 77"/>
                      <a:gd name="T1" fmla="*/ 47 h 77"/>
                      <a:gd name="T2" fmla="*/ 29 w 77"/>
                      <a:gd name="T3" fmla="*/ 72 h 77"/>
                      <a:gd name="T4" fmla="*/ 4 w 77"/>
                      <a:gd name="T5" fmla="*/ 30 h 77"/>
                      <a:gd name="T6" fmla="*/ 47 w 77"/>
                      <a:gd name="T7" fmla="*/ 5 h 77"/>
                      <a:gd name="T8" fmla="*/ 72 w 77"/>
                      <a:gd name="T9" fmla="*/ 47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7" h="77">
                        <a:moveTo>
                          <a:pt x="72" y="47"/>
                        </a:moveTo>
                        <a:cubicBezTo>
                          <a:pt x="67" y="66"/>
                          <a:pt x="48" y="77"/>
                          <a:pt x="29" y="72"/>
                        </a:cubicBezTo>
                        <a:cubicBezTo>
                          <a:pt x="11" y="67"/>
                          <a:pt x="0" y="48"/>
                          <a:pt x="4" y="30"/>
                        </a:cubicBezTo>
                        <a:cubicBezTo>
                          <a:pt x="9" y="11"/>
                          <a:pt x="28" y="0"/>
                          <a:pt x="47" y="5"/>
                        </a:cubicBezTo>
                        <a:cubicBezTo>
                          <a:pt x="66" y="10"/>
                          <a:pt x="77" y="29"/>
                          <a:pt x="72" y="47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48" name="Freeform 86"/>
                  <p:cNvSpPr/>
                  <p:nvPr>
                    <p:custDataLst>
                      <p:tags r:id="rId36"/>
                    </p:custDataLst>
                  </p:nvPr>
                </p:nvSpPr>
                <p:spPr bwMode="auto">
                  <a:xfrm>
                    <a:off x="3830637" y="2476500"/>
                    <a:ext cx="69850" cy="69850"/>
                  </a:xfrm>
                  <a:custGeom>
                    <a:avLst/>
                    <a:gdLst>
                      <a:gd name="T0" fmla="*/ 28 w 30"/>
                      <a:gd name="T1" fmla="*/ 19 h 30"/>
                      <a:gd name="T2" fmla="*/ 12 w 30"/>
                      <a:gd name="T3" fmla="*/ 28 h 30"/>
                      <a:gd name="T4" fmla="*/ 2 w 30"/>
                      <a:gd name="T5" fmla="*/ 12 h 30"/>
                      <a:gd name="T6" fmla="*/ 19 w 30"/>
                      <a:gd name="T7" fmla="*/ 2 h 30"/>
                      <a:gd name="T8" fmla="*/ 28 w 30"/>
                      <a:gd name="T9" fmla="*/ 19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0" h="30">
                        <a:moveTo>
                          <a:pt x="28" y="19"/>
                        </a:moveTo>
                        <a:cubicBezTo>
                          <a:pt x="27" y="26"/>
                          <a:pt x="19" y="30"/>
                          <a:pt x="12" y="28"/>
                        </a:cubicBezTo>
                        <a:cubicBezTo>
                          <a:pt x="5" y="26"/>
                          <a:pt x="0" y="19"/>
                          <a:pt x="2" y="12"/>
                        </a:cubicBezTo>
                        <a:cubicBezTo>
                          <a:pt x="4" y="4"/>
                          <a:pt x="12" y="0"/>
                          <a:pt x="19" y="2"/>
                        </a:cubicBezTo>
                        <a:cubicBezTo>
                          <a:pt x="26" y="4"/>
                          <a:pt x="30" y="11"/>
                          <a:pt x="28" y="1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</p:grpSp>
            <p:grpSp>
              <p:nvGrpSpPr>
                <p:cNvPr id="31" name="组合 30"/>
                <p:cNvGrpSpPr/>
                <p:nvPr/>
              </p:nvGrpSpPr>
              <p:grpSpPr>
                <a:xfrm>
                  <a:off x="3357" y="3963"/>
                  <a:ext cx="700" cy="717"/>
                  <a:chOff x="2132012" y="2516188"/>
                  <a:chExt cx="444500" cy="455612"/>
                </a:xfrm>
              </p:grpSpPr>
              <p:sp>
                <p:nvSpPr>
                  <p:cNvPr id="41" name="Freeform 91"/>
                  <p:cNvSpPr/>
                  <p:nvPr>
                    <p:custDataLst>
                      <p:tags r:id="rId29"/>
                    </p:custDataLst>
                  </p:nvPr>
                </p:nvSpPr>
                <p:spPr bwMode="auto">
                  <a:xfrm>
                    <a:off x="2132012" y="2516188"/>
                    <a:ext cx="444500" cy="455612"/>
                  </a:xfrm>
                  <a:custGeom>
                    <a:avLst/>
                    <a:gdLst>
                      <a:gd name="T0" fmla="*/ 178 w 191"/>
                      <a:gd name="T1" fmla="*/ 157 h 196"/>
                      <a:gd name="T2" fmla="*/ 170 w 191"/>
                      <a:gd name="T3" fmla="*/ 158 h 196"/>
                      <a:gd name="T4" fmla="*/ 126 w 191"/>
                      <a:gd name="T5" fmla="*/ 156 h 196"/>
                      <a:gd name="T6" fmla="*/ 95 w 191"/>
                      <a:gd name="T7" fmla="*/ 189 h 196"/>
                      <a:gd name="T8" fmla="*/ 77 w 191"/>
                      <a:gd name="T9" fmla="*/ 195 h 196"/>
                      <a:gd name="T10" fmla="*/ 64 w 191"/>
                      <a:gd name="T11" fmla="*/ 181 h 196"/>
                      <a:gd name="T12" fmla="*/ 52 w 191"/>
                      <a:gd name="T13" fmla="*/ 138 h 196"/>
                      <a:gd name="T14" fmla="*/ 12 w 191"/>
                      <a:gd name="T15" fmla="*/ 120 h 196"/>
                      <a:gd name="T16" fmla="*/ 1 w 191"/>
                      <a:gd name="T17" fmla="*/ 104 h 196"/>
                      <a:gd name="T18" fmla="*/ 9 w 191"/>
                      <a:gd name="T19" fmla="*/ 87 h 196"/>
                      <a:gd name="T20" fmla="*/ 47 w 191"/>
                      <a:gd name="T21" fmla="*/ 63 h 196"/>
                      <a:gd name="T22" fmla="*/ 52 w 191"/>
                      <a:gd name="T23" fmla="*/ 18 h 196"/>
                      <a:gd name="T24" fmla="*/ 63 w 191"/>
                      <a:gd name="T25" fmla="*/ 3 h 196"/>
                      <a:gd name="T26" fmla="*/ 82 w 191"/>
                      <a:gd name="T27" fmla="*/ 6 h 196"/>
                      <a:gd name="T28" fmla="*/ 117 w 191"/>
                      <a:gd name="T29" fmla="*/ 34 h 196"/>
                      <a:gd name="T30" fmla="*/ 160 w 191"/>
                      <a:gd name="T31" fmla="*/ 25 h 196"/>
                      <a:gd name="T32" fmla="*/ 178 w 191"/>
                      <a:gd name="T33" fmla="*/ 31 h 196"/>
                      <a:gd name="T34" fmla="*/ 182 w 191"/>
                      <a:gd name="T35" fmla="*/ 50 h 196"/>
                      <a:gd name="T36" fmla="*/ 165 w 191"/>
                      <a:gd name="T37" fmla="*/ 92 h 196"/>
                      <a:gd name="T38" fmla="*/ 187 w 191"/>
                      <a:gd name="T39" fmla="*/ 131 h 196"/>
                      <a:gd name="T40" fmla="*/ 187 w 191"/>
                      <a:gd name="T41" fmla="*/ 150 h 196"/>
                      <a:gd name="T42" fmla="*/ 178 w 191"/>
                      <a:gd name="T43" fmla="*/ 157 h 1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191" h="196">
                        <a:moveTo>
                          <a:pt x="178" y="157"/>
                        </a:moveTo>
                        <a:cubicBezTo>
                          <a:pt x="176" y="158"/>
                          <a:pt x="173" y="159"/>
                          <a:pt x="170" y="158"/>
                        </a:cubicBezTo>
                        <a:cubicBezTo>
                          <a:pt x="126" y="156"/>
                          <a:pt x="126" y="156"/>
                          <a:pt x="126" y="156"/>
                        </a:cubicBezTo>
                        <a:cubicBezTo>
                          <a:pt x="95" y="189"/>
                          <a:pt x="95" y="189"/>
                          <a:pt x="95" y="189"/>
                        </a:cubicBezTo>
                        <a:cubicBezTo>
                          <a:pt x="91" y="194"/>
                          <a:pt x="84" y="196"/>
                          <a:pt x="77" y="195"/>
                        </a:cubicBezTo>
                        <a:cubicBezTo>
                          <a:pt x="71" y="193"/>
                          <a:pt x="65" y="188"/>
                          <a:pt x="64" y="181"/>
                        </a:cubicBezTo>
                        <a:cubicBezTo>
                          <a:pt x="52" y="138"/>
                          <a:pt x="52" y="138"/>
                          <a:pt x="52" y="138"/>
                        </a:cubicBezTo>
                        <a:cubicBezTo>
                          <a:pt x="12" y="120"/>
                          <a:pt x="12" y="120"/>
                          <a:pt x="12" y="120"/>
                        </a:cubicBezTo>
                        <a:cubicBezTo>
                          <a:pt x="5" y="117"/>
                          <a:pt x="1" y="111"/>
                          <a:pt x="1" y="104"/>
                        </a:cubicBezTo>
                        <a:cubicBezTo>
                          <a:pt x="0" y="97"/>
                          <a:pt x="3" y="90"/>
                          <a:pt x="9" y="87"/>
                        </a:cubicBezTo>
                        <a:cubicBezTo>
                          <a:pt x="47" y="63"/>
                          <a:pt x="47" y="63"/>
                          <a:pt x="47" y="63"/>
                        </a:cubicBezTo>
                        <a:cubicBezTo>
                          <a:pt x="52" y="18"/>
                          <a:pt x="52" y="18"/>
                          <a:pt x="52" y="18"/>
                        </a:cubicBezTo>
                        <a:cubicBezTo>
                          <a:pt x="52" y="11"/>
                          <a:pt x="57" y="6"/>
                          <a:pt x="63" y="3"/>
                        </a:cubicBezTo>
                        <a:cubicBezTo>
                          <a:pt x="69" y="0"/>
                          <a:pt x="77" y="1"/>
                          <a:pt x="82" y="6"/>
                        </a:cubicBezTo>
                        <a:cubicBezTo>
                          <a:pt x="117" y="34"/>
                          <a:pt x="117" y="34"/>
                          <a:pt x="117" y="34"/>
                        </a:cubicBezTo>
                        <a:cubicBezTo>
                          <a:pt x="160" y="25"/>
                          <a:pt x="160" y="25"/>
                          <a:pt x="160" y="25"/>
                        </a:cubicBezTo>
                        <a:cubicBezTo>
                          <a:pt x="167" y="24"/>
                          <a:pt x="174" y="26"/>
                          <a:pt x="178" y="31"/>
                        </a:cubicBezTo>
                        <a:cubicBezTo>
                          <a:pt x="183" y="37"/>
                          <a:pt x="184" y="44"/>
                          <a:pt x="182" y="50"/>
                        </a:cubicBezTo>
                        <a:cubicBezTo>
                          <a:pt x="165" y="92"/>
                          <a:pt x="165" y="92"/>
                          <a:pt x="165" y="92"/>
                        </a:cubicBezTo>
                        <a:cubicBezTo>
                          <a:pt x="187" y="131"/>
                          <a:pt x="187" y="131"/>
                          <a:pt x="187" y="131"/>
                        </a:cubicBezTo>
                        <a:cubicBezTo>
                          <a:pt x="191" y="137"/>
                          <a:pt x="191" y="144"/>
                          <a:pt x="187" y="150"/>
                        </a:cubicBezTo>
                        <a:cubicBezTo>
                          <a:pt x="185" y="153"/>
                          <a:pt x="182" y="156"/>
                          <a:pt x="178" y="157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42" name="Freeform 92"/>
                  <p:cNvSpPr/>
                  <p:nvPr>
                    <p:custDataLst>
                      <p:tags r:id="rId30"/>
                    </p:custDataLst>
                  </p:nvPr>
                </p:nvSpPr>
                <p:spPr bwMode="auto">
                  <a:xfrm>
                    <a:off x="2176462" y="2563813"/>
                    <a:ext cx="354013" cy="361950"/>
                  </a:xfrm>
                  <a:custGeom>
                    <a:avLst/>
                    <a:gdLst>
                      <a:gd name="T0" fmla="*/ 75 w 223"/>
                      <a:gd name="T1" fmla="*/ 0 h 228"/>
                      <a:gd name="T2" fmla="*/ 136 w 223"/>
                      <a:gd name="T3" fmla="*/ 49 h 228"/>
                      <a:gd name="T4" fmla="*/ 212 w 223"/>
                      <a:gd name="T5" fmla="*/ 33 h 228"/>
                      <a:gd name="T6" fmla="*/ 185 w 223"/>
                      <a:gd name="T7" fmla="*/ 107 h 228"/>
                      <a:gd name="T8" fmla="*/ 223 w 223"/>
                      <a:gd name="T9" fmla="*/ 175 h 228"/>
                      <a:gd name="T10" fmla="*/ 145 w 223"/>
                      <a:gd name="T11" fmla="*/ 171 h 228"/>
                      <a:gd name="T12" fmla="*/ 92 w 223"/>
                      <a:gd name="T13" fmla="*/ 228 h 228"/>
                      <a:gd name="T14" fmla="*/ 72 w 223"/>
                      <a:gd name="T15" fmla="*/ 153 h 228"/>
                      <a:gd name="T16" fmla="*/ 0 w 223"/>
                      <a:gd name="T17" fmla="*/ 120 h 228"/>
                      <a:gd name="T18" fmla="*/ 66 w 223"/>
                      <a:gd name="T19" fmla="*/ 77 h 228"/>
                      <a:gd name="T20" fmla="*/ 75 w 223"/>
                      <a:gd name="T21" fmla="*/ 0 h 2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223" h="228">
                        <a:moveTo>
                          <a:pt x="75" y="0"/>
                        </a:moveTo>
                        <a:lnTo>
                          <a:pt x="136" y="49"/>
                        </a:lnTo>
                        <a:lnTo>
                          <a:pt x="212" y="33"/>
                        </a:lnTo>
                        <a:lnTo>
                          <a:pt x="185" y="107"/>
                        </a:lnTo>
                        <a:lnTo>
                          <a:pt x="223" y="175"/>
                        </a:lnTo>
                        <a:lnTo>
                          <a:pt x="145" y="171"/>
                        </a:lnTo>
                        <a:lnTo>
                          <a:pt x="92" y="228"/>
                        </a:lnTo>
                        <a:lnTo>
                          <a:pt x="72" y="153"/>
                        </a:lnTo>
                        <a:lnTo>
                          <a:pt x="0" y="120"/>
                        </a:lnTo>
                        <a:lnTo>
                          <a:pt x="66" y="77"/>
                        </a:lnTo>
                        <a:lnTo>
                          <a:pt x="75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43" name="Freeform 93"/>
                  <p:cNvSpPr/>
                  <p:nvPr>
                    <p:custDataLst>
                      <p:tags r:id="rId31"/>
                    </p:custDataLst>
                  </p:nvPr>
                </p:nvSpPr>
                <p:spPr bwMode="auto">
                  <a:xfrm>
                    <a:off x="2344737" y="2655888"/>
                    <a:ext cx="77788" cy="80962"/>
                  </a:xfrm>
                  <a:custGeom>
                    <a:avLst/>
                    <a:gdLst>
                      <a:gd name="T0" fmla="*/ 31 w 34"/>
                      <a:gd name="T1" fmla="*/ 12 h 35"/>
                      <a:gd name="T2" fmla="*/ 23 w 34"/>
                      <a:gd name="T3" fmla="*/ 32 h 35"/>
                      <a:gd name="T4" fmla="*/ 3 w 34"/>
                      <a:gd name="T5" fmla="*/ 24 h 35"/>
                      <a:gd name="T6" fmla="*/ 11 w 34"/>
                      <a:gd name="T7" fmla="*/ 4 h 35"/>
                      <a:gd name="T8" fmla="*/ 31 w 34"/>
                      <a:gd name="T9" fmla="*/ 12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4" h="35">
                        <a:moveTo>
                          <a:pt x="31" y="12"/>
                        </a:moveTo>
                        <a:cubicBezTo>
                          <a:pt x="34" y="20"/>
                          <a:pt x="31" y="29"/>
                          <a:pt x="23" y="32"/>
                        </a:cubicBezTo>
                        <a:cubicBezTo>
                          <a:pt x="15" y="35"/>
                          <a:pt x="6" y="31"/>
                          <a:pt x="3" y="24"/>
                        </a:cubicBezTo>
                        <a:cubicBezTo>
                          <a:pt x="0" y="16"/>
                          <a:pt x="3" y="7"/>
                          <a:pt x="11" y="4"/>
                        </a:cubicBezTo>
                        <a:cubicBezTo>
                          <a:pt x="19" y="0"/>
                          <a:pt x="28" y="4"/>
                          <a:pt x="31" y="12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44" name="Freeform 94"/>
                  <p:cNvSpPr/>
                  <p:nvPr>
                    <p:custDataLst>
                      <p:tags r:id="rId32"/>
                    </p:custDataLst>
                  </p:nvPr>
                </p:nvSpPr>
                <p:spPr bwMode="auto">
                  <a:xfrm>
                    <a:off x="2413000" y="2735263"/>
                    <a:ext cx="33338" cy="30162"/>
                  </a:xfrm>
                  <a:custGeom>
                    <a:avLst/>
                    <a:gdLst>
                      <a:gd name="T0" fmla="*/ 12 w 14"/>
                      <a:gd name="T1" fmla="*/ 4 h 13"/>
                      <a:gd name="T2" fmla="*/ 9 w 14"/>
                      <a:gd name="T3" fmla="*/ 12 h 13"/>
                      <a:gd name="T4" fmla="*/ 1 w 14"/>
                      <a:gd name="T5" fmla="*/ 9 h 13"/>
                      <a:gd name="T6" fmla="*/ 5 w 14"/>
                      <a:gd name="T7" fmla="*/ 1 h 13"/>
                      <a:gd name="T8" fmla="*/ 12 w 14"/>
                      <a:gd name="T9" fmla="*/ 4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" h="13">
                        <a:moveTo>
                          <a:pt x="12" y="4"/>
                        </a:moveTo>
                        <a:cubicBezTo>
                          <a:pt x="14" y="7"/>
                          <a:pt x="12" y="11"/>
                          <a:pt x="9" y="12"/>
                        </a:cubicBezTo>
                        <a:cubicBezTo>
                          <a:pt x="6" y="13"/>
                          <a:pt x="3" y="12"/>
                          <a:pt x="1" y="9"/>
                        </a:cubicBezTo>
                        <a:cubicBezTo>
                          <a:pt x="0" y="6"/>
                          <a:pt x="2" y="2"/>
                          <a:pt x="5" y="1"/>
                        </a:cubicBezTo>
                        <a:cubicBezTo>
                          <a:pt x="8" y="0"/>
                          <a:pt x="11" y="1"/>
                          <a:pt x="12" y="4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</p:grpSp>
            <p:grpSp>
              <p:nvGrpSpPr>
                <p:cNvPr id="32" name="组合 31"/>
                <p:cNvGrpSpPr/>
                <p:nvPr/>
              </p:nvGrpSpPr>
              <p:grpSpPr>
                <a:xfrm>
                  <a:off x="180" y="7565"/>
                  <a:ext cx="990" cy="987"/>
                  <a:chOff x="114300" y="4803775"/>
                  <a:chExt cx="628650" cy="627062"/>
                </a:xfrm>
              </p:grpSpPr>
              <p:sp>
                <p:nvSpPr>
                  <p:cNvPr id="37" name="Freeform 95"/>
                  <p:cNvSpPr/>
                  <p:nvPr>
                    <p:custDataLst>
                      <p:tags r:id="rId25"/>
                    </p:custDataLst>
                  </p:nvPr>
                </p:nvSpPr>
                <p:spPr bwMode="auto">
                  <a:xfrm>
                    <a:off x="114300" y="4803775"/>
                    <a:ext cx="628650" cy="627062"/>
                  </a:xfrm>
                  <a:custGeom>
                    <a:avLst/>
                    <a:gdLst>
                      <a:gd name="T0" fmla="*/ 179 w 271"/>
                      <a:gd name="T1" fmla="*/ 269 h 270"/>
                      <a:gd name="T2" fmla="*/ 168 w 271"/>
                      <a:gd name="T3" fmla="*/ 265 h 270"/>
                      <a:gd name="T4" fmla="*/ 117 w 271"/>
                      <a:gd name="T5" fmla="*/ 230 h 270"/>
                      <a:gd name="T6" fmla="*/ 57 w 271"/>
                      <a:gd name="T7" fmla="*/ 248 h 270"/>
                      <a:gd name="T8" fmla="*/ 31 w 271"/>
                      <a:gd name="T9" fmla="*/ 241 h 270"/>
                      <a:gd name="T10" fmla="*/ 24 w 271"/>
                      <a:gd name="T11" fmla="*/ 216 h 270"/>
                      <a:gd name="T12" fmla="*/ 41 w 271"/>
                      <a:gd name="T13" fmla="*/ 156 h 270"/>
                      <a:gd name="T14" fmla="*/ 6 w 271"/>
                      <a:gd name="T15" fmla="*/ 104 h 270"/>
                      <a:gd name="T16" fmla="*/ 4 w 271"/>
                      <a:gd name="T17" fmla="*/ 78 h 270"/>
                      <a:gd name="T18" fmla="*/ 26 w 271"/>
                      <a:gd name="T19" fmla="*/ 63 h 270"/>
                      <a:gd name="T20" fmla="*/ 89 w 271"/>
                      <a:gd name="T21" fmla="*/ 61 h 270"/>
                      <a:gd name="T22" fmla="*/ 127 w 271"/>
                      <a:gd name="T23" fmla="*/ 12 h 270"/>
                      <a:gd name="T24" fmla="*/ 151 w 271"/>
                      <a:gd name="T25" fmla="*/ 2 h 270"/>
                      <a:gd name="T26" fmla="*/ 172 w 271"/>
                      <a:gd name="T27" fmla="*/ 18 h 270"/>
                      <a:gd name="T28" fmla="*/ 193 w 271"/>
                      <a:gd name="T29" fmla="*/ 77 h 270"/>
                      <a:gd name="T30" fmla="*/ 252 w 271"/>
                      <a:gd name="T31" fmla="*/ 98 h 270"/>
                      <a:gd name="T32" fmla="*/ 269 w 271"/>
                      <a:gd name="T33" fmla="*/ 118 h 270"/>
                      <a:gd name="T34" fmla="*/ 260 w 271"/>
                      <a:gd name="T35" fmla="*/ 143 h 270"/>
                      <a:gd name="T36" fmla="*/ 210 w 271"/>
                      <a:gd name="T37" fmla="*/ 181 h 270"/>
                      <a:gd name="T38" fmla="*/ 209 w 271"/>
                      <a:gd name="T39" fmla="*/ 244 h 270"/>
                      <a:gd name="T40" fmla="*/ 195 w 271"/>
                      <a:gd name="T41" fmla="*/ 266 h 270"/>
                      <a:gd name="T42" fmla="*/ 179 w 271"/>
                      <a:gd name="T43" fmla="*/ 269 h 2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271" h="270">
                        <a:moveTo>
                          <a:pt x="179" y="269"/>
                        </a:moveTo>
                        <a:cubicBezTo>
                          <a:pt x="175" y="268"/>
                          <a:pt x="172" y="267"/>
                          <a:pt x="168" y="265"/>
                        </a:cubicBezTo>
                        <a:cubicBezTo>
                          <a:pt x="117" y="230"/>
                          <a:pt x="117" y="230"/>
                          <a:pt x="117" y="230"/>
                        </a:cubicBezTo>
                        <a:cubicBezTo>
                          <a:pt x="57" y="248"/>
                          <a:pt x="57" y="248"/>
                          <a:pt x="57" y="248"/>
                        </a:cubicBezTo>
                        <a:cubicBezTo>
                          <a:pt x="48" y="251"/>
                          <a:pt x="38" y="248"/>
                          <a:pt x="31" y="241"/>
                        </a:cubicBezTo>
                        <a:cubicBezTo>
                          <a:pt x="24" y="235"/>
                          <a:pt x="21" y="225"/>
                          <a:pt x="24" y="216"/>
                        </a:cubicBezTo>
                        <a:cubicBezTo>
                          <a:pt x="41" y="156"/>
                          <a:pt x="41" y="156"/>
                          <a:pt x="41" y="156"/>
                        </a:cubicBezTo>
                        <a:cubicBezTo>
                          <a:pt x="6" y="104"/>
                          <a:pt x="6" y="104"/>
                          <a:pt x="6" y="104"/>
                        </a:cubicBezTo>
                        <a:cubicBezTo>
                          <a:pt x="0" y="96"/>
                          <a:pt x="0" y="86"/>
                          <a:pt x="4" y="78"/>
                        </a:cubicBezTo>
                        <a:cubicBezTo>
                          <a:pt x="8" y="69"/>
                          <a:pt x="17" y="64"/>
                          <a:pt x="26" y="63"/>
                        </a:cubicBezTo>
                        <a:cubicBezTo>
                          <a:pt x="89" y="61"/>
                          <a:pt x="89" y="61"/>
                          <a:pt x="89" y="61"/>
                        </a:cubicBezTo>
                        <a:cubicBezTo>
                          <a:pt x="127" y="12"/>
                          <a:pt x="127" y="12"/>
                          <a:pt x="127" y="12"/>
                        </a:cubicBezTo>
                        <a:cubicBezTo>
                          <a:pt x="132" y="4"/>
                          <a:pt x="142" y="0"/>
                          <a:pt x="151" y="2"/>
                        </a:cubicBezTo>
                        <a:cubicBezTo>
                          <a:pt x="161" y="3"/>
                          <a:pt x="169" y="9"/>
                          <a:pt x="172" y="18"/>
                        </a:cubicBezTo>
                        <a:cubicBezTo>
                          <a:pt x="193" y="77"/>
                          <a:pt x="193" y="77"/>
                          <a:pt x="193" y="77"/>
                        </a:cubicBezTo>
                        <a:cubicBezTo>
                          <a:pt x="252" y="98"/>
                          <a:pt x="252" y="98"/>
                          <a:pt x="252" y="98"/>
                        </a:cubicBezTo>
                        <a:cubicBezTo>
                          <a:pt x="261" y="101"/>
                          <a:pt x="268" y="109"/>
                          <a:pt x="269" y="118"/>
                        </a:cubicBezTo>
                        <a:cubicBezTo>
                          <a:pt x="271" y="128"/>
                          <a:pt x="267" y="137"/>
                          <a:pt x="260" y="143"/>
                        </a:cubicBezTo>
                        <a:cubicBezTo>
                          <a:pt x="210" y="181"/>
                          <a:pt x="210" y="181"/>
                          <a:pt x="210" y="181"/>
                        </a:cubicBezTo>
                        <a:cubicBezTo>
                          <a:pt x="209" y="244"/>
                          <a:pt x="209" y="244"/>
                          <a:pt x="209" y="244"/>
                        </a:cubicBezTo>
                        <a:cubicBezTo>
                          <a:pt x="209" y="253"/>
                          <a:pt x="203" y="262"/>
                          <a:pt x="195" y="266"/>
                        </a:cubicBezTo>
                        <a:cubicBezTo>
                          <a:pt x="190" y="269"/>
                          <a:pt x="184" y="270"/>
                          <a:pt x="179" y="26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38" name="Freeform 96"/>
                  <p:cNvSpPr/>
                  <p:nvPr>
                    <p:custDataLst>
                      <p:tags r:id="rId26"/>
                    </p:custDataLst>
                  </p:nvPr>
                </p:nvSpPr>
                <p:spPr bwMode="auto">
                  <a:xfrm>
                    <a:off x="177800" y="4865688"/>
                    <a:ext cx="503238" cy="503237"/>
                  </a:xfrm>
                  <a:custGeom>
                    <a:avLst/>
                    <a:gdLst>
                      <a:gd name="T0" fmla="*/ 175 w 317"/>
                      <a:gd name="T1" fmla="*/ 0 h 317"/>
                      <a:gd name="T2" fmla="*/ 213 w 317"/>
                      <a:gd name="T3" fmla="*/ 104 h 317"/>
                      <a:gd name="T4" fmla="*/ 317 w 317"/>
                      <a:gd name="T5" fmla="*/ 140 h 317"/>
                      <a:gd name="T6" fmla="*/ 231 w 317"/>
                      <a:gd name="T7" fmla="*/ 207 h 317"/>
                      <a:gd name="T8" fmla="*/ 228 w 317"/>
                      <a:gd name="T9" fmla="*/ 317 h 317"/>
                      <a:gd name="T10" fmla="*/ 137 w 317"/>
                      <a:gd name="T11" fmla="*/ 255 h 317"/>
                      <a:gd name="T12" fmla="*/ 32 w 317"/>
                      <a:gd name="T13" fmla="*/ 287 h 317"/>
                      <a:gd name="T14" fmla="*/ 62 w 317"/>
                      <a:gd name="T15" fmla="*/ 182 h 317"/>
                      <a:gd name="T16" fmla="*/ 0 w 317"/>
                      <a:gd name="T17" fmla="*/ 91 h 317"/>
                      <a:gd name="T18" fmla="*/ 109 w 317"/>
                      <a:gd name="T19" fmla="*/ 88 h 317"/>
                      <a:gd name="T20" fmla="*/ 175 w 317"/>
                      <a:gd name="T21" fmla="*/ 0 h 3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17" h="317">
                        <a:moveTo>
                          <a:pt x="175" y="0"/>
                        </a:moveTo>
                        <a:lnTo>
                          <a:pt x="213" y="104"/>
                        </a:lnTo>
                        <a:lnTo>
                          <a:pt x="317" y="140"/>
                        </a:lnTo>
                        <a:lnTo>
                          <a:pt x="231" y="207"/>
                        </a:lnTo>
                        <a:lnTo>
                          <a:pt x="228" y="317"/>
                        </a:lnTo>
                        <a:lnTo>
                          <a:pt x="137" y="255"/>
                        </a:lnTo>
                        <a:lnTo>
                          <a:pt x="32" y="287"/>
                        </a:lnTo>
                        <a:lnTo>
                          <a:pt x="62" y="182"/>
                        </a:lnTo>
                        <a:lnTo>
                          <a:pt x="0" y="91"/>
                        </a:lnTo>
                        <a:lnTo>
                          <a:pt x="109" y="88"/>
                        </a:lnTo>
                        <a:lnTo>
                          <a:pt x="175" y="0"/>
                        </a:lnTo>
                        <a:close/>
                      </a:path>
                    </a:pathLst>
                  </a:custGeom>
                  <a:solidFill>
                    <a:srgbClr val="F2E41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39" name="Freeform 97"/>
                  <p:cNvSpPr/>
                  <p:nvPr>
                    <p:custDataLst>
                      <p:tags r:id="rId27"/>
                    </p:custDataLst>
                  </p:nvPr>
                </p:nvSpPr>
                <p:spPr bwMode="auto">
                  <a:xfrm>
                    <a:off x="414337" y="5035550"/>
                    <a:ext cx="104775" cy="107950"/>
                  </a:xfrm>
                  <a:custGeom>
                    <a:avLst/>
                    <a:gdLst>
                      <a:gd name="T0" fmla="*/ 44 w 45"/>
                      <a:gd name="T1" fmla="*/ 27 h 46"/>
                      <a:gd name="T2" fmla="*/ 19 w 45"/>
                      <a:gd name="T3" fmla="*/ 45 h 46"/>
                      <a:gd name="T4" fmla="*/ 1 w 45"/>
                      <a:gd name="T5" fmla="*/ 20 h 46"/>
                      <a:gd name="T6" fmla="*/ 26 w 45"/>
                      <a:gd name="T7" fmla="*/ 2 h 46"/>
                      <a:gd name="T8" fmla="*/ 44 w 45"/>
                      <a:gd name="T9" fmla="*/ 27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46">
                        <a:moveTo>
                          <a:pt x="44" y="27"/>
                        </a:moveTo>
                        <a:cubicBezTo>
                          <a:pt x="42" y="38"/>
                          <a:pt x="31" y="46"/>
                          <a:pt x="19" y="45"/>
                        </a:cubicBezTo>
                        <a:cubicBezTo>
                          <a:pt x="8" y="43"/>
                          <a:pt x="0" y="32"/>
                          <a:pt x="1" y="20"/>
                        </a:cubicBezTo>
                        <a:cubicBezTo>
                          <a:pt x="3" y="8"/>
                          <a:pt x="14" y="0"/>
                          <a:pt x="26" y="2"/>
                        </a:cubicBezTo>
                        <a:cubicBezTo>
                          <a:pt x="37" y="4"/>
                          <a:pt x="45" y="15"/>
                          <a:pt x="44" y="2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40" name="Freeform 98"/>
                  <p:cNvSpPr/>
                  <p:nvPr>
                    <p:custDataLst>
                      <p:tags r:id="rId28"/>
                    </p:custDataLst>
                  </p:nvPr>
                </p:nvSpPr>
                <p:spPr bwMode="auto">
                  <a:xfrm>
                    <a:off x="461962" y="5165725"/>
                    <a:ext cx="42863" cy="42862"/>
                  </a:xfrm>
                  <a:custGeom>
                    <a:avLst/>
                    <a:gdLst>
                      <a:gd name="T0" fmla="*/ 17 w 18"/>
                      <a:gd name="T1" fmla="*/ 10 h 18"/>
                      <a:gd name="T2" fmla="*/ 8 w 18"/>
                      <a:gd name="T3" fmla="*/ 17 h 18"/>
                      <a:gd name="T4" fmla="*/ 1 w 18"/>
                      <a:gd name="T5" fmla="*/ 8 h 18"/>
                      <a:gd name="T6" fmla="*/ 10 w 18"/>
                      <a:gd name="T7" fmla="*/ 1 h 18"/>
                      <a:gd name="T8" fmla="*/ 17 w 18"/>
                      <a:gd name="T9" fmla="*/ 10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8" h="18">
                        <a:moveTo>
                          <a:pt x="17" y="10"/>
                        </a:moveTo>
                        <a:cubicBezTo>
                          <a:pt x="17" y="15"/>
                          <a:pt x="12" y="18"/>
                          <a:pt x="8" y="17"/>
                        </a:cubicBezTo>
                        <a:cubicBezTo>
                          <a:pt x="3" y="16"/>
                          <a:pt x="0" y="12"/>
                          <a:pt x="1" y="8"/>
                        </a:cubicBezTo>
                        <a:cubicBezTo>
                          <a:pt x="2" y="3"/>
                          <a:pt x="6" y="0"/>
                          <a:pt x="10" y="1"/>
                        </a:cubicBezTo>
                        <a:cubicBezTo>
                          <a:pt x="15" y="1"/>
                          <a:pt x="18" y="6"/>
                          <a:pt x="17" y="1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</p:grpSp>
            <p:sp>
              <p:nvSpPr>
                <p:cNvPr id="33" name="Oval 99"/>
                <p:cNvSpPr>
                  <a:spLocks noChangeArrowheads="1"/>
                </p:cNvSpPr>
                <p:nvPr>
                  <p:custDataLst>
                    <p:tags r:id="rId21"/>
                  </p:custDataLst>
                </p:nvPr>
              </p:nvSpPr>
              <p:spPr bwMode="auto">
                <a:xfrm>
                  <a:off x="5820" y="5363"/>
                  <a:ext cx="413" cy="417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normAutofit fontScale="25000" lnSpcReduction="20000"/>
                </a:bodyPr>
                <a:lstStyle/>
                <a:p>
                  <a:endParaRPr lang="zh-CN" altLang="en-US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34" name="Oval 100"/>
                <p:cNvSpPr>
                  <a:spLocks noChangeArrowheads="1"/>
                </p:cNvSpPr>
                <p:nvPr>
                  <p:custDataLst>
                    <p:tags r:id="rId22"/>
                  </p:custDataLst>
                </p:nvPr>
              </p:nvSpPr>
              <p:spPr bwMode="auto">
                <a:xfrm>
                  <a:off x="652" y="4865"/>
                  <a:ext cx="273" cy="27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normAutofit fontScale="25000" lnSpcReduction="20000"/>
                </a:bodyPr>
                <a:lstStyle/>
                <a:p>
                  <a:endParaRPr lang="zh-CN" altLang="en-US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35" name="Oval 101"/>
                <p:cNvSpPr>
                  <a:spLocks noChangeArrowheads="1"/>
                </p:cNvSpPr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5927" y="6995"/>
                  <a:ext cx="215" cy="21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normAutofit fontScale="25000" lnSpcReduction="20000"/>
                </a:bodyPr>
                <a:lstStyle/>
                <a:p>
                  <a:endParaRPr lang="zh-CN" altLang="en-US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36" name="Oval 102"/>
                <p:cNvSpPr>
                  <a:spLocks noChangeArrowheads="1"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8985" y="7673"/>
                  <a:ext cx="213" cy="21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normAutofit fontScale="25000" lnSpcReduction="20000"/>
                </a:bodyPr>
                <a:lstStyle/>
                <a:p>
                  <a:endParaRPr lang="zh-CN" altLang="en-US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</p:grpSp>
          <p:sp>
            <p:nvSpPr>
              <p:cNvPr id="18" name="Freeform 161"/>
              <p:cNvSpPr/>
              <p:nvPr>
                <p:custDataLst>
                  <p:tags r:id="rId13"/>
                </p:custDataLst>
              </p:nvPr>
            </p:nvSpPr>
            <p:spPr bwMode="auto">
              <a:xfrm rot="3240000">
                <a:off x="4335" y="1192"/>
                <a:ext cx="968" cy="928"/>
              </a:xfrm>
              <a:custGeom>
                <a:avLst/>
                <a:gdLst>
                  <a:gd name="T0" fmla="*/ 124 w 219"/>
                  <a:gd name="T1" fmla="*/ 10 h 210"/>
                  <a:gd name="T2" fmla="*/ 145 w 219"/>
                  <a:gd name="T3" fmla="*/ 55 h 210"/>
                  <a:gd name="T4" fmla="*/ 155 w 219"/>
                  <a:gd name="T5" fmla="*/ 63 h 210"/>
                  <a:gd name="T6" fmla="*/ 204 w 219"/>
                  <a:gd name="T7" fmla="*/ 72 h 210"/>
                  <a:gd name="T8" fmla="*/ 211 w 219"/>
                  <a:gd name="T9" fmla="*/ 96 h 210"/>
                  <a:gd name="T10" fmla="*/ 175 w 219"/>
                  <a:gd name="T11" fmla="*/ 129 h 210"/>
                  <a:gd name="T12" fmla="*/ 170 w 219"/>
                  <a:gd name="T13" fmla="*/ 141 h 210"/>
                  <a:gd name="T14" fmla="*/ 177 w 219"/>
                  <a:gd name="T15" fmla="*/ 190 h 210"/>
                  <a:gd name="T16" fmla="*/ 157 w 219"/>
                  <a:gd name="T17" fmla="*/ 204 h 210"/>
                  <a:gd name="T18" fmla="*/ 114 w 219"/>
                  <a:gd name="T19" fmla="*/ 180 h 210"/>
                  <a:gd name="T20" fmla="*/ 101 w 219"/>
                  <a:gd name="T21" fmla="*/ 179 h 210"/>
                  <a:gd name="T22" fmla="*/ 56 w 219"/>
                  <a:gd name="T23" fmla="*/ 201 h 210"/>
                  <a:gd name="T24" fmla="*/ 37 w 219"/>
                  <a:gd name="T25" fmla="*/ 186 h 210"/>
                  <a:gd name="T26" fmla="*/ 46 w 219"/>
                  <a:gd name="T27" fmla="*/ 138 h 210"/>
                  <a:gd name="T28" fmla="*/ 43 w 219"/>
                  <a:gd name="T29" fmla="*/ 125 h 210"/>
                  <a:gd name="T30" fmla="*/ 8 w 219"/>
                  <a:gd name="T31" fmla="*/ 90 h 210"/>
                  <a:gd name="T32" fmla="*/ 17 w 219"/>
                  <a:gd name="T33" fmla="*/ 66 h 210"/>
                  <a:gd name="T34" fmla="*/ 66 w 219"/>
                  <a:gd name="T35" fmla="*/ 61 h 210"/>
                  <a:gd name="T36" fmla="*/ 76 w 219"/>
                  <a:gd name="T37" fmla="*/ 53 h 210"/>
                  <a:gd name="T38" fmla="*/ 100 w 219"/>
                  <a:gd name="T39" fmla="*/ 10 h 210"/>
                  <a:gd name="T40" fmla="*/ 124 w 219"/>
                  <a:gd name="T41" fmla="*/ 1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9" h="210">
                    <a:moveTo>
                      <a:pt x="124" y="10"/>
                    </a:moveTo>
                    <a:cubicBezTo>
                      <a:pt x="145" y="55"/>
                      <a:pt x="145" y="55"/>
                      <a:pt x="145" y="55"/>
                    </a:cubicBezTo>
                    <a:cubicBezTo>
                      <a:pt x="147" y="59"/>
                      <a:pt x="151" y="62"/>
                      <a:pt x="155" y="63"/>
                    </a:cubicBezTo>
                    <a:cubicBezTo>
                      <a:pt x="204" y="72"/>
                      <a:pt x="204" y="72"/>
                      <a:pt x="204" y="72"/>
                    </a:cubicBezTo>
                    <a:cubicBezTo>
                      <a:pt x="215" y="74"/>
                      <a:pt x="219" y="88"/>
                      <a:pt x="211" y="96"/>
                    </a:cubicBezTo>
                    <a:cubicBezTo>
                      <a:pt x="175" y="129"/>
                      <a:pt x="175" y="129"/>
                      <a:pt x="175" y="129"/>
                    </a:cubicBezTo>
                    <a:cubicBezTo>
                      <a:pt x="171" y="132"/>
                      <a:pt x="170" y="137"/>
                      <a:pt x="170" y="141"/>
                    </a:cubicBezTo>
                    <a:cubicBezTo>
                      <a:pt x="177" y="190"/>
                      <a:pt x="177" y="190"/>
                      <a:pt x="177" y="190"/>
                    </a:cubicBezTo>
                    <a:cubicBezTo>
                      <a:pt x="179" y="201"/>
                      <a:pt x="167" y="210"/>
                      <a:pt x="157" y="204"/>
                    </a:cubicBezTo>
                    <a:cubicBezTo>
                      <a:pt x="114" y="180"/>
                      <a:pt x="114" y="180"/>
                      <a:pt x="114" y="180"/>
                    </a:cubicBezTo>
                    <a:cubicBezTo>
                      <a:pt x="110" y="178"/>
                      <a:pt x="105" y="177"/>
                      <a:pt x="101" y="179"/>
                    </a:cubicBezTo>
                    <a:cubicBezTo>
                      <a:pt x="56" y="201"/>
                      <a:pt x="56" y="201"/>
                      <a:pt x="56" y="201"/>
                    </a:cubicBezTo>
                    <a:cubicBezTo>
                      <a:pt x="46" y="206"/>
                      <a:pt x="34" y="197"/>
                      <a:pt x="37" y="186"/>
                    </a:cubicBezTo>
                    <a:cubicBezTo>
                      <a:pt x="46" y="138"/>
                      <a:pt x="46" y="138"/>
                      <a:pt x="46" y="138"/>
                    </a:cubicBezTo>
                    <a:cubicBezTo>
                      <a:pt x="47" y="133"/>
                      <a:pt x="46" y="129"/>
                      <a:pt x="43" y="125"/>
                    </a:cubicBezTo>
                    <a:cubicBezTo>
                      <a:pt x="8" y="90"/>
                      <a:pt x="8" y="90"/>
                      <a:pt x="8" y="90"/>
                    </a:cubicBezTo>
                    <a:cubicBezTo>
                      <a:pt x="0" y="82"/>
                      <a:pt x="5" y="68"/>
                      <a:pt x="17" y="66"/>
                    </a:cubicBezTo>
                    <a:cubicBezTo>
                      <a:pt x="66" y="61"/>
                      <a:pt x="66" y="61"/>
                      <a:pt x="66" y="61"/>
                    </a:cubicBezTo>
                    <a:cubicBezTo>
                      <a:pt x="70" y="60"/>
                      <a:pt x="74" y="57"/>
                      <a:pt x="76" y="53"/>
                    </a:cubicBezTo>
                    <a:cubicBezTo>
                      <a:pt x="100" y="10"/>
                      <a:pt x="100" y="10"/>
                      <a:pt x="100" y="10"/>
                    </a:cubicBezTo>
                    <a:cubicBezTo>
                      <a:pt x="105" y="0"/>
                      <a:pt x="120" y="0"/>
                      <a:pt x="124" y="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 fontScale="37500" lnSpcReduction="20000"/>
              </a:bodyPr>
              <a:lstStyle/>
              <a:p>
                <a:endParaRPr lang="zh-CN" altLang="en-US" baseline="0" dirty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9" name="Freeform 162"/>
              <p:cNvSpPr/>
              <p:nvPr>
                <p:custDataLst>
                  <p:tags r:id="rId14"/>
                </p:custDataLst>
              </p:nvPr>
            </p:nvSpPr>
            <p:spPr bwMode="auto">
              <a:xfrm rot="19680000">
                <a:off x="1985" y="1859"/>
                <a:ext cx="613" cy="583"/>
              </a:xfrm>
              <a:custGeom>
                <a:avLst/>
                <a:gdLst>
                  <a:gd name="T0" fmla="*/ 79 w 139"/>
                  <a:gd name="T1" fmla="*/ 6 h 132"/>
                  <a:gd name="T2" fmla="*/ 92 w 139"/>
                  <a:gd name="T3" fmla="*/ 35 h 132"/>
                  <a:gd name="T4" fmla="*/ 98 w 139"/>
                  <a:gd name="T5" fmla="*/ 40 h 132"/>
                  <a:gd name="T6" fmla="*/ 129 w 139"/>
                  <a:gd name="T7" fmla="*/ 45 h 132"/>
                  <a:gd name="T8" fmla="*/ 133 w 139"/>
                  <a:gd name="T9" fmla="*/ 60 h 132"/>
                  <a:gd name="T10" fmla="*/ 110 w 139"/>
                  <a:gd name="T11" fmla="*/ 81 h 132"/>
                  <a:gd name="T12" fmla="*/ 108 w 139"/>
                  <a:gd name="T13" fmla="*/ 89 h 132"/>
                  <a:gd name="T14" fmla="*/ 112 w 139"/>
                  <a:gd name="T15" fmla="*/ 120 h 132"/>
                  <a:gd name="T16" fmla="*/ 99 w 139"/>
                  <a:gd name="T17" fmla="*/ 129 h 132"/>
                  <a:gd name="T18" fmla="*/ 72 w 139"/>
                  <a:gd name="T19" fmla="*/ 113 h 132"/>
                  <a:gd name="T20" fmla="*/ 64 w 139"/>
                  <a:gd name="T21" fmla="*/ 113 h 132"/>
                  <a:gd name="T22" fmla="*/ 36 w 139"/>
                  <a:gd name="T23" fmla="*/ 127 h 132"/>
                  <a:gd name="T24" fmla="*/ 23 w 139"/>
                  <a:gd name="T25" fmla="*/ 117 h 132"/>
                  <a:gd name="T26" fmla="*/ 29 w 139"/>
                  <a:gd name="T27" fmla="*/ 87 h 132"/>
                  <a:gd name="T28" fmla="*/ 27 w 139"/>
                  <a:gd name="T29" fmla="*/ 79 h 132"/>
                  <a:gd name="T30" fmla="*/ 5 w 139"/>
                  <a:gd name="T31" fmla="*/ 57 h 132"/>
                  <a:gd name="T32" fmla="*/ 11 w 139"/>
                  <a:gd name="T33" fmla="*/ 42 h 132"/>
                  <a:gd name="T34" fmla="*/ 42 w 139"/>
                  <a:gd name="T35" fmla="*/ 38 h 132"/>
                  <a:gd name="T36" fmla="*/ 48 w 139"/>
                  <a:gd name="T37" fmla="*/ 34 h 132"/>
                  <a:gd name="T38" fmla="*/ 63 w 139"/>
                  <a:gd name="T39" fmla="*/ 6 h 132"/>
                  <a:gd name="T40" fmla="*/ 79 w 139"/>
                  <a:gd name="T41" fmla="*/ 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9" h="132">
                    <a:moveTo>
                      <a:pt x="79" y="6"/>
                    </a:moveTo>
                    <a:cubicBezTo>
                      <a:pt x="92" y="35"/>
                      <a:pt x="92" y="35"/>
                      <a:pt x="92" y="35"/>
                    </a:cubicBezTo>
                    <a:cubicBezTo>
                      <a:pt x="93" y="37"/>
                      <a:pt x="95" y="39"/>
                      <a:pt x="98" y="40"/>
                    </a:cubicBezTo>
                    <a:cubicBezTo>
                      <a:pt x="129" y="45"/>
                      <a:pt x="129" y="45"/>
                      <a:pt x="129" y="45"/>
                    </a:cubicBezTo>
                    <a:cubicBezTo>
                      <a:pt x="136" y="46"/>
                      <a:pt x="139" y="55"/>
                      <a:pt x="133" y="60"/>
                    </a:cubicBezTo>
                    <a:cubicBezTo>
                      <a:pt x="110" y="81"/>
                      <a:pt x="110" y="81"/>
                      <a:pt x="110" y="81"/>
                    </a:cubicBezTo>
                    <a:cubicBezTo>
                      <a:pt x="108" y="83"/>
                      <a:pt x="107" y="86"/>
                      <a:pt x="108" y="89"/>
                    </a:cubicBezTo>
                    <a:cubicBezTo>
                      <a:pt x="112" y="120"/>
                      <a:pt x="112" y="120"/>
                      <a:pt x="112" y="120"/>
                    </a:cubicBezTo>
                    <a:cubicBezTo>
                      <a:pt x="113" y="127"/>
                      <a:pt x="105" y="132"/>
                      <a:pt x="99" y="129"/>
                    </a:cubicBezTo>
                    <a:cubicBezTo>
                      <a:pt x="72" y="113"/>
                      <a:pt x="72" y="113"/>
                      <a:pt x="72" y="113"/>
                    </a:cubicBezTo>
                    <a:cubicBezTo>
                      <a:pt x="69" y="112"/>
                      <a:pt x="66" y="112"/>
                      <a:pt x="64" y="113"/>
                    </a:cubicBezTo>
                    <a:cubicBezTo>
                      <a:pt x="36" y="127"/>
                      <a:pt x="36" y="127"/>
                      <a:pt x="36" y="127"/>
                    </a:cubicBezTo>
                    <a:cubicBezTo>
                      <a:pt x="29" y="130"/>
                      <a:pt x="22" y="124"/>
                      <a:pt x="23" y="117"/>
                    </a:cubicBezTo>
                    <a:cubicBezTo>
                      <a:pt x="29" y="87"/>
                      <a:pt x="29" y="87"/>
                      <a:pt x="29" y="87"/>
                    </a:cubicBezTo>
                    <a:cubicBezTo>
                      <a:pt x="30" y="84"/>
                      <a:pt x="29" y="81"/>
                      <a:pt x="27" y="79"/>
                    </a:cubicBezTo>
                    <a:cubicBezTo>
                      <a:pt x="5" y="57"/>
                      <a:pt x="5" y="57"/>
                      <a:pt x="5" y="57"/>
                    </a:cubicBezTo>
                    <a:cubicBezTo>
                      <a:pt x="0" y="51"/>
                      <a:pt x="4" y="43"/>
                      <a:pt x="11" y="42"/>
                    </a:cubicBezTo>
                    <a:cubicBezTo>
                      <a:pt x="42" y="38"/>
                      <a:pt x="42" y="38"/>
                      <a:pt x="42" y="38"/>
                    </a:cubicBezTo>
                    <a:cubicBezTo>
                      <a:pt x="45" y="38"/>
                      <a:pt x="47" y="36"/>
                      <a:pt x="48" y="34"/>
                    </a:cubicBezTo>
                    <a:cubicBezTo>
                      <a:pt x="63" y="6"/>
                      <a:pt x="63" y="6"/>
                      <a:pt x="63" y="6"/>
                    </a:cubicBezTo>
                    <a:cubicBezTo>
                      <a:pt x="66" y="0"/>
                      <a:pt x="76" y="0"/>
                      <a:pt x="79" y="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/>
              <a:p>
                <a:endParaRPr lang="zh-CN" altLang="en-US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20" name="Freeform 167"/>
              <p:cNvSpPr/>
              <p:nvPr>
                <p:custDataLst>
                  <p:tags r:id="rId15"/>
                </p:custDataLst>
              </p:nvPr>
            </p:nvSpPr>
            <p:spPr bwMode="auto">
              <a:xfrm rot="14520000">
                <a:off x="3239" y="3933"/>
                <a:ext cx="595" cy="570"/>
              </a:xfrm>
              <a:custGeom>
                <a:avLst/>
                <a:gdLst>
                  <a:gd name="T0" fmla="*/ 77 w 135"/>
                  <a:gd name="T1" fmla="*/ 6 h 129"/>
                  <a:gd name="T2" fmla="*/ 89 w 135"/>
                  <a:gd name="T3" fmla="*/ 34 h 129"/>
                  <a:gd name="T4" fmla="*/ 96 w 135"/>
                  <a:gd name="T5" fmla="*/ 39 h 129"/>
                  <a:gd name="T6" fmla="*/ 126 w 135"/>
                  <a:gd name="T7" fmla="*/ 44 h 129"/>
                  <a:gd name="T8" fmla="*/ 130 w 135"/>
                  <a:gd name="T9" fmla="*/ 59 h 129"/>
                  <a:gd name="T10" fmla="*/ 108 w 135"/>
                  <a:gd name="T11" fmla="*/ 79 h 129"/>
                  <a:gd name="T12" fmla="*/ 105 w 135"/>
                  <a:gd name="T13" fmla="*/ 87 h 129"/>
                  <a:gd name="T14" fmla="*/ 109 w 135"/>
                  <a:gd name="T15" fmla="*/ 117 h 129"/>
                  <a:gd name="T16" fmla="*/ 96 w 135"/>
                  <a:gd name="T17" fmla="*/ 126 h 129"/>
                  <a:gd name="T18" fmla="*/ 70 w 135"/>
                  <a:gd name="T19" fmla="*/ 111 h 129"/>
                  <a:gd name="T20" fmla="*/ 62 w 135"/>
                  <a:gd name="T21" fmla="*/ 110 h 129"/>
                  <a:gd name="T22" fmla="*/ 35 w 135"/>
                  <a:gd name="T23" fmla="*/ 124 h 129"/>
                  <a:gd name="T24" fmla="*/ 23 w 135"/>
                  <a:gd name="T25" fmla="*/ 115 h 129"/>
                  <a:gd name="T26" fmla="*/ 29 w 135"/>
                  <a:gd name="T27" fmla="*/ 85 h 129"/>
                  <a:gd name="T28" fmla="*/ 26 w 135"/>
                  <a:gd name="T29" fmla="*/ 77 h 129"/>
                  <a:gd name="T30" fmla="*/ 5 w 135"/>
                  <a:gd name="T31" fmla="*/ 55 h 129"/>
                  <a:gd name="T32" fmla="*/ 10 w 135"/>
                  <a:gd name="T33" fmla="*/ 41 h 129"/>
                  <a:gd name="T34" fmla="*/ 40 w 135"/>
                  <a:gd name="T35" fmla="*/ 37 h 129"/>
                  <a:gd name="T36" fmla="*/ 47 w 135"/>
                  <a:gd name="T37" fmla="*/ 33 h 129"/>
                  <a:gd name="T38" fmla="*/ 61 w 135"/>
                  <a:gd name="T39" fmla="*/ 6 h 129"/>
                  <a:gd name="T40" fmla="*/ 77 w 135"/>
                  <a:gd name="T41" fmla="*/ 6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5" h="129">
                    <a:moveTo>
                      <a:pt x="77" y="6"/>
                    </a:moveTo>
                    <a:cubicBezTo>
                      <a:pt x="89" y="34"/>
                      <a:pt x="89" y="34"/>
                      <a:pt x="89" y="34"/>
                    </a:cubicBezTo>
                    <a:cubicBezTo>
                      <a:pt x="90" y="36"/>
                      <a:pt x="93" y="38"/>
                      <a:pt x="96" y="39"/>
                    </a:cubicBezTo>
                    <a:cubicBezTo>
                      <a:pt x="126" y="44"/>
                      <a:pt x="126" y="44"/>
                      <a:pt x="126" y="44"/>
                    </a:cubicBezTo>
                    <a:cubicBezTo>
                      <a:pt x="133" y="45"/>
                      <a:pt x="135" y="54"/>
                      <a:pt x="130" y="59"/>
                    </a:cubicBezTo>
                    <a:cubicBezTo>
                      <a:pt x="108" y="79"/>
                      <a:pt x="108" y="79"/>
                      <a:pt x="108" y="79"/>
                    </a:cubicBezTo>
                    <a:cubicBezTo>
                      <a:pt x="105" y="81"/>
                      <a:pt x="104" y="84"/>
                      <a:pt x="105" y="87"/>
                    </a:cubicBezTo>
                    <a:cubicBezTo>
                      <a:pt x="109" y="117"/>
                      <a:pt x="109" y="117"/>
                      <a:pt x="109" y="117"/>
                    </a:cubicBezTo>
                    <a:cubicBezTo>
                      <a:pt x="110" y="124"/>
                      <a:pt x="103" y="129"/>
                      <a:pt x="96" y="126"/>
                    </a:cubicBezTo>
                    <a:cubicBezTo>
                      <a:pt x="70" y="111"/>
                      <a:pt x="70" y="111"/>
                      <a:pt x="70" y="111"/>
                    </a:cubicBezTo>
                    <a:cubicBezTo>
                      <a:pt x="67" y="109"/>
                      <a:pt x="65" y="109"/>
                      <a:pt x="62" y="110"/>
                    </a:cubicBezTo>
                    <a:cubicBezTo>
                      <a:pt x="35" y="124"/>
                      <a:pt x="35" y="124"/>
                      <a:pt x="35" y="124"/>
                    </a:cubicBezTo>
                    <a:cubicBezTo>
                      <a:pt x="28" y="127"/>
                      <a:pt x="21" y="121"/>
                      <a:pt x="23" y="115"/>
                    </a:cubicBezTo>
                    <a:cubicBezTo>
                      <a:pt x="29" y="85"/>
                      <a:pt x="29" y="85"/>
                      <a:pt x="29" y="85"/>
                    </a:cubicBezTo>
                    <a:cubicBezTo>
                      <a:pt x="29" y="82"/>
                      <a:pt x="28" y="79"/>
                      <a:pt x="26" y="77"/>
                    </a:cubicBezTo>
                    <a:cubicBezTo>
                      <a:pt x="5" y="55"/>
                      <a:pt x="5" y="55"/>
                      <a:pt x="5" y="55"/>
                    </a:cubicBezTo>
                    <a:cubicBezTo>
                      <a:pt x="0" y="50"/>
                      <a:pt x="3" y="42"/>
                      <a:pt x="10" y="41"/>
                    </a:cubicBezTo>
                    <a:cubicBezTo>
                      <a:pt x="40" y="37"/>
                      <a:pt x="40" y="37"/>
                      <a:pt x="40" y="37"/>
                    </a:cubicBezTo>
                    <a:cubicBezTo>
                      <a:pt x="43" y="37"/>
                      <a:pt x="46" y="35"/>
                      <a:pt x="47" y="33"/>
                    </a:cubicBezTo>
                    <a:cubicBezTo>
                      <a:pt x="61" y="6"/>
                      <a:pt x="61" y="6"/>
                      <a:pt x="61" y="6"/>
                    </a:cubicBezTo>
                    <a:cubicBezTo>
                      <a:pt x="65" y="0"/>
                      <a:pt x="74" y="0"/>
                      <a:pt x="77" y="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/>
              <a:p>
                <a:endParaRPr lang="zh-CN" altLang="en-US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21" name="Freeform 165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958" y="4603"/>
                <a:ext cx="455" cy="460"/>
              </a:xfrm>
              <a:custGeom>
                <a:avLst/>
                <a:gdLst>
                  <a:gd name="T0" fmla="*/ 51 w 103"/>
                  <a:gd name="T1" fmla="*/ 5 h 104"/>
                  <a:gd name="T2" fmla="*/ 65 w 103"/>
                  <a:gd name="T3" fmla="*/ 23 h 104"/>
                  <a:gd name="T4" fmla="*/ 70 w 103"/>
                  <a:gd name="T5" fmla="*/ 26 h 104"/>
                  <a:gd name="T6" fmla="*/ 94 w 103"/>
                  <a:gd name="T7" fmla="*/ 25 h 104"/>
                  <a:gd name="T8" fmla="*/ 100 w 103"/>
                  <a:gd name="T9" fmla="*/ 35 h 104"/>
                  <a:gd name="T10" fmla="*/ 86 w 103"/>
                  <a:gd name="T11" fmla="*/ 55 h 104"/>
                  <a:gd name="T12" fmla="*/ 85 w 103"/>
                  <a:gd name="T13" fmla="*/ 61 h 104"/>
                  <a:gd name="T14" fmla="*/ 94 w 103"/>
                  <a:gd name="T15" fmla="*/ 83 h 104"/>
                  <a:gd name="T16" fmla="*/ 86 w 103"/>
                  <a:gd name="T17" fmla="*/ 91 h 104"/>
                  <a:gd name="T18" fmla="*/ 63 w 103"/>
                  <a:gd name="T19" fmla="*/ 85 h 104"/>
                  <a:gd name="T20" fmla="*/ 57 w 103"/>
                  <a:gd name="T21" fmla="*/ 86 h 104"/>
                  <a:gd name="T22" fmla="*/ 39 w 103"/>
                  <a:gd name="T23" fmla="*/ 100 h 104"/>
                  <a:gd name="T24" fmla="*/ 28 w 103"/>
                  <a:gd name="T25" fmla="*/ 95 h 104"/>
                  <a:gd name="T26" fmla="*/ 28 w 103"/>
                  <a:gd name="T27" fmla="*/ 72 h 104"/>
                  <a:gd name="T28" fmla="*/ 25 w 103"/>
                  <a:gd name="T29" fmla="*/ 66 h 104"/>
                  <a:gd name="T30" fmla="*/ 5 w 103"/>
                  <a:gd name="T31" fmla="*/ 54 h 104"/>
                  <a:gd name="T32" fmla="*/ 6 w 103"/>
                  <a:gd name="T33" fmla="*/ 42 h 104"/>
                  <a:gd name="T34" fmla="*/ 29 w 103"/>
                  <a:gd name="T35" fmla="*/ 34 h 104"/>
                  <a:gd name="T36" fmla="*/ 33 w 103"/>
                  <a:gd name="T37" fmla="*/ 30 h 104"/>
                  <a:gd name="T38" fmla="*/ 39 w 103"/>
                  <a:gd name="T39" fmla="*/ 7 h 104"/>
                  <a:gd name="T40" fmla="*/ 51 w 103"/>
                  <a:gd name="T41" fmla="*/ 5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3" h="104">
                    <a:moveTo>
                      <a:pt x="51" y="5"/>
                    </a:moveTo>
                    <a:cubicBezTo>
                      <a:pt x="65" y="23"/>
                      <a:pt x="65" y="23"/>
                      <a:pt x="65" y="23"/>
                    </a:cubicBezTo>
                    <a:cubicBezTo>
                      <a:pt x="66" y="25"/>
                      <a:pt x="68" y="26"/>
                      <a:pt x="70" y="26"/>
                    </a:cubicBezTo>
                    <a:cubicBezTo>
                      <a:pt x="94" y="25"/>
                      <a:pt x="94" y="25"/>
                      <a:pt x="94" y="25"/>
                    </a:cubicBezTo>
                    <a:cubicBezTo>
                      <a:pt x="99" y="25"/>
                      <a:pt x="103" y="31"/>
                      <a:pt x="100" y="35"/>
                    </a:cubicBezTo>
                    <a:cubicBezTo>
                      <a:pt x="86" y="55"/>
                      <a:pt x="86" y="55"/>
                      <a:pt x="86" y="55"/>
                    </a:cubicBezTo>
                    <a:cubicBezTo>
                      <a:pt x="85" y="56"/>
                      <a:pt x="85" y="59"/>
                      <a:pt x="85" y="61"/>
                    </a:cubicBezTo>
                    <a:cubicBezTo>
                      <a:pt x="94" y="83"/>
                      <a:pt x="94" y="83"/>
                      <a:pt x="94" y="83"/>
                    </a:cubicBezTo>
                    <a:cubicBezTo>
                      <a:pt x="96" y="88"/>
                      <a:pt x="91" y="93"/>
                      <a:pt x="86" y="91"/>
                    </a:cubicBezTo>
                    <a:cubicBezTo>
                      <a:pt x="63" y="85"/>
                      <a:pt x="63" y="85"/>
                      <a:pt x="63" y="85"/>
                    </a:cubicBezTo>
                    <a:cubicBezTo>
                      <a:pt x="61" y="84"/>
                      <a:pt x="59" y="84"/>
                      <a:pt x="57" y="86"/>
                    </a:cubicBezTo>
                    <a:cubicBezTo>
                      <a:pt x="39" y="100"/>
                      <a:pt x="39" y="100"/>
                      <a:pt x="39" y="100"/>
                    </a:cubicBezTo>
                    <a:cubicBezTo>
                      <a:pt x="34" y="104"/>
                      <a:pt x="28" y="101"/>
                      <a:pt x="28" y="95"/>
                    </a:cubicBezTo>
                    <a:cubicBezTo>
                      <a:pt x="28" y="72"/>
                      <a:pt x="28" y="72"/>
                      <a:pt x="28" y="72"/>
                    </a:cubicBezTo>
                    <a:cubicBezTo>
                      <a:pt x="28" y="70"/>
                      <a:pt x="26" y="68"/>
                      <a:pt x="25" y="66"/>
                    </a:cubicBezTo>
                    <a:cubicBezTo>
                      <a:pt x="5" y="54"/>
                      <a:pt x="5" y="54"/>
                      <a:pt x="5" y="54"/>
                    </a:cubicBezTo>
                    <a:cubicBezTo>
                      <a:pt x="0" y="51"/>
                      <a:pt x="1" y="44"/>
                      <a:pt x="6" y="42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31" y="33"/>
                      <a:pt x="32" y="32"/>
                      <a:pt x="33" y="30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41" y="2"/>
                      <a:pt x="47" y="0"/>
                      <a:pt x="51" y="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/>
              <a:p>
                <a:endParaRPr lang="zh-CN" altLang="en-US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22" name="Freeform 171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6031" y="979"/>
                <a:ext cx="423" cy="425"/>
              </a:xfrm>
              <a:custGeom>
                <a:avLst/>
                <a:gdLst>
                  <a:gd name="T0" fmla="*/ 35 w 96"/>
                  <a:gd name="T1" fmla="*/ 3 h 96"/>
                  <a:gd name="T2" fmla="*/ 53 w 96"/>
                  <a:gd name="T3" fmla="*/ 17 h 96"/>
                  <a:gd name="T4" fmla="*/ 58 w 96"/>
                  <a:gd name="T5" fmla="*/ 18 h 96"/>
                  <a:gd name="T6" fmla="*/ 79 w 96"/>
                  <a:gd name="T7" fmla="*/ 11 h 96"/>
                  <a:gd name="T8" fmla="*/ 87 w 96"/>
                  <a:gd name="T9" fmla="*/ 19 h 96"/>
                  <a:gd name="T10" fmla="*/ 79 w 96"/>
                  <a:gd name="T11" fmla="*/ 39 h 96"/>
                  <a:gd name="T12" fmla="*/ 80 w 96"/>
                  <a:gd name="T13" fmla="*/ 45 h 96"/>
                  <a:gd name="T14" fmla="*/ 93 w 96"/>
                  <a:gd name="T15" fmla="*/ 63 h 96"/>
                  <a:gd name="T16" fmla="*/ 88 w 96"/>
                  <a:gd name="T17" fmla="*/ 73 h 96"/>
                  <a:gd name="T18" fmla="*/ 66 w 96"/>
                  <a:gd name="T19" fmla="*/ 72 h 96"/>
                  <a:gd name="T20" fmla="*/ 61 w 96"/>
                  <a:gd name="T21" fmla="*/ 74 h 96"/>
                  <a:gd name="T22" fmla="*/ 48 w 96"/>
                  <a:gd name="T23" fmla="*/ 92 h 96"/>
                  <a:gd name="T24" fmla="*/ 37 w 96"/>
                  <a:gd name="T25" fmla="*/ 90 h 96"/>
                  <a:gd name="T26" fmla="*/ 31 w 96"/>
                  <a:gd name="T27" fmla="*/ 69 h 96"/>
                  <a:gd name="T28" fmla="*/ 27 w 96"/>
                  <a:gd name="T29" fmla="*/ 65 h 96"/>
                  <a:gd name="T30" fmla="*/ 6 w 96"/>
                  <a:gd name="T31" fmla="*/ 58 h 96"/>
                  <a:gd name="T32" fmla="*/ 5 w 96"/>
                  <a:gd name="T33" fmla="*/ 47 h 96"/>
                  <a:gd name="T34" fmla="*/ 23 w 96"/>
                  <a:gd name="T35" fmla="*/ 35 h 96"/>
                  <a:gd name="T36" fmla="*/ 25 w 96"/>
                  <a:gd name="T37" fmla="*/ 30 h 96"/>
                  <a:gd name="T38" fmla="*/ 26 w 96"/>
                  <a:gd name="T39" fmla="*/ 8 h 96"/>
                  <a:gd name="T40" fmla="*/ 35 w 96"/>
                  <a:gd name="T41" fmla="*/ 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6" h="96">
                    <a:moveTo>
                      <a:pt x="35" y="3"/>
                    </a:moveTo>
                    <a:cubicBezTo>
                      <a:pt x="53" y="17"/>
                      <a:pt x="53" y="17"/>
                      <a:pt x="53" y="17"/>
                    </a:cubicBezTo>
                    <a:cubicBezTo>
                      <a:pt x="54" y="18"/>
                      <a:pt x="56" y="18"/>
                      <a:pt x="58" y="18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84" y="9"/>
                      <a:pt x="88" y="14"/>
                      <a:pt x="87" y="19"/>
                    </a:cubicBezTo>
                    <a:cubicBezTo>
                      <a:pt x="79" y="39"/>
                      <a:pt x="79" y="39"/>
                      <a:pt x="79" y="39"/>
                    </a:cubicBezTo>
                    <a:cubicBezTo>
                      <a:pt x="79" y="41"/>
                      <a:pt x="79" y="43"/>
                      <a:pt x="80" y="45"/>
                    </a:cubicBezTo>
                    <a:cubicBezTo>
                      <a:pt x="93" y="63"/>
                      <a:pt x="93" y="63"/>
                      <a:pt x="93" y="63"/>
                    </a:cubicBezTo>
                    <a:cubicBezTo>
                      <a:pt x="96" y="67"/>
                      <a:pt x="93" y="73"/>
                      <a:pt x="88" y="73"/>
                    </a:cubicBezTo>
                    <a:cubicBezTo>
                      <a:pt x="66" y="72"/>
                      <a:pt x="66" y="72"/>
                      <a:pt x="66" y="72"/>
                    </a:cubicBezTo>
                    <a:cubicBezTo>
                      <a:pt x="64" y="72"/>
                      <a:pt x="62" y="73"/>
                      <a:pt x="61" y="74"/>
                    </a:cubicBezTo>
                    <a:cubicBezTo>
                      <a:pt x="48" y="92"/>
                      <a:pt x="48" y="92"/>
                      <a:pt x="48" y="92"/>
                    </a:cubicBezTo>
                    <a:cubicBezTo>
                      <a:pt x="45" y="96"/>
                      <a:pt x="38" y="95"/>
                      <a:pt x="37" y="90"/>
                    </a:cubicBezTo>
                    <a:cubicBezTo>
                      <a:pt x="31" y="69"/>
                      <a:pt x="31" y="69"/>
                      <a:pt x="31" y="69"/>
                    </a:cubicBezTo>
                    <a:cubicBezTo>
                      <a:pt x="30" y="67"/>
                      <a:pt x="29" y="66"/>
                      <a:pt x="27" y="65"/>
                    </a:cubicBezTo>
                    <a:cubicBezTo>
                      <a:pt x="6" y="58"/>
                      <a:pt x="6" y="58"/>
                      <a:pt x="6" y="58"/>
                    </a:cubicBezTo>
                    <a:cubicBezTo>
                      <a:pt x="1" y="56"/>
                      <a:pt x="0" y="50"/>
                      <a:pt x="5" y="47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4" y="34"/>
                      <a:pt x="25" y="32"/>
                      <a:pt x="25" y="30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3"/>
                      <a:pt x="31" y="0"/>
                      <a:pt x="35" y="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/>
              <a:p>
                <a:endParaRPr lang="zh-CN" altLang="en-US" baseline="0" dirty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23" name="Oval 102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2114" y="3694"/>
                <a:ext cx="124" cy="12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/>
              <a:p>
                <a:endParaRPr lang="zh-CN" altLang="en-US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24" name="Oval 99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3609" y="979"/>
                <a:ext cx="240" cy="243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/>
              <a:p>
                <a:endParaRPr lang="zh-CN" altLang="en-US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25" name="Oval 100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726" y="3494"/>
                <a:ext cx="159" cy="157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/>
              <a:p>
                <a:endParaRPr lang="zh-CN" altLang="en-US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</p:grpSp>
        <p:grpSp>
          <p:nvGrpSpPr>
            <p:cNvPr id="10" name="组合 9"/>
            <p:cNvGrpSpPr/>
            <p:nvPr userDrawn="1"/>
          </p:nvGrpSpPr>
          <p:grpSpPr>
            <a:xfrm>
              <a:off x="104269" y="161772"/>
              <a:ext cx="669967" cy="629896"/>
              <a:chOff x="104269" y="161772"/>
              <a:chExt cx="669967" cy="629896"/>
            </a:xfrm>
          </p:grpSpPr>
          <p:grpSp>
            <p:nvGrpSpPr>
              <p:cNvPr id="11" name="组合 10"/>
              <p:cNvGrpSpPr/>
              <p:nvPr userDrawn="1"/>
            </p:nvGrpSpPr>
            <p:grpSpPr>
              <a:xfrm rot="20760000">
                <a:off x="104269" y="313127"/>
                <a:ext cx="479753" cy="478541"/>
                <a:chOff x="114300" y="4803775"/>
                <a:chExt cx="628650" cy="627062"/>
              </a:xfrm>
            </p:grpSpPr>
            <p:sp>
              <p:nvSpPr>
                <p:cNvPr id="13" name="Freeform 95"/>
                <p:cNvSpPr/>
                <p:nvPr>
                  <p:custDataLst>
                    <p:tags r:id="rId9"/>
                  </p:custDataLst>
                </p:nvPr>
              </p:nvSpPr>
              <p:spPr bwMode="auto">
                <a:xfrm>
                  <a:off x="114300" y="4803775"/>
                  <a:ext cx="628650" cy="627062"/>
                </a:xfrm>
                <a:custGeom>
                  <a:avLst/>
                  <a:gdLst>
                    <a:gd name="T0" fmla="*/ 179 w 271"/>
                    <a:gd name="T1" fmla="*/ 269 h 270"/>
                    <a:gd name="T2" fmla="*/ 168 w 271"/>
                    <a:gd name="T3" fmla="*/ 265 h 270"/>
                    <a:gd name="T4" fmla="*/ 117 w 271"/>
                    <a:gd name="T5" fmla="*/ 230 h 270"/>
                    <a:gd name="T6" fmla="*/ 57 w 271"/>
                    <a:gd name="T7" fmla="*/ 248 h 270"/>
                    <a:gd name="T8" fmla="*/ 31 w 271"/>
                    <a:gd name="T9" fmla="*/ 241 h 270"/>
                    <a:gd name="T10" fmla="*/ 24 w 271"/>
                    <a:gd name="T11" fmla="*/ 216 h 270"/>
                    <a:gd name="T12" fmla="*/ 41 w 271"/>
                    <a:gd name="T13" fmla="*/ 156 h 270"/>
                    <a:gd name="T14" fmla="*/ 6 w 271"/>
                    <a:gd name="T15" fmla="*/ 104 h 270"/>
                    <a:gd name="T16" fmla="*/ 4 w 271"/>
                    <a:gd name="T17" fmla="*/ 78 h 270"/>
                    <a:gd name="T18" fmla="*/ 26 w 271"/>
                    <a:gd name="T19" fmla="*/ 63 h 270"/>
                    <a:gd name="T20" fmla="*/ 89 w 271"/>
                    <a:gd name="T21" fmla="*/ 61 h 270"/>
                    <a:gd name="T22" fmla="*/ 127 w 271"/>
                    <a:gd name="T23" fmla="*/ 12 h 270"/>
                    <a:gd name="T24" fmla="*/ 151 w 271"/>
                    <a:gd name="T25" fmla="*/ 2 h 270"/>
                    <a:gd name="T26" fmla="*/ 172 w 271"/>
                    <a:gd name="T27" fmla="*/ 18 h 270"/>
                    <a:gd name="T28" fmla="*/ 193 w 271"/>
                    <a:gd name="T29" fmla="*/ 77 h 270"/>
                    <a:gd name="T30" fmla="*/ 252 w 271"/>
                    <a:gd name="T31" fmla="*/ 98 h 270"/>
                    <a:gd name="T32" fmla="*/ 269 w 271"/>
                    <a:gd name="T33" fmla="*/ 118 h 270"/>
                    <a:gd name="T34" fmla="*/ 260 w 271"/>
                    <a:gd name="T35" fmla="*/ 143 h 270"/>
                    <a:gd name="T36" fmla="*/ 210 w 271"/>
                    <a:gd name="T37" fmla="*/ 181 h 270"/>
                    <a:gd name="T38" fmla="*/ 209 w 271"/>
                    <a:gd name="T39" fmla="*/ 244 h 270"/>
                    <a:gd name="T40" fmla="*/ 195 w 271"/>
                    <a:gd name="T41" fmla="*/ 266 h 270"/>
                    <a:gd name="T42" fmla="*/ 179 w 271"/>
                    <a:gd name="T43" fmla="*/ 269 h 2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71" h="270">
                      <a:moveTo>
                        <a:pt x="179" y="269"/>
                      </a:moveTo>
                      <a:cubicBezTo>
                        <a:pt x="175" y="268"/>
                        <a:pt x="172" y="267"/>
                        <a:pt x="168" y="265"/>
                      </a:cubicBezTo>
                      <a:cubicBezTo>
                        <a:pt x="117" y="230"/>
                        <a:pt x="117" y="230"/>
                        <a:pt x="117" y="230"/>
                      </a:cubicBezTo>
                      <a:cubicBezTo>
                        <a:pt x="57" y="248"/>
                        <a:pt x="57" y="248"/>
                        <a:pt x="57" y="248"/>
                      </a:cubicBezTo>
                      <a:cubicBezTo>
                        <a:pt x="48" y="251"/>
                        <a:pt x="38" y="248"/>
                        <a:pt x="31" y="241"/>
                      </a:cubicBezTo>
                      <a:cubicBezTo>
                        <a:pt x="24" y="235"/>
                        <a:pt x="21" y="225"/>
                        <a:pt x="24" y="216"/>
                      </a:cubicBezTo>
                      <a:cubicBezTo>
                        <a:pt x="41" y="156"/>
                        <a:pt x="41" y="156"/>
                        <a:pt x="41" y="156"/>
                      </a:cubicBezTo>
                      <a:cubicBezTo>
                        <a:pt x="6" y="104"/>
                        <a:pt x="6" y="104"/>
                        <a:pt x="6" y="104"/>
                      </a:cubicBezTo>
                      <a:cubicBezTo>
                        <a:pt x="0" y="96"/>
                        <a:pt x="0" y="86"/>
                        <a:pt x="4" y="78"/>
                      </a:cubicBezTo>
                      <a:cubicBezTo>
                        <a:pt x="8" y="69"/>
                        <a:pt x="17" y="64"/>
                        <a:pt x="26" y="63"/>
                      </a:cubicBezTo>
                      <a:cubicBezTo>
                        <a:pt x="89" y="61"/>
                        <a:pt x="89" y="61"/>
                        <a:pt x="89" y="61"/>
                      </a:cubicBezTo>
                      <a:cubicBezTo>
                        <a:pt x="127" y="12"/>
                        <a:pt x="127" y="12"/>
                        <a:pt x="127" y="12"/>
                      </a:cubicBezTo>
                      <a:cubicBezTo>
                        <a:pt x="132" y="4"/>
                        <a:pt x="142" y="0"/>
                        <a:pt x="151" y="2"/>
                      </a:cubicBezTo>
                      <a:cubicBezTo>
                        <a:pt x="161" y="3"/>
                        <a:pt x="169" y="9"/>
                        <a:pt x="172" y="18"/>
                      </a:cubicBezTo>
                      <a:cubicBezTo>
                        <a:pt x="193" y="77"/>
                        <a:pt x="193" y="77"/>
                        <a:pt x="193" y="77"/>
                      </a:cubicBezTo>
                      <a:cubicBezTo>
                        <a:pt x="252" y="98"/>
                        <a:pt x="252" y="98"/>
                        <a:pt x="252" y="98"/>
                      </a:cubicBezTo>
                      <a:cubicBezTo>
                        <a:pt x="261" y="101"/>
                        <a:pt x="268" y="109"/>
                        <a:pt x="269" y="118"/>
                      </a:cubicBezTo>
                      <a:cubicBezTo>
                        <a:pt x="271" y="128"/>
                        <a:pt x="267" y="137"/>
                        <a:pt x="260" y="143"/>
                      </a:cubicBezTo>
                      <a:cubicBezTo>
                        <a:pt x="210" y="181"/>
                        <a:pt x="210" y="181"/>
                        <a:pt x="210" y="181"/>
                      </a:cubicBezTo>
                      <a:cubicBezTo>
                        <a:pt x="209" y="244"/>
                        <a:pt x="209" y="244"/>
                        <a:pt x="209" y="244"/>
                      </a:cubicBezTo>
                      <a:cubicBezTo>
                        <a:pt x="209" y="253"/>
                        <a:pt x="203" y="262"/>
                        <a:pt x="195" y="266"/>
                      </a:cubicBezTo>
                      <a:cubicBezTo>
                        <a:pt x="190" y="269"/>
                        <a:pt x="184" y="270"/>
                        <a:pt x="179" y="26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normAutofit/>
                </a:bodyPr>
                <a:lstStyle/>
                <a:p>
                  <a:endParaRPr lang="zh-CN" altLang="en-US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14" name="Freeform 96"/>
                <p:cNvSpPr/>
                <p:nvPr>
                  <p:custDataLst>
                    <p:tags r:id="rId10"/>
                  </p:custDataLst>
                </p:nvPr>
              </p:nvSpPr>
              <p:spPr bwMode="auto">
                <a:xfrm>
                  <a:off x="177800" y="4865688"/>
                  <a:ext cx="503238" cy="503237"/>
                </a:xfrm>
                <a:custGeom>
                  <a:avLst/>
                  <a:gdLst>
                    <a:gd name="T0" fmla="*/ 175 w 317"/>
                    <a:gd name="T1" fmla="*/ 0 h 317"/>
                    <a:gd name="T2" fmla="*/ 213 w 317"/>
                    <a:gd name="T3" fmla="*/ 104 h 317"/>
                    <a:gd name="T4" fmla="*/ 317 w 317"/>
                    <a:gd name="T5" fmla="*/ 140 h 317"/>
                    <a:gd name="T6" fmla="*/ 231 w 317"/>
                    <a:gd name="T7" fmla="*/ 207 h 317"/>
                    <a:gd name="T8" fmla="*/ 228 w 317"/>
                    <a:gd name="T9" fmla="*/ 317 h 317"/>
                    <a:gd name="T10" fmla="*/ 137 w 317"/>
                    <a:gd name="T11" fmla="*/ 255 h 317"/>
                    <a:gd name="T12" fmla="*/ 32 w 317"/>
                    <a:gd name="T13" fmla="*/ 287 h 317"/>
                    <a:gd name="T14" fmla="*/ 62 w 317"/>
                    <a:gd name="T15" fmla="*/ 182 h 317"/>
                    <a:gd name="T16" fmla="*/ 0 w 317"/>
                    <a:gd name="T17" fmla="*/ 91 h 317"/>
                    <a:gd name="T18" fmla="*/ 109 w 317"/>
                    <a:gd name="T19" fmla="*/ 88 h 317"/>
                    <a:gd name="T20" fmla="*/ 175 w 317"/>
                    <a:gd name="T21" fmla="*/ 0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17" h="317">
                      <a:moveTo>
                        <a:pt x="175" y="0"/>
                      </a:moveTo>
                      <a:lnTo>
                        <a:pt x="213" y="104"/>
                      </a:lnTo>
                      <a:lnTo>
                        <a:pt x="317" y="140"/>
                      </a:lnTo>
                      <a:lnTo>
                        <a:pt x="231" y="207"/>
                      </a:lnTo>
                      <a:lnTo>
                        <a:pt x="228" y="317"/>
                      </a:lnTo>
                      <a:lnTo>
                        <a:pt x="137" y="255"/>
                      </a:lnTo>
                      <a:lnTo>
                        <a:pt x="32" y="287"/>
                      </a:lnTo>
                      <a:lnTo>
                        <a:pt x="62" y="182"/>
                      </a:lnTo>
                      <a:lnTo>
                        <a:pt x="0" y="91"/>
                      </a:lnTo>
                      <a:lnTo>
                        <a:pt x="109" y="88"/>
                      </a:lnTo>
                      <a:lnTo>
                        <a:pt x="175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normAutofit/>
                </a:bodyPr>
                <a:lstStyle/>
                <a:p>
                  <a:endParaRPr lang="zh-CN" altLang="en-US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15" name="Freeform 97"/>
                <p:cNvSpPr/>
                <p:nvPr>
                  <p:custDataLst>
                    <p:tags r:id="rId11"/>
                  </p:custDataLst>
                </p:nvPr>
              </p:nvSpPr>
              <p:spPr bwMode="auto">
                <a:xfrm>
                  <a:off x="414337" y="5035550"/>
                  <a:ext cx="104775" cy="107950"/>
                </a:xfrm>
                <a:custGeom>
                  <a:avLst/>
                  <a:gdLst>
                    <a:gd name="T0" fmla="*/ 44 w 45"/>
                    <a:gd name="T1" fmla="*/ 27 h 46"/>
                    <a:gd name="T2" fmla="*/ 19 w 45"/>
                    <a:gd name="T3" fmla="*/ 45 h 46"/>
                    <a:gd name="T4" fmla="*/ 1 w 45"/>
                    <a:gd name="T5" fmla="*/ 20 h 46"/>
                    <a:gd name="T6" fmla="*/ 26 w 45"/>
                    <a:gd name="T7" fmla="*/ 2 h 46"/>
                    <a:gd name="T8" fmla="*/ 44 w 45"/>
                    <a:gd name="T9" fmla="*/ 27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46">
                      <a:moveTo>
                        <a:pt x="44" y="27"/>
                      </a:moveTo>
                      <a:cubicBezTo>
                        <a:pt x="42" y="38"/>
                        <a:pt x="31" y="46"/>
                        <a:pt x="19" y="45"/>
                      </a:cubicBezTo>
                      <a:cubicBezTo>
                        <a:pt x="8" y="43"/>
                        <a:pt x="0" y="32"/>
                        <a:pt x="1" y="20"/>
                      </a:cubicBezTo>
                      <a:cubicBezTo>
                        <a:pt x="3" y="8"/>
                        <a:pt x="14" y="0"/>
                        <a:pt x="26" y="2"/>
                      </a:cubicBezTo>
                      <a:cubicBezTo>
                        <a:pt x="37" y="4"/>
                        <a:pt x="45" y="15"/>
                        <a:pt x="44" y="2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normAutofit fontScale="25000" lnSpcReduction="20000"/>
                </a:bodyPr>
                <a:lstStyle/>
                <a:p>
                  <a:endParaRPr lang="zh-CN" altLang="en-US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16" name="Freeform 98"/>
                <p:cNvSpPr/>
                <p:nvPr>
                  <p:custDataLst>
                    <p:tags r:id="rId12"/>
                  </p:custDataLst>
                </p:nvPr>
              </p:nvSpPr>
              <p:spPr bwMode="auto">
                <a:xfrm>
                  <a:off x="461962" y="5165725"/>
                  <a:ext cx="42863" cy="42862"/>
                </a:xfrm>
                <a:custGeom>
                  <a:avLst/>
                  <a:gdLst>
                    <a:gd name="T0" fmla="*/ 17 w 18"/>
                    <a:gd name="T1" fmla="*/ 10 h 18"/>
                    <a:gd name="T2" fmla="*/ 8 w 18"/>
                    <a:gd name="T3" fmla="*/ 17 h 18"/>
                    <a:gd name="T4" fmla="*/ 1 w 18"/>
                    <a:gd name="T5" fmla="*/ 8 h 18"/>
                    <a:gd name="T6" fmla="*/ 10 w 18"/>
                    <a:gd name="T7" fmla="*/ 1 h 18"/>
                    <a:gd name="T8" fmla="*/ 17 w 18"/>
                    <a:gd name="T9" fmla="*/ 1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8">
                      <a:moveTo>
                        <a:pt x="17" y="10"/>
                      </a:moveTo>
                      <a:cubicBezTo>
                        <a:pt x="17" y="15"/>
                        <a:pt x="12" y="18"/>
                        <a:pt x="8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ubicBezTo>
                        <a:pt x="2" y="3"/>
                        <a:pt x="6" y="0"/>
                        <a:pt x="10" y="1"/>
                      </a:cubicBezTo>
                      <a:cubicBezTo>
                        <a:pt x="15" y="1"/>
                        <a:pt x="18" y="6"/>
                        <a:pt x="17" y="1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normAutofit fontScale="25000" lnSpcReduction="20000"/>
                </a:bodyPr>
                <a:lstStyle/>
                <a:p>
                  <a:endParaRPr lang="zh-CN" altLang="en-US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</p:grpSp>
          <p:sp>
            <p:nvSpPr>
              <p:cNvPr id="12" name="Oval 99"/>
              <p:cNvSpPr>
                <a:spLocks noChangeArrowheads="1"/>
              </p:cNvSpPr>
              <p:nvPr userDrawn="1">
                <p:custDataLst>
                  <p:tags r:id="rId8"/>
                </p:custDataLst>
              </p:nvPr>
            </p:nvSpPr>
            <p:spPr bwMode="auto">
              <a:xfrm>
                <a:off x="574339" y="161772"/>
                <a:ext cx="199897" cy="202319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/>
              <a:p>
                <a:endParaRPr lang="zh-CN" altLang="en-US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</p:grp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2021/5/31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442332" y="2866390"/>
            <a:ext cx="5708528" cy="1019945"/>
          </a:xfrm>
        </p:spPr>
        <p:txBody>
          <a:bodyPr vert="horz" lIns="90000" tIns="46800" rIns="90000" bIns="4680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6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汉仪乐喵体W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2021/5/31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6" name="组合 5"/>
          <p:cNvGrpSpPr/>
          <p:nvPr>
            <p:custDataLst>
              <p:tags r:id="rId5"/>
            </p:custDataLst>
          </p:nvPr>
        </p:nvGrpSpPr>
        <p:grpSpPr>
          <a:xfrm>
            <a:off x="954336" y="4699112"/>
            <a:ext cx="628650" cy="627062"/>
            <a:chOff x="114300" y="4803775"/>
            <a:chExt cx="628650" cy="627062"/>
          </a:xfrm>
        </p:grpSpPr>
        <p:sp>
          <p:nvSpPr>
            <p:cNvPr id="7" name="Freeform 95"/>
            <p:cNvSpPr/>
            <p:nvPr>
              <p:custDataLst>
                <p:tags r:id="rId130"/>
              </p:custDataLst>
            </p:nvPr>
          </p:nvSpPr>
          <p:spPr bwMode="auto">
            <a:xfrm>
              <a:off x="114300" y="4803775"/>
              <a:ext cx="628650" cy="627062"/>
            </a:xfrm>
            <a:custGeom>
              <a:avLst/>
              <a:gdLst>
                <a:gd name="T0" fmla="*/ 179 w 271"/>
                <a:gd name="T1" fmla="*/ 269 h 270"/>
                <a:gd name="T2" fmla="*/ 168 w 271"/>
                <a:gd name="T3" fmla="*/ 265 h 270"/>
                <a:gd name="T4" fmla="*/ 117 w 271"/>
                <a:gd name="T5" fmla="*/ 230 h 270"/>
                <a:gd name="T6" fmla="*/ 57 w 271"/>
                <a:gd name="T7" fmla="*/ 248 h 270"/>
                <a:gd name="T8" fmla="*/ 31 w 271"/>
                <a:gd name="T9" fmla="*/ 241 h 270"/>
                <a:gd name="T10" fmla="*/ 24 w 271"/>
                <a:gd name="T11" fmla="*/ 216 h 270"/>
                <a:gd name="T12" fmla="*/ 41 w 271"/>
                <a:gd name="T13" fmla="*/ 156 h 270"/>
                <a:gd name="T14" fmla="*/ 6 w 271"/>
                <a:gd name="T15" fmla="*/ 104 h 270"/>
                <a:gd name="T16" fmla="*/ 4 w 271"/>
                <a:gd name="T17" fmla="*/ 78 h 270"/>
                <a:gd name="T18" fmla="*/ 26 w 271"/>
                <a:gd name="T19" fmla="*/ 63 h 270"/>
                <a:gd name="T20" fmla="*/ 89 w 271"/>
                <a:gd name="T21" fmla="*/ 61 h 270"/>
                <a:gd name="T22" fmla="*/ 127 w 271"/>
                <a:gd name="T23" fmla="*/ 12 h 270"/>
                <a:gd name="T24" fmla="*/ 151 w 271"/>
                <a:gd name="T25" fmla="*/ 2 h 270"/>
                <a:gd name="T26" fmla="*/ 172 w 271"/>
                <a:gd name="T27" fmla="*/ 18 h 270"/>
                <a:gd name="T28" fmla="*/ 193 w 271"/>
                <a:gd name="T29" fmla="*/ 77 h 270"/>
                <a:gd name="T30" fmla="*/ 252 w 271"/>
                <a:gd name="T31" fmla="*/ 98 h 270"/>
                <a:gd name="T32" fmla="*/ 269 w 271"/>
                <a:gd name="T33" fmla="*/ 118 h 270"/>
                <a:gd name="T34" fmla="*/ 260 w 271"/>
                <a:gd name="T35" fmla="*/ 143 h 270"/>
                <a:gd name="T36" fmla="*/ 210 w 271"/>
                <a:gd name="T37" fmla="*/ 181 h 270"/>
                <a:gd name="T38" fmla="*/ 209 w 271"/>
                <a:gd name="T39" fmla="*/ 244 h 270"/>
                <a:gd name="T40" fmla="*/ 195 w 271"/>
                <a:gd name="T41" fmla="*/ 266 h 270"/>
                <a:gd name="T42" fmla="*/ 179 w 271"/>
                <a:gd name="T43" fmla="*/ 269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1" h="270">
                  <a:moveTo>
                    <a:pt x="179" y="269"/>
                  </a:moveTo>
                  <a:cubicBezTo>
                    <a:pt x="175" y="268"/>
                    <a:pt x="172" y="267"/>
                    <a:pt x="168" y="265"/>
                  </a:cubicBezTo>
                  <a:cubicBezTo>
                    <a:pt x="117" y="230"/>
                    <a:pt x="117" y="230"/>
                    <a:pt x="117" y="230"/>
                  </a:cubicBezTo>
                  <a:cubicBezTo>
                    <a:pt x="57" y="248"/>
                    <a:pt x="57" y="248"/>
                    <a:pt x="57" y="248"/>
                  </a:cubicBezTo>
                  <a:cubicBezTo>
                    <a:pt x="48" y="251"/>
                    <a:pt x="38" y="248"/>
                    <a:pt x="31" y="241"/>
                  </a:cubicBezTo>
                  <a:cubicBezTo>
                    <a:pt x="24" y="235"/>
                    <a:pt x="21" y="225"/>
                    <a:pt x="24" y="216"/>
                  </a:cubicBezTo>
                  <a:cubicBezTo>
                    <a:pt x="41" y="156"/>
                    <a:pt x="41" y="156"/>
                    <a:pt x="41" y="156"/>
                  </a:cubicBezTo>
                  <a:cubicBezTo>
                    <a:pt x="6" y="104"/>
                    <a:pt x="6" y="104"/>
                    <a:pt x="6" y="104"/>
                  </a:cubicBezTo>
                  <a:cubicBezTo>
                    <a:pt x="0" y="96"/>
                    <a:pt x="0" y="86"/>
                    <a:pt x="4" y="78"/>
                  </a:cubicBezTo>
                  <a:cubicBezTo>
                    <a:pt x="8" y="69"/>
                    <a:pt x="17" y="64"/>
                    <a:pt x="26" y="63"/>
                  </a:cubicBezTo>
                  <a:cubicBezTo>
                    <a:pt x="89" y="61"/>
                    <a:pt x="89" y="61"/>
                    <a:pt x="89" y="61"/>
                  </a:cubicBezTo>
                  <a:cubicBezTo>
                    <a:pt x="127" y="12"/>
                    <a:pt x="127" y="12"/>
                    <a:pt x="127" y="12"/>
                  </a:cubicBezTo>
                  <a:cubicBezTo>
                    <a:pt x="132" y="4"/>
                    <a:pt x="142" y="0"/>
                    <a:pt x="151" y="2"/>
                  </a:cubicBezTo>
                  <a:cubicBezTo>
                    <a:pt x="161" y="3"/>
                    <a:pt x="169" y="9"/>
                    <a:pt x="172" y="18"/>
                  </a:cubicBezTo>
                  <a:cubicBezTo>
                    <a:pt x="193" y="77"/>
                    <a:pt x="193" y="77"/>
                    <a:pt x="193" y="77"/>
                  </a:cubicBezTo>
                  <a:cubicBezTo>
                    <a:pt x="252" y="98"/>
                    <a:pt x="252" y="98"/>
                    <a:pt x="252" y="98"/>
                  </a:cubicBezTo>
                  <a:cubicBezTo>
                    <a:pt x="261" y="101"/>
                    <a:pt x="268" y="109"/>
                    <a:pt x="269" y="118"/>
                  </a:cubicBezTo>
                  <a:cubicBezTo>
                    <a:pt x="271" y="128"/>
                    <a:pt x="267" y="137"/>
                    <a:pt x="260" y="143"/>
                  </a:cubicBezTo>
                  <a:cubicBezTo>
                    <a:pt x="210" y="181"/>
                    <a:pt x="210" y="181"/>
                    <a:pt x="210" y="181"/>
                  </a:cubicBezTo>
                  <a:cubicBezTo>
                    <a:pt x="209" y="244"/>
                    <a:pt x="209" y="244"/>
                    <a:pt x="209" y="244"/>
                  </a:cubicBezTo>
                  <a:cubicBezTo>
                    <a:pt x="209" y="253"/>
                    <a:pt x="203" y="262"/>
                    <a:pt x="195" y="266"/>
                  </a:cubicBezTo>
                  <a:cubicBezTo>
                    <a:pt x="190" y="269"/>
                    <a:pt x="184" y="270"/>
                    <a:pt x="179" y="26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8" name="Freeform 96"/>
            <p:cNvSpPr/>
            <p:nvPr>
              <p:custDataLst>
                <p:tags r:id="rId131"/>
              </p:custDataLst>
            </p:nvPr>
          </p:nvSpPr>
          <p:spPr bwMode="auto">
            <a:xfrm>
              <a:off x="177800" y="4865688"/>
              <a:ext cx="503238" cy="503237"/>
            </a:xfrm>
            <a:custGeom>
              <a:avLst/>
              <a:gdLst>
                <a:gd name="T0" fmla="*/ 175 w 317"/>
                <a:gd name="T1" fmla="*/ 0 h 317"/>
                <a:gd name="T2" fmla="*/ 213 w 317"/>
                <a:gd name="T3" fmla="*/ 104 h 317"/>
                <a:gd name="T4" fmla="*/ 317 w 317"/>
                <a:gd name="T5" fmla="*/ 140 h 317"/>
                <a:gd name="T6" fmla="*/ 231 w 317"/>
                <a:gd name="T7" fmla="*/ 207 h 317"/>
                <a:gd name="T8" fmla="*/ 228 w 317"/>
                <a:gd name="T9" fmla="*/ 317 h 317"/>
                <a:gd name="T10" fmla="*/ 137 w 317"/>
                <a:gd name="T11" fmla="*/ 255 h 317"/>
                <a:gd name="T12" fmla="*/ 32 w 317"/>
                <a:gd name="T13" fmla="*/ 287 h 317"/>
                <a:gd name="T14" fmla="*/ 62 w 317"/>
                <a:gd name="T15" fmla="*/ 182 h 317"/>
                <a:gd name="T16" fmla="*/ 0 w 317"/>
                <a:gd name="T17" fmla="*/ 91 h 317"/>
                <a:gd name="T18" fmla="*/ 109 w 317"/>
                <a:gd name="T19" fmla="*/ 88 h 317"/>
                <a:gd name="T20" fmla="*/ 175 w 317"/>
                <a:gd name="T21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7" h="317">
                  <a:moveTo>
                    <a:pt x="175" y="0"/>
                  </a:moveTo>
                  <a:lnTo>
                    <a:pt x="213" y="104"/>
                  </a:lnTo>
                  <a:lnTo>
                    <a:pt x="317" y="140"/>
                  </a:lnTo>
                  <a:lnTo>
                    <a:pt x="231" y="207"/>
                  </a:lnTo>
                  <a:lnTo>
                    <a:pt x="228" y="317"/>
                  </a:lnTo>
                  <a:lnTo>
                    <a:pt x="137" y="255"/>
                  </a:lnTo>
                  <a:lnTo>
                    <a:pt x="32" y="287"/>
                  </a:lnTo>
                  <a:lnTo>
                    <a:pt x="62" y="182"/>
                  </a:lnTo>
                  <a:lnTo>
                    <a:pt x="0" y="91"/>
                  </a:lnTo>
                  <a:lnTo>
                    <a:pt x="109" y="88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0" dirty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9" name="Freeform 97"/>
            <p:cNvSpPr/>
            <p:nvPr>
              <p:custDataLst>
                <p:tags r:id="rId132"/>
              </p:custDataLst>
            </p:nvPr>
          </p:nvSpPr>
          <p:spPr bwMode="auto">
            <a:xfrm>
              <a:off x="414337" y="5035550"/>
              <a:ext cx="104775" cy="107950"/>
            </a:xfrm>
            <a:custGeom>
              <a:avLst/>
              <a:gdLst>
                <a:gd name="T0" fmla="*/ 44 w 45"/>
                <a:gd name="T1" fmla="*/ 27 h 46"/>
                <a:gd name="T2" fmla="*/ 19 w 45"/>
                <a:gd name="T3" fmla="*/ 45 h 46"/>
                <a:gd name="T4" fmla="*/ 1 w 45"/>
                <a:gd name="T5" fmla="*/ 20 h 46"/>
                <a:gd name="T6" fmla="*/ 26 w 45"/>
                <a:gd name="T7" fmla="*/ 2 h 46"/>
                <a:gd name="T8" fmla="*/ 44 w 45"/>
                <a:gd name="T9" fmla="*/ 2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44" y="27"/>
                  </a:moveTo>
                  <a:cubicBezTo>
                    <a:pt x="42" y="38"/>
                    <a:pt x="31" y="46"/>
                    <a:pt x="19" y="45"/>
                  </a:cubicBezTo>
                  <a:cubicBezTo>
                    <a:pt x="8" y="43"/>
                    <a:pt x="0" y="32"/>
                    <a:pt x="1" y="20"/>
                  </a:cubicBezTo>
                  <a:cubicBezTo>
                    <a:pt x="3" y="8"/>
                    <a:pt x="14" y="0"/>
                    <a:pt x="26" y="2"/>
                  </a:cubicBezTo>
                  <a:cubicBezTo>
                    <a:pt x="37" y="4"/>
                    <a:pt x="45" y="15"/>
                    <a:pt x="44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10" name="Freeform 98"/>
            <p:cNvSpPr/>
            <p:nvPr>
              <p:custDataLst>
                <p:tags r:id="rId133"/>
              </p:custDataLst>
            </p:nvPr>
          </p:nvSpPr>
          <p:spPr bwMode="auto">
            <a:xfrm>
              <a:off x="461962" y="5165725"/>
              <a:ext cx="42863" cy="42862"/>
            </a:xfrm>
            <a:custGeom>
              <a:avLst/>
              <a:gdLst>
                <a:gd name="T0" fmla="*/ 17 w 18"/>
                <a:gd name="T1" fmla="*/ 10 h 18"/>
                <a:gd name="T2" fmla="*/ 8 w 18"/>
                <a:gd name="T3" fmla="*/ 17 h 18"/>
                <a:gd name="T4" fmla="*/ 1 w 18"/>
                <a:gd name="T5" fmla="*/ 8 h 18"/>
                <a:gd name="T6" fmla="*/ 10 w 18"/>
                <a:gd name="T7" fmla="*/ 1 h 18"/>
                <a:gd name="T8" fmla="*/ 17 w 18"/>
                <a:gd name="T9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17" y="10"/>
                  </a:moveTo>
                  <a:cubicBezTo>
                    <a:pt x="17" y="15"/>
                    <a:pt x="12" y="18"/>
                    <a:pt x="8" y="17"/>
                  </a:cubicBezTo>
                  <a:cubicBezTo>
                    <a:pt x="3" y="16"/>
                    <a:pt x="0" y="12"/>
                    <a:pt x="1" y="8"/>
                  </a:cubicBezTo>
                  <a:cubicBezTo>
                    <a:pt x="2" y="3"/>
                    <a:pt x="6" y="0"/>
                    <a:pt x="10" y="1"/>
                  </a:cubicBezTo>
                  <a:cubicBezTo>
                    <a:pt x="15" y="1"/>
                    <a:pt x="18" y="6"/>
                    <a:pt x="17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</p:grpSp>
      <p:grpSp>
        <p:nvGrpSpPr>
          <p:cNvPr id="11" name="组合 10"/>
          <p:cNvGrpSpPr/>
          <p:nvPr>
            <p:custDataLst>
              <p:tags r:id="rId6"/>
            </p:custDataLst>
          </p:nvPr>
        </p:nvGrpSpPr>
        <p:grpSpPr>
          <a:xfrm rot="20760000">
            <a:off x="946619" y="3196322"/>
            <a:ext cx="479753" cy="478541"/>
            <a:chOff x="114300" y="4803775"/>
            <a:chExt cx="628650" cy="627062"/>
          </a:xfrm>
        </p:grpSpPr>
        <p:sp>
          <p:nvSpPr>
            <p:cNvPr id="12" name="Freeform 95"/>
            <p:cNvSpPr/>
            <p:nvPr>
              <p:custDataLst>
                <p:tags r:id="rId126"/>
              </p:custDataLst>
            </p:nvPr>
          </p:nvSpPr>
          <p:spPr bwMode="auto">
            <a:xfrm>
              <a:off x="114300" y="4803775"/>
              <a:ext cx="628650" cy="627062"/>
            </a:xfrm>
            <a:custGeom>
              <a:avLst/>
              <a:gdLst>
                <a:gd name="T0" fmla="*/ 179 w 271"/>
                <a:gd name="T1" fmla="*/ 269 h 270"/>
                <a:gd name="T2" fmla="*/ 168 w 271"/>
                <a:gd name="T3" fmla="*/ 265 h 270"/>
                <a:gd name="T4" fmla="*/ 117 w 271"/>
                <a:gd name="T5" fmla="*/ 230 h 270"/>
                <a:gd name="T6" fmla="*/ 57 w 271"/>
                <a:gd name="T7" fmla="*/ 248 h 270"/>
                <a:gd name="T8" fmla="*/ 31 w 271"/>
                <a:gd name="T9" fmla="*/ 241 h 270"/>
                <a:gd name="T10" fmla="*/ 24 w 271"/>
                <a:gd name="T11" fmla="*/ 216 h 270"/>
                <a:gd name="T12" fmla="*/ 41 w 271"/>
                <a:gd name="T13" fmla="*/ 156 h 270"/>
                <a:gd name="T14" fmla="*/ 6 w 271"/>
                <a:gd name="T15" fmla="*/ 104 h 270"/>
                <a:gd name="T16" fmla="*/ 4 w 271"/>
                <a:gd name="T17" fmla="*/ 78 h 270"/>
                <a:gd name="T18" fmla="*/ 26 w 271"/>
                <a:gd name="T19" fmla="*/ 63 h 270"/>
                <a:gd name="T20" fmla="*/ 89 w 271"/>
                <a:gd name="T21" fmla="*/ 61 h 270"/>
                <a:gd name="T22" fmla="*/ 127 w 271"/>
                <a:gd name="T23" fmla="*/ 12 h 270"/>
                <a:gd name="T24" fmla="*/ 151 w 271"/>
                <a:gd name="T25" fmla="*/ 2 h 270"/>
                <a:gd name="T26" fmla="*/ 172 w 271"/>
                <a:gd name="T27" fmla="*/ 18 h 270"/>
                <a:gd name="T28" fmla="*/ 193 w 271"/>
                <a:gd name="T29" fmla="*/ 77 h 270"/>
                <a:gd name="T30" fmla="*/ 252 w 271"/>
                <a:gd name="T31" fmla="*/ 98 h 270"/>
                <a:gd name="T32" fmla="*/ 269 w 271"/>
                <a:gd name="T33" fmla="*/ 118 h 270"/>
                <a:gd name="T34" fmla="*/ 260 w 271"/>
                <a:gd name="T35" fmla="*/ 143 h 270"/>
                <a:gd name="T36" fmla="*/ 210 w 271"/>
                <a:gd name="T37" fmla="*/ 181 h 270"/>
                <a:gd name="T38" fmla="*/ 209 w 271"/>
                <a:gd name="T39" fmla="*/ 244 h 270"/>
                <a:gd name="T40" fmla="*/ 195 w 271"/>
                <a:gd name="T41" fmla="*/ 266 h 270"/>
                <a:gd name="T42" fmla="*/ 179 w 271"/>
                <a:gd name="T43" fmla="*/ 269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1" h="270">
                  <a:moveTo>
                    <a:pt x="179" y="269"/>
                  </a:moveTo>
                  <a:cubicBezTo>
                    <a:pt x="175" y="268"/>
                    <a:pt x="172" y="267"/>
                    <a:pt x="168" y="265"/>
                  </a:cubicBezTo>
                  <a:cubicBezTo>
                    <a:pt x="117" y="230"/>
                    <a:pt x="117" y="230"/>
                    <a:pt x="117" y="230"/>
                  </a:cubicBezTo>
                  <a:cubicBezTo>
                    <a:pt x="57" y="248"/>
                    <a:pt x="57" y="248"/>
                    <a:pt x="57" y="248"/>
                  </a:cubicBezTo>
                  <a:cubicBezTo>
                    <a:pt x="48" y="251"/>
                    <a:pt x="38" y="248"/>
                    <a:pt x="31" y="241"/>
                  </a:cubicBezTo>
                  <a:cubicBezTo>
                    <a:pt x="24" y="235"/>
                    <a:pt x="21" y="225"/>
                    <a:pt x="24" y="216"/>
                  </a:cubicBezTo>
                  <a:cubicBezTo>
                    <a:pt x="41" y="156"/>
                    <a:pt x="41" y="156"/>
                    <a:pt x="41" y="156"/>
                  </a:cubicBezTo>
                  <a:cubicBezTo>
                    <a:pt x="6" y="104"/>
                    <a:pt x="6" y="104"/>
                    <a:pt x="6" y="104"/>
                  </a:cubicBezTo>
                  <a:cubicBezTo>
                    <a:pt x="0" y="96"/>
                    <a:pt x="0" y="86"/>
                    <a:pt x="4" y="78"/>
                  </a:cubicBezTo>
                  <a:cubicBezTo>
                    <a:pt x="8" y="69"/>
                    <a:pt x="17" y="64"/>
                    <a:pt x="26" y="63"/>
                  </a:cubicBezTo>
                  <a:cubicBezTo>
                    <a:pt x="89" y="61"/>
                    <a:pt x="89" y="61"/>
                    <a:pt x="89" y="61"/>
                  </a:cubicBezTo>
                  <a:cubicBezTo>
                    <a:pt x="127" y="12"/>
                    <a:pt x="127" y="12"/>
                    <a:pt x="127" y="12"/>
                  </a:cubicBezTo>
                  <a:cubicBezTo>
                    <a:pt x="132" y="4"/>
                    <a:pt x="142" y="0"/>
                    <a:pt x="151" y="2"/>
                  </a:cubicBezTo>
                  <a:cubicBezTo>
                    <a:pt x="161" y="3"/>
                    <a:pt x="169" y="9"/>
                    <a:pt x="172" y="18"/>
                  </a:cubicBezTo>
                  <a:cubicBezTo>
                    <a:pt x="193" y="77"/>
                    <a:pt x="193" y="77"/>
                    <a:pt x="193" y="77"/>
                  </a:cubicBezTo>
                  <a:cubicBezTo>
                    <a:pt x="252" y="98"/>
                    <a:pt x="252" y="98"/>
                    <a:pt x="252" y="98"/>
                  </a:cubicBezTo>
                  <a:cubicBezTo>
                    <a:pt x="261" y="101"/>
                    <a:pt x="268" y="109"/>
                    <a:pt x="269" y="118"/>
                  </a:cubicBezTo>
                  <a:cubicBezTo>
                    <a:pt x="271" y="128"/>
                    <a:pt x="267" y="137"/>
                    <a:pt x="260" y="143"/>
                  </a:cubicBezTo>
                  <a:cubicBezTo>
                    <a:pt x="210" y="181"/>
                    <a:pt x="210" y="181"/>
                    <a:pt x="210" y="181"/>
                  </a:cubicBezTo>
                  <a:cubicBezTo>
                    <a:pt x="209" y="244"/>
                    <a:pt x="209" y="244"/>
                    <a:pt x="209" y="244"/>
                  </a:cubicBezTo>
                  <a:cubicBezTo>
                    <a:pt x="209" y="253"/>
                    <a:pt x="203" y="262"/>
                    <a:pt x="195" y="266"/>
                  </a:cubicBezTo>
                  <a:cubicBezTo>
                    <a:pt x="190" y="269"/>
                    <a:pt x="184" y="270"/>
                    <a:pt x="179" y="26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13" name="Freeform 96"/>
            <p:cNvSpPr/>
            <p:nvPr>
              <p:custDataLst>
                <p:tags r:id="rId127"/>
              </p:custDataLst>
            </p:nvPr>
          </p:nvSpPr>
          <p:spPr bwMode="auto">
            <a:xfrm>
              <a:off x="177800" y="4865688"/>
              <a:ext cx="503238" cy="503237"/>
            </a:xfrm>
            <a:custGeom>
              <a:avLst/>
              <a:gdLst>
                <a:gd name="T0" fmla="*/ 175 w 317"/>
                <a:gd name="T1" fmla="*/ 0 h 317"/>
                <a:gd name="T2" fmla="*/ 213 w 317"/>
                <a:gd name="T3" fmla="*/ 104 h 317"/>
                <a:gd name="T4" fmla="*/ 317 w 317"/>
                <a:gd name="T5" fmla="*/ 140 h 317"/>
                <a:gd name="T6" fmla="*/ 231 w 317"/>
                <a:gd name="T7" fmla="*/ 207 h 317"/>
                <a:gd name="T8" fmla="*/ 228 w 317"/>
                <a:gd name="T9" fmla="*/ 317 h 317"/>
                <a:gd name="T10" fmla="*/ 137 w 317"/>
                <a:gd name="T11" fmla="*/ 255 h 317"/>
                <a:gd name="T12" fmla="*/ 32 w 317"/>
                <a:gd name="T13" fmla="*/ 287 h 317"/>
                <a:gd name="T14" fmla="*/ 62 w 317"/>
                <a:gd name="T15" fmla="*/ 182 h 317"/>
                <a:gd name="T16" fmla="*/ 0 w 317"/>
                <a:gd name="T17" fmla="*/ 91 h 317"/>
                <a:gd name="T18" fmla="*/ 109 w 317"/>
                <a:gd name="T19" fmla="*/ 88 h 317"/>
                <a:gd name="T20" fmla="*/ 175 w 317"/>
                <a:gd name="T21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7" h="317">
                  <a:moveTo>
                    <a:pt x="175" y="0"/>
                  </a:moveTo>
                  <a:lnTo>
                    <a:pt x="213" y="104"/>
                  </a:lnTo>
                  <a:lnTo>
                    <a:pt x="317" y="140"/>
                  </a:lnTo>
                  <a:lnTo>
                    <a:pt x="231" y="207"/>
                  </a:lnTo>
                  <a:lnTo>
                    <a:pt x="228" y="317"/>
                  </a:lnTo>
                  <a:lnTo>
                    <a:pt x="137" y="255"/>
                  </a:lnTo>
                  <a:lnTo>
                    <a:pt x="32" y="287"/>
                  </a:lnTo>
                  <a:lnTo>
                    <a:pt x="62" y="182"/>
                  </a:lnTo>
                  <a:lnTo>
                    <a:pt x="0" y="91"/>
                  </a:lnTo>
                  <a:lnTo>
                    <a:pt x="109" y="88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14" name="Freeform 97"/>
            <p:cNvSpPr/>
            <p:nvPr>
              <p:custDataLst>
                <p:tags r:id="rId128"/>
              </p:custDataLst>
            </p:nvPr>
          </p:nvSpPr>
          <p:spPr bwMode="auto">
            <a:xfrm>
              <a:off x="414337" y="5035550"/>
              <a:ext cx="104775" cy="107950"/>
            </a:xfrm>
            <a:custGeom>
              <a:avLst/>
              <a:gdLst>
                <a:gd name="T0" fmla="*/ 44 w 45"/>
                <a:gd name="T1" fmla="*/ 27 h 46"/>
                <a:gd name="T2" fmla="*/ 19 w 45"/>
                <a:gd name="T3" fmla="*/ 45 h 46"/>
                <a:gd name="T4" fmla="*/ 1 w 45"/>
                <a:gd name="T5" fmla="*/ 20 h 46"/>
                <a:gd name="T6" fmla="*/ 26 w 45"/>
                <a:gd name="T7" fmla="*/ 2 h 46"/>
                <a:gd name="T8" fmla="*/ 44 w 45"/>
                <a:gd name="T9" fmla="*/ 2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44" y="27"/>
                  </a:moveTo>
                  <a:cubicBezTo>
                    <a:pt x="42" y="38"/>
                    <a:pt x="31" y="46"/>
                    <a:pt x="19" y="45"/>
                  </a:cubicBezTo>
                  <a:cubicBezTo>
                    <a:pt x="8" y="43"/>
                    <a:pt x="0" y="32"/>
                    <a:pt x="1" y="20"/>
                  </a:cubicBezTo>
                  <a:cubicBezTo>
                    <a:pt x="3" y="8"/>
                    <a:pt x="14" y="0"/>
                    <a:pt x="26" y="2"/>
                  </a:cubicBezTo>
                  <a:cubicBezTo>
                    <a:pt x="37" y="4"/>
                    <a:pt x="45" y="15"/>
                    <a:pt x="44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15" name="Freeform 98"/>
            <p:cNvSpPr/>
            <p:nvPr>
              <p:custDataLst>
                <p:tags r:id="rId129"/>
              </p:custDataLst>
            </p:nvPr>
          </p:nvSpPr>
          <p:spPr bwMode="auto">
            <a:xfrm>
              <a:off x="461962" y="5165725"/>
              <a:ext cx="42863" cy="42862"/>
            </a:xfrm>
            <a:custGeom>
              <a:avLst/>
              <a:gdLst>
                <a:gd name="T0" fmla="*/ 17 w 18"/>
                <a:gd name="T1" fmla="*/ 10 h 18"/>
                <a:gd name="T2" fmla="*/ 8 w 18"/>
                <a:gd name="T3" fmla="*/ 17 h 18"/>
                <a:gd name="T4" fmla="*/ 1 w 18"/>
                <a:gd name="T5" fmla="*/ 8 h 18"/>
                <a:gd name="T6" fmla="*/ 10 w 18"/>
                <a:gd name="T7" fmla="*/ 1 h 18"/>
                <a:gd name="T8" fmla="*/ 17 w 18"/>
                <a:gd name="T9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17" y="10"/>
                  </a:moveTo>
                  <a:cubicBezTo>
                    <a:pt x="17" y="15"/>
                    <a:pt x="12" y="18"/>
                    <a:pt x="8" y="17"/>
                  </a:cubicBezTo>
                  <a:cubicBezTo>
                    <a:pt x="3" y="16"/>
                    <a:pt x="0" y="12"/>
                    <a:pt x="1" y="8"/>
                  </a:cubicBezTo>
                  <a:cubicBezTo>
                    <a:pt x="2" y="3"/>
                    <a:pt x="6" y="0"/>
                    <a:pt x="10" y="1"/>
                  </a:cubicBezTo>
                  <a:cubicBezTo>
                    <a:pt x="15" y="1"/>
                    <a:pt x="18" y="6"/>
                    <a:pt x="17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</p:grpSp>
      <p:sp>
        <p:nvSpPr>
          <p:cNvPr id="16" name="Freeform 167"/>
          <p:cNvSpPr/>
          <p:nvPr>
            <p:custDataLst>
              <p:tags r:id="rId7"/>
            </p:custDataLst>
          </p:nvPr>
        </p:nvSpPr>
        <p:spPr bwMode="auto">
          <a:xfrm rot="14520000">
            <a:off x="776764" y="687388"/>
            <a:ext cx="377825" cy="361950"/>
          </a:xfrm>
          <a:custGeom>
            <a:avLst/>
            <a:gdLst>
              <a:gd name="T0" fmla="*/ 77 w 135"/>
              <a:gd name="T1" fmla="*/ 6 h 129"/>
              <a:gd name="T2" fmla="*/ 89 w 135"/>
              <a:gd name="T3" fmla="*/ 34 h 129"/>
              <a:gd name="T4" fmla="*/ 96 w 135"/>
              <a:gd name="T5" fmla="*/ 39 h 129"/>
              <a:gd name="T6" fmla="*/ 126 w 135"/>
              <a:gd name="T7" fmla="*/ 44 h 129"/>
              <a:gd name="T8" fmla="*/ 130 w 135"/>
              <a:gd name="T9" fmla="*/ 59 h 129"/>
              <a:gd name="T10" fmla="*/ 108 w 135"/>
              <a:gd name="T11" fmla="*/ 79 h 129"/>
              <a:gd name="T12" fmla="*/ 105 w 135"/>
              <a:gd name="T13" fmla="*/ 87 h 129"/>
              <a:gd name="T14" fmla="*/ 109 w 135"/>
              <a:gd name="T15" fmla="*/ 117 h 129"/>
              <a:gd name="T16" fmla="*/ 96 w 135"/>
              <a:gd name="T17" fmla="*/ 126 h 129"/>
              <a:gd name="T18" fmla="*/ 70 w 135"/>
              <a:gd name="T19" fmla="*/ 111 h 129"/>
              <a:gd name="T20" fmla="*/ 62 w 135"/>
              <a:gd name="T21" fmla="*/ 110 h 129"/>
              <a:gd name="T22" fmla="*/ 35 w 135"/>
              <a:gd name="T23" fmla="*/ 124 h 129"/>
              <a:gd name="T24" fmla="*/ 23 w 135"/>
              <a:gd name="T25" fmla="*/ 115 h 129"/>
              <a:gd name="T26" fmla="*/ 29 w 135"/>
              <a:gd name="T27" fmla="*/ 85 h 129"/>
              <a:gd name="T28" fmla="*/ 26 w 135"/>
              <a:gd name="T29" fmla="*/ 77 h 129"/>
              <a:gd name="T30" fmla="*/ 5 w 135"/>
              <a:gd name="T31" fmla="*/ 55 h 129"/>
              <a:gd name="T32" fmla="*/ 10 w 135"/>
              <a:gd name="T33" fmla="*/ 41 h 129"/>
              <a:gd name="T34" fmla="*/ 40 w 135"/>
              <a:gd name="T35" fmla="*/ 37 h 129"/>
              <a:gd name="T36" fmla="*/ 47 w 135"/>
              <a:gd name="T37" fmla="*/ 33 h 129"/>
              <a:gd name="T38" fmla="*/ 61 w 135"/>
              <a:gd name="T39" fmla="*/ 6 h 129"/>
              <a:gd name="T40" fmla="*/ 77 w 135"/>
              <a:gd name="T41" fmla="*/ 6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5" h="129">
                <a:moveTo>
                  <a:pt x="77" y="6"/>
                </a:moveTo>
                <a:cubicBezTo>
                  <a:pt x="89" y="34"/>
                  <a:pt x="89" y="34"/>
                  <a:pt x="89" y="34"/>
                </a:cubicBezTo>
                <a:cubicBezTo>
                  <a:pt x="90" y="36"/>
                  <a:pt x="93" y="38"/>
                  <a:pt x="96" y="39"/>
                </a:cubicBezTo>
                <a:cubicBezTo>
                  <a:pt x="126" y="44"/>
                  <a:pt x="126" y="44"/>
                  <a:pt x="126" y="44"/>
                </a:cubicBezTo>
                <a:cubicBezTo>
                  <a:pt x="133" y="45"/>
                  <a:pt x="135" y="54"/>
                  <a:pt x="130" y="59"/>
                </a:cubicBezTo>
                <a:cubicBezTo>
                  <a:pt x="108" y="79"/>
                  <a:pt x="108" y="79"/>
                  <a:pt x="108" y="79"/>
                </a:cubicBezTo>
                <a:cubicBezTo>
                  <a:pt x="105" y="81"/>
                  <a:pt x="104" y="84"/>
                  <a:pt x="105" y="87"/>
                </a:cubicBezTo>
                <a:cubicBezTo>
                  <a:pt x="109" y="117"/>
                  <a:pt x="109" y="117"/>
                  <a:pt x="109" y="117"/>
                </a:cubicBezTo>
                <a:cubicBezTo>
                  <a:pt x="110" y="124"/>
                  <a:pt x="103" y="129"/>
                  <a:pt x="96" y="126"/>
                </a:cubicBezTo>
                <a:cubicBezTo>
                  <a:pt x="70" y="111"/>
                  <a:pt x="70" y="111"/>
                  <a:pt x="70" y="111"/>
                </a:cubicBezTo>
                <a:cubicBezTo>
                  <a:pt x="67" y="109"/>
                  <a:pt x="65" y="109"/>
                  <a:pt x="62" y="110"/>
                </a:cubicBezTo>
                <a:cubicBezTo>
                  <a:pt x="35" y="124"/>
                  <a:pt x="35" y="124"/>
                  <a:pt x="35" y="124"/>
                </a:cubicBezTo>
                <a:cubicBezTo>
                  <a:pt x="28" y="127"/>
                  <a:pt x="21" y="121"/>
                  <a:pt x="23" y="115"/>
                </a:cubicBezTo>
                <a:cubicBezTo>
                  <a:pt x="29" y="85"/>
                  <a:pt x="29" y="85"/>
                  <a:pt x="29" y="85"/>
                </a:cubicBezTo>
                <a:cubicBezTo>
                  <a:pt x="29" y="82"/>
                  <a:pt x="28" y="79"/>
                  <a:pt x="26" y="77"/>
                </a:cubicBezTo>
                <a:cubicBezTo>
                  <a:pt x="5" y="55"/>
                  <a:pt x="5" y="55"/>
                  <a:pt x="5" y="55"/>
                </a:cubicBezTo>
                <a:cubicBezTo>
                  <a:pt x="0" y="50"/>
                  <a:pt x="3" y="42"/>
                  <a:pt x="10" y="41"/>
                </a:cubicBezTo>
                <a:cubicBezTo>
                  <a:pt x="40" y="37"/>
                  <a:pt x="40" y="37"/>
                  <a:pt x="40" y="37"/>
                </a:cubicBezTo>
                <a:cubicBezTo>
                  <a:pt x="43" y="37"/>
                  <a:pt x="46" y="35"/>
                  <a:pt x="47" y="33"/>
                </a:cubicBezTo>
                <a:cubicBezTo>
                  <a:pt x="61" y="6"/>
                  <a:pt x="61" y="6"/>
                  <a:pt x="61" y="6"/>
                </a:cubicBezTo>
                <a:cubicBezTo>
                  <a:pt x="65" y="0"/>
                  <a:pt x="74" y="0"/>
                  <a:pt x="77" y="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aseline="0">
              <a:solidFill>
                <a:schemeClr val="bg1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17" name="Oval 10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55465" y="2482318"/>
            <a:ext cx="100706" cy="99794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aseline="0">
              <a:solidFill>
                <a:schemeClr val="bg1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18" name="Freeform 161"/>
          <p:cNvSpPr/>
          <p:nvPr>
            <p:custDataLst>
              <p:tags r:id="rId9"/>
            </p:custDataLst>
          </p:nvPr>
        </p:nvSpPr>
        <p:spPr bwMode="auto">
          <a:xfrm rot="3240000">
            <a:off x="1741170" y="5473700"/>
            <a:ext cx="528955" cy="507365"/>
          </a:xfrm>
          <a:custGeom>
            <a:avLst/>
            <a:gdLst>
              <a:gd name="T0" fmla="*/ 124 w 219"/>
              <a:gd name="T1" fmla="*/ 10 h 210"/>
              <a:gd name="T2" fmla="*/ 145 w 219"/>
              <a:gd name="T3" fmla="*/ 55 h 210"/>
              <a:gd name="T4" fmla="*/ 155 w 219"/>
              <a:gd name="T5" fmla="*/ 63 h 210"/>
              <a:gd name="T6" fmla="*/ 204 w 219"/>
              <a:gd name="T7" fmla="*/ 72 h 210"/>
              <a:gd name="T8" fmla="*/ 211 w 219"/>
              <a:gd name="T9" fmla="*/ 96 h 210"/>
              <a:gd name="T10" fmla="*/ 175 w 219"/>
              <a:gd name="T11" fmla="*/ 129 h 210"/>
              <a:gd name="T12" fmla="*/ 170 w 219"/>
              <a:gd name="T13" fmla="*/ 141 h 210"/>
              <a:gd name="T14" fmla="*/ 177 w 219"/>
              <a:gd name="T15" fmla="*/ 190 h 210"/>
              <a:gd name="T16" fmla="*/ 157 w 219"/>
              <a:gd name="T17" fmla="*/ 204 h 210"/>
              <a:gd name="T18" fmla="*/ 114 w 219"/>
              <a:gd name="T19" fmla="*/ 180 h 210"/>
              <a:gd name="T20" fmla="*/ 101 w 219"/>
              <a:gd name="T21" fmla="*/ 179 h 210"/>
              <a:gd name="T22" fmla="*/ 56 w 219"/>
              <a:gd name="T23" fmla="*/ 201 h 210"/>
              <a:gd name="T24" fmla="*/ 37 w 219"/>
              <a:gd name="T25" fmla="*/ 186 h 210"/>
              <a:gd name="T26" fmla="*/ 46 w 219"/>
              <a:gd name="T27" fmla="*/ 138 h 210"/>
              <a:gd name="T28" fmla="*/ 43 w 219"/>
              <a:gd name="T29" fmla="*/ 125 h 210"/>
              <a:gd name="T30" fmla="*/ 8 w 219"/>
              <a:gd name="T31" fmla="*/ 90 h 210"/>
              <a:gd name="T32" fmla="*/ 17 w 219"/>
              <a:gd name="T33" fmla="*/ 66 h 210"/>
              <a:gd name="T34" fmla="*/ 66 w 219"/>
              <a:gd name="T35" fmla="*/ 61 h 210"/>
              <a:gd name="T36" fmla="*/ 76 w 219"/>
              <a:gd name="T37" fmla="*/ 53 h 210"/>
              <a:gd name="T38" fmla="*/ 100 w 219"/>
              <a:gd name="T39" fmla="*/ 10 h 210"/>
              <a:gd name="T40" fmla="*/ 124 w 219"/>
              <a:gd name="T41" fmla="*/ 1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19" h="210">
                <a:moveTo>
                  <a:pt x="124" y="10"/>
                </a:moveTo>
                <a:cubicBezTo>
                  <a:pt x="145" y="55"/>
                  <a:pt x="145" y="55"/>
                  <a:pt x="145" y="55"/>
                </a:cubicBezTo>
                <a:cubicBezTo>
                  <a:pt x="147" y="59"/>
                  <a:pt x="151" y="62"/>
                  <a:pt x="155" y="63"/>
                </a:cubicBezTo>
                <a:cubicBezTo>
                  <a:pt x="204" y="72"/>
                  <a:pt x="204" y="72"/>
                  <a:pt x="204" y="72"/>
                </a:cubicBezTo>
                <a:cubicBezTo>
                  <a:pt x="215" y="74"/>
                  <a:pt x="219" y="88"/>
                  <a:pt x="211" y="96"/>
                </a:cubicBezTo>
                <a:cubicBezTo>
                  <a:pt x="175" y="129"/>
                  <a:pt x="175" y="129"/>
                  <a:pt x="175" y="129"/>
                </a:cubicBezTo>
                <a:cubicBezTo>
                  <a:pt x="171" y="132"/>
                  <a:pt x="170" y="137"/>
                  <a:pt x="170" y="141"/>
                </a:cubicBezTo>
                <a:cubicBezTo>
                  <a:pt x="177" y="190"/>
                  <a:pt x="177" y="190"/>
                  <a:pt x="177" y="190"/>
                </a:cubicBezTo>
                <a:cubicBezTo>
                  <a:pt x="179" y="201"/>
                  <a:pt x="167" y="210"/>
                  <a:pt x="157" y="204"/>
                </a:cubicBezTo>
                <a:cubicBezTo>
                  <a:pt x="114" y="180"/>
                  <a:pt x="114" y="180"/>
                  <a:pt x="114" y="180"/>
                </a:cubicBezTo>
                <a:cubicBezTo>
                  <a:pt x="110" y="178"/>
                  <a:pt x="105" y="177"/>
                  <a:pt x="101" y="179"/>
                </a:cubicBezTo>
                <a:cubicBezTo>
                  <a:pt x="56" y="201"/>
                  <a:pt x="56" y="201"/>
                  <a:pt x="56" y="201"/>
                </a:cubicBezTo>
                <a:cubicBezTo>
                  <a:pt x="46" y="206"/>
                  <a:pt x="34" y="197"/>
                  <a:pt x="37" y="186"/>
                </a:cubicBezTo>
                <a:cubicBezTo>
                  <a:pt x="46" y="138"/>
                  <a:pt x="46" y="138"/>
                  <a:pt x="46" y="138"/>
                </a:cubicBezTo>
                <a:cubicBezTo>
                  <a:pt x="47" y="133"/>
                  <a:pt x="46" y="129"/>
                  <a:pt x="43" y="125"/>
                </a:cubicBezTo>
                <a:cubicBezTo>
                  <a:pt x="8" y="90"/>
                  <a:pt x="8" y="90"/>
                  <a:pt x="8" y="90"/>
                </a:cubicBezTo>
                <a:cubicBezTo>
                  <a:pt x="0" y="82"/>
                  <a:pt x="5" y="68"/>
                  <a:pt x="17" y="66"/>
                </a:cubicBezTo>
                <a:cubicBezTo>
                  <a:pt x="66" y="61"/>
                  <a:pt x="66" y="61"/>
                  <a:pt x="66" y="61"/>
                </a:cubicBezTo>
                <a:cubicBezTo>
                  <a:pt x="70" y="60"/>
                  <a:pt x="74" y="57"/>
                  <a:pt x="76" y="53"/>
                </a:cubicBezTo>
                <a:cubicBezTo>
                  <a:pt x="100" y="10"/>
                  <a:pt x="100" y="10"/>
                  <a:pt x="100" y="10"/>
                </a:cubicBezTo>
                <a:cubicBezTo>
                  <a:pt x="105" y="0"/>
                  <a:pt x="120" y="0"/>
                  <a:pt x="124" y="1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aseline="0">
              <a:solidFill>
                <a:schemeClr val="bg1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19" name="Freeform 171"/>
          <p:cNvSpPr/>
          <p:nvPr>
            <p:custDataLst>
              <p:tags r:id="rId10"/>
            </p:custDataLst>
          </p:nvPr>
        </p:nvSpPr>
        <p:spPr bwMode="auto">
          <a:xfrm>
            <a:off x="1781016" y="1753711"/>
            <a:ext cx="268288" cy="269875"/>
          </a:xfrm>
          <a:custGeom>
            <a:avLst/>
            <a:gdLst>
              <a:gd name="T0" fmla="*/ 35 w 96"/>
              <a:gd name="T1" fmla="*/ 3 h 96"/>
              <a:gd name="T2" fmla="*/ 53 w 96"/>
              <a:gd name="T3" fmla="*/ 17 h 96"/>
              <a:gd name="T4" fmla="*/ 58 w 96"/>
              <a:gd name="T5" fmla="*/ 18 h 96"/>
              <a:gd name="T6" fmla="*/ 79 w 96"/>
              <a:gd name="T7" fmla="*/ 11 h 96"/>
              <a:gd name="T8" fmla="*/ 87 w 96"/>
              <a:gd name="T9" fmla="*/ 19 h 96"/>
              <a:gd name="T10" fmla="*/ 79 w 96"/>
              <a:gd name="T11" fmla="*/ 39 h 96"/>
              <a:gd name="T12" fmla="*/ 80 w 96"/>
              <a:gd name="T13" fmla="*/ 45 h 96"/>
              <a:gd name="T14" fmla="*/ 93 w 96"/>
              <a:gd name="T15" fmla="*/ 63 h 96"/>
              <a:gd name="T16" fmla="*/ 88 w 96"/>
              <a:gd name="T17" fmla="*/ 73 h 96"/>
              <a:gd name="T18" fmla="*/ 66 w 96"/>
              <a:gd name="T19" fmla="*/ 72 h 96"/>
              <a:gd name="T20" fmla="*/ 61 w 96"/>
              <a:gd name="T21" fmla="*/ 74 h 96"/>
              <a:gd name="T22" fmla="*/ 48 w 96"/>
              <a:gd name="T23" fmla="*/ 92 h 96"/>
              <a:gd name="T24" fmla="*/ 37 w 96"/>
              <a:gd name="T25" fmla="*/ 90 h 96"/>
              <a:gd name="T26" fmla="*/ 31 w 96"/>
              <a:gd name="T27" fmla="*/ 69 h 96"/>
              <a:gd name="T28" fmla="*/ 27 w 96"/>
              <a:gd name="T29" fmla="*/ 65 h 96"/>
              <a:gd name="T30" fmla="*/ 6 w 96"/>
              <a:gd name="T31" fmla="*/ 58 h 96"/>
              <a:gd name="T32" fmla="*/ 5 w 96"/>
              <a:gd name="T33" fmla="*/ 47 h 96"/>
              <a:gd name="T34" fmla="*/ 23 w 96"/>
              <a:gd name="T35" fmla="*/ 35 h 96"/>
              <a:gd name="T36" fmla="*/ 25 w 96"/>
              <a:gd name="T37" fmla="*/ 30 h 96"/>
              <a:gd name="T38" fmla="*/ 26 w 96"/>
              <a:gd name="T39" fmla="*/ 8 h 96"/>
              <a:gd name="T40" fmla="*/ 35 w 96"/>
              <a:gd name="T41" fmla="*/ 3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6" h="96">
                <a:moveTo>
                  <a:pt x="35" y="3"/>
                </a:moveTo>
                <a:cubicBezTo>
                  <a:pt x="53" y="17"/>
                  <a:pt x="53" y="17"/>
                  <a:pt x="53" y="17"/>
                </a:cubicBezTo>
                <a:cubicBezTo>
                  <a:pt x="54" y="18"/>
                  <a:pt x="56" y="18"/>
                  <a:pt x="58" y="18"/>
                </a:cubicBezTo>
                <a:cubicBezTo>
                  <a:pt x="79" y="11"/>
                  <a:pt x="79" y="11"/>
                  <a:pt x="79" y="11"/>
                </a:cubicBezTo>
                <a:cubicBezTo>
                  <a:pt x="84" y="9"/>
                  <a:pt x="88" y="14"/>
                  <a:pt x="87" y="19"/>
                </a:cubicBezTo>
                <a:cubicBezTo>
                  <a:pt x="79" y="39"/>
                  <a:pt x="79" y="39"/>
                  <a:pt x="79" y="39"/>
                </a:cubicBezTo>
                <a:cubicBezTo>
                  <a:pt x="79" y="41"/>
                  <a:pt x="79" y="43"/>
                  <a:pt x="80" y="45"/>
                </a:cubicBezTo>
                <a:cubicBezTo>
                  <a:pt x="93" y="63"/>
                  <a:pt x="93" y="63"/>
                  <a:pt x="93" y="63"/>
                </a:cubicBezTo>
                <a:cubicBezTo>
                  <a:pt x="96" y="67"/>
                  <a:pt x="93" y="73"/>
                  <a:pt x="88" y="73"/>
                </a:cubicBezTo>
                <a:cubicBezTo>
                  <a:pt x="66" y="72"/>
                  <a:pt x="66" y="72"/>
                  <a:pt x="66" y="72"/>
                </a:cubicBezTo>
                <a:cubicBezTo>
                  <a:pt x="64" y="72"/>
                  <a:pt x="62" y="73"/>
                  <a:pt x="61" y="74"/>
                </a:cubicBezTo>
                <a:cubicBezTo>
                  <a:pt x="48" y="92"/>
                  <a:pt x="48" y="92"/>
                  <a:pt x="48" y="92"/>
                </a:cubicBezTo>
                <a:cubicBezTo>
                  <a:pt x="45" y="96"/>
                  <a:pt x="38" y="95"/>
                  <a:pt x="37" y="90"/>
                </a:cubicBezTo>
                <a:cubicBezTo>
                  <a:pt x="31" y="69"/>
                  <a:pt x="31" y="69"/>
                  <a:pt x="31" y="69"/>
                </a:cubicBezTo>
                <a:cubicBezTo>
                  <a:pt x="30" y="67"/>
                  <a:pt x="29" y="66"/>
                  <a:pt x="27" y="65"/>
                </a:cubicBezTo>
                <a:cubicBezTo>
                  <a:pt x="6" y="58"/>
                  <a:pt x="6" y="58"/>
                  <a:pt x="6" y="58"/>
                </a:cubicBezTo>
                <a:cubicBezTo>
                  <a:pt x="1" y="56"/>
                  <a:pt x="0" y="50"/>
                  <a:pt x="5" y="47"/>
                </a:cubicBezTo>
                <a:cubicBezTo>
                  <a:pt x="23" y="35"/>
                  <a:pt x="23" y="35"/>
                  <a:pt x="23" y="35"/>
                </a:cubicBezTo>
                <a:cubicBezTo>
                  <a:pt x="24" y="34"/>
                  <a:pt x="25" y="32"/>
                  <a:pt x="25" y="30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3"/>
                  <a:pt x="31" y="0"/>
                  <a:pt x="35" y="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aseline="0">
              <a:solidFill>
                <a:schemeClr val="bg1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20" name="Oval 9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47873" y="4134999"/>
            <a:ext cx="199897" cy="202319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aseline="0">
              <a:solidFill>
                <a:schemeClr val="bg1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21" name="Oval 10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180710" y="4874143"/>
            <a:ext cx="134938" cy="13811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aseline="0">
              <a:solidFill>
                <a:schemeClr val="bg1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grpSp>
        <p:nvGrpSpPr>
          <p:cNvPr id="38" name="组合 37"/>
          <p:cNvGrpSpPr/>
          <p:nvPr>
            <p:custDataLst>
              <p:tags r:id="rId13"/>
            </p:custDataLst>
          </p:nvPr>
        </p:nvGrpSpPr>
        <p:grpSpPr>
          <a:xfrm>
            <a:off x="3850459" y="491139"/>
            <a:ext cx="444500" cy="455612"/>
            <a:chOff x="2132012" y="2516188"/>
            <a:chExt cx="444500" cy="455612"/>
          </a:xfrm>
        </p:grpSpPr>
        <p:sp>
          <p:nvSpPr>
            <p:cNvPr id="39" name="Freeform 91"/>
            <p:cNvSpPr/>
            <p:nvPr>
              <p:custDataLst>
                <p:tags r:id="rId122"/>
              </p:custDataLst>
            </p:nvPr>
          </p:nvSpPr>
          <p:spPr bwMode="auto">
            <a:xfrm>
              <a:off x="2132012" y="2516188"/>
              <a:ext cx="444500" cy="455612"/>
            </a:xfrm>
            <a:custGeom>
              <a:avLst/>
              <a:gdLst>
                <a:gd name="T0" fmla="*/ 178 w 191"/>
                <a:gd name="T1" fmla="*/ 157 h 196"/>
                <a:gd name="T2" fmla="*/ 170 w 191"/>
                <a:gd name="T3" fmla="*/ 158 h 196"/>
                <a:gd name="T4" fmla="*/ 126 w 191"/>
                <a:gd name="T5" fmla="*/ 156 h 196"/>
                <a:gd name="T6" fmla="*/ 95 w 191"/>
                <a:gd name="T7" fmla="*/ 189 h 196"/>
                <a:gd name="T8" fmla="*/ 77 w 191"/>
                <a:gd name="T9" fmla="*/ 195 h 196"/>
                <a:gd name="T10" fmla="*/ 64 w 191"/>
                <a:gd name="T11" fmla="*/ 181 h 196"/>
                <a:gd name="T12" fmla="*/ 52 w 191"/>
                <a:gd name="T13" fmla="*/ 138 h 196"/>
                <a:gd name="T14" fmla="*/ 12 w 191"/>
                <a:gd name="T15" fmla="*/ 120 h 196"/>
                <a:gd name="T16" fmla="*/ 1 w 191"/>
                <a:gd name="T17" fmla="*/ 104 h 196"/>
                <a:gd name="T18" fmla="*/ 9 w 191"/>
                <a:gd name="T19" fmla="*/ 87 h 196"/>
                <a:gd name="T20" fmla="*/ 47 w 191"/>
                <a:gd name="T21" fmla="*/ 63 h 196"/>
                <a:gd name="T22" fmla="*/ 52 w 191"/>
                <a:gd name="T23" fmla="*/ 18 h 196"/>
                <a:gd name="T24" fmla="*/ 63 w 191"/>
                <a:gd name="T25" fmla="*/ 3 h 196"/>
                <a:gd name="T26" fmla="*/ 82 w 191"/>
                <a:gd name="T27" fmla="*/ 6 h 196"/>
                <a:gd name="T28" fmla="*/ 117 w 191"/>
                <a:gd name="T29" fmla="*/ 34 h 196"/>
                <a:gd name="T30" fmla="*/ 160 w 191"/>
                <a:gd name="T31" fmla="*/ 25 h 196"/>
                <a:gd name="T32" fmla="*/ 178 w 191"/>
                <a:gd name="T33" fmla="*/ 31 h 196"/>
                <a:gd name="T34" fmla="*/ 182 w 191"/>
                <a:gd name="T35" fmla="*/ 50 h 196"/>
                <a:gd name="T36" fmla="*/ 165 w 191"/>
                <a:gd name="T37" fmla="*/ 92 h 196"/>
                <a:gd name="T38" fmla="*/ 187 w 191"/>
                <a:gd name="T39" fmla="*/ 131 h 196"/>
                <a:gd name="T40" fmla="*/ 187 w 191"/>
                <a:gd name="T41" fmla="*/ 150 h 196"/>
                <a:gd name="T42" fmla="*/ 178 w 191"/>
                <a:gd name="T43" fmla="*/ 157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1" h="196">
                  <a:moveTo>
                    <a:pt x="178" y="157"/>
                  </a:moveTo>
                  <a:cubicBezTo>
                    <a:pt x="176" y="158"/>
                    <a:pt x="173" y="159"/>
                    <a:pt x="170" y="158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95" y="189"/>
                    <a:pt x="95" y="189"/>
                    <a:pt x="95" y="189"/>
                  </a:cubicBezTo>
                  <a:cubicBezTo>
                    <a:pt x="91" y="194"/>
                    <a:pt x="84" y="196"/>
                    <a:pt x="77" y="195"/>
                  </a:cubicBezTo>
                  <a:cubicBezTo>
                    <a:pt x="71" y="193"/>
                    <a:pt x="65" y="188"/>
                    <a:pt x="64" y="181"/>
                  </a:cubicBezTo>
                  <a:cubicBezTo>
                    <a:pt x="52" y="138"/>
                    <a:pt x="52" y="138"/>
                    <a:pt x="52" y="138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5" y="117"/>
                    <a:pt x="1" y="111"/>
                    <a:pt x="1" y="104"/>
                  </a:cubicBezTo>
                  <a:cubicBezTo>
                    <a:pt x="0" y="97"/>
                    <a:pt x="3" y="90"/>
                    <a:pt x="9" y="87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11"/>
                    <a:pt x="57" y="6"/>
                    <a:pt x="63" y="3"/>
                  </a:cubicBezTo>
                  <a:cubicBezTo>
                    <a:pt x="69" y="0"/>
                    <a:pt x="77" y="1"/>
                    <a:pt x="82" y="6"/>
                  </a:cubicBezTo>
                  <a:cubicBezTo>
                    <a:pt x="117" y="34"/>
                    <a:pt x="117" y="34"/>
                    <a:pt x="117" y="34"/>
                  </a:cubicBezTo>
                  <a:cubicBezTo>
                    <a:pt x="160" y="25"/>
                    <a:pt x="160" y="25"/>
                    <a:pt x="160" y="25"/>
                  </a:cubicBezTo>
                  <a:cubicBezTo>
                    <a:pt x="167" y="24"/>
                    <a:pt x="174" y="26"/>
                    <a:pt x="178" y="31"/>
                  </a:cubicBezTo>
                  <a:cubicBezTo>
                    <a:pt x="183" y="37"/>
                    <a:pt x="184" y="44"/>
                    <a:pt x="182" y="50"/>
                  </a:cubicBezTo>
                  <a:cubicBezTo>
                    <a:pt x="165" y="92"/>
                    <a:pt x="165" y="92"/>
                    <a:pt x="165" y="92"/>
                  </a:cubicBezTo>
                  <a:cubicBezTo>
                    <a:pt x="187" y="131"/>
                    <a:pt x="187" y="131"/>
                    <a:pt x="187" y="131"/>
                  </a:cubicBezTo>
                  <a:cubicBezTo>
                    <a:pt x="191" y="137"/>
                    <a:pt x="191" y="144"/>
                    <a:pt x="187" y="150"/>
                  </a:cubicBezTo>
                  <a:cubicBezTo>
                    <a:pt x="185" y="153"/>
                    <a:pt x="182" y="156"/>
                    <a:pt x="178" y="1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40" name="Freeform 92"/>
            <p:cNvSpPr/>
            <p:nvPr>
              <p:custDataLst>
                <p:tags r:id="rId123"/>
              </p:custDataLst>
            </p:nvPr>
          </p:nvSpPr>
          <p:spPr bwMode="auto">
            <a:xfrm>
              <a:off x="2176462" y="2563813"/>
              <a:ext cx="354013" cy="361950"/>
            </a:xfrm>
            <a:custGeom>
              <a:avLst/>
              <a:gdLst>
                <a:gd name="T0" fmla="*/ 75 w 223"/>
                <a:gd name="T1" fmla="*/ 0 h 228"/>
                <a:gd name="T2" fmla="*/ 136 w 223"/>
                <a:gd name="T3" fmla="*/ 49 h 228"/>
                <a:gd name="T4" fmla="*/ 212 w 223"/>
                <a:gd name="T5" fmla="*/ 33 h 228"/>
                <a:gd name="T6" fmla="*/ 185 w 223"/>
                <a:gd name="T7" fmla="*/ 107 h 228"/>
                <a:gd name="T8" fmla="*/ 223 w 223"/>
                <a:gd name="T9" fmla="*/ 175 h 228"/>
                <a:gd name="T10" fmla="*/ 145 w 223"/>
                <a:gd name="T11" fmla="*/ 171 h 228"/>
                <a:gd name="T12" fmla="*/ 92 w 223"/>
                <a:gd name="T13" fmla="*/ 228 h 228"/>
                <a:gd name="T14" fmla="*/ 72 w 223"/>
                <a:gd name="T15" fmla="*/ 153 h 228"/>
                <a:gd name="T16" fmla="*/ 0 w 223"/>
                <a:gd name="T17" fmla="*/ 120 h 228"/>
                <a:gd name="T18" fmla="*/ 66 w 223"/>
                <a:gd name="T19" fmla="*/ 77 h 228"/>
                <a:gd name="T20" fmla="*/ 75 w 223"/>
                <a:gd name="T21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3" h="228">
                  <a:moveTo>
                    <a:pt x="75" y="0"/>
                  </a:moveTo>
                  <a:lnTo>
                    <a:pt x="136" y="49"/>
                  </a:lnTo>
                  <a:lnTo>
                    <a:pt x="212" y="33"/>
                  </a:lnTo>
                  <a:lnTo>
                    <a:pt x="185" y="107"/>
                  </a:lnTo>
                  <a:lnTo>
                    <a:pt x="223" y="175"/>
                  </a:lnTo>
                  <a:lnTo>
                    <a:pt x="145" y="171"/>
                  </a:lnTo>
                  <a:lnTo>
                    <a:pt x="92" y="228"/>
                  </a:lnTo>
                  <a:lnTo>
                    <a:pt x="72" y="153"/>
                  </a:lnTo>
                  <a:lnTo>
                    <a:pt x="0" y="120"/>
                  </a:lnTo>
                  <a:lnTo>
                    <a:pt x="66" y="77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41" name="Freeform 93"/>
            <p:cNvSpPr/>
            <p:nvPr>
              <p:custDataLst>
                <p:tags r:id="rId124"/>
              </p:custDataLst>
            </p:nvPr>
          </p:nvSpPr>
          <p:spPr bwMode="auto">
            <a:xfrm>
              <a:off x="2344737" y="2655888"/>
              <a:ext cx="77788" cy="80962"/>
            </a:xfrm>
            <a:custGeom>
              <a:avLst/>
              <a:gdLst>
                <a:gd name="T0" fmla="*/ 31 w 34"/>
                <a:gd name="T1" fmla="*/ 12 h 35"/>
                <a:gd name="T2" fmla="*/ 23 w 34"/>
                <a:gd name="T3" fmla="*/ 32 h 35"/>
                <a:gd name="T4" fmla="*/ 3 w 34"/>
                <a:gd name="T5" fmla="*/ 24 h 35"/>
                <a:gd name="T6" fmla="*/ 11 w 34"/>
                <a:gd name="T7" fmla="*/ 4 h 35"/>
                <a:gd name="T8" fmla="*/ 31 w 34"/>
                <a:gd name="T9" fmla="*/ 1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1" y="12"/>
                  </a:moveTo>
                  <a:cubicBezTo>
                    <a:pt x="34" y="20"/>
                    <a:pt x="31" y="29"/>
                    <a:pt x="23" y="32"/>
                  </a:cubicBezTo>
                  <a:cubicBezTo>
                    <a:pt x="15" y="35"/>
                    <a:pt x="6" y="31"/>
                    <a:pt x="3" y="24"/>
                  </a:cubicBezTo>
                  <a:cubicBezTo>
                    <a:pt x="0" y="16"/>
                    <a:pt x="3" y="7"/>
                    <a:pt x="11" y="4"/>
                  </a:cubicBezTo>
                  <a:cubicBezTo>
                    <a:pt x="19" y="0"/>
                    <a:pt x="28" y="4"/>
                    <a:pt x="31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42" name="Freeform 94"/>
            <p:cNvSpPr/>
            <p:nvPr>
              <p:custDataLst>
                <p:tags r:id="rId125"/>
              </p:custDataLst>
            </p:nvPr>
          </p:nvSpPr>
          <p:spPr bwMode="auto">
            <a:xfrm>
              <a:off x="2413000" y="2735263"/>
              <a:ext cx="33338" cy="30162"/>
            </a:xfrm>
            <a:custGeom>
              <a:avLst/>
              <a:gdLst>
                <a:gd name="T0" fmla="*/ 12 w 14"/>
                <a:gd name="T1" fmla="*/ 4 h 13"/>
                <a:gd name="T2" fmla="*/ 9 w 14"/>
                <a:gd name="T3" fmla="*/ 12 h 13"/>
                <a:gd name="T4" fmla="*/ 1 w 14"/>
                <a:gd name="T5" fmla="*/ 9 h 13"/>
                <a:gd name="T6" fmla="*/ 5 w 14"/>
                <a:gd name="T7" fmla="*/ 1 h 13"/>
                <a:gd name="T8" fmla="*/ 12 w 14"/>
                <a:gd name="T9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12" y="4"/>
                  </a:moveTo>
                  <a:cubicBezTo>
                    <a:pt x="14" y="7"/>
                    <a:pt x="12" y="11"/>
                    <a:pt x="9" y="12"/>
                  </a:cubicBezTo>
                  <a:cubicBezTo>
                    <a:pt x="6" y="13"/>
                    <a:pt x="3" y="12"/>
                    <a:pt x="1" y="9"/>
                  </a:cubicBezTo>
                  <a:cubicBezTo>
                    <a:pt x="0" y="6"/>
                    <a:pt x="2" y="2"/>
                    <a:pt x="5" y="1"/>
                  </a:cubicBezTo>
                  <a:cubicBezTo>
                    <a:pt x="8" y="0"/>
                    <a:pt x="11" y="1"/>
                    <a:pt x="12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</p:grpSp>
      <p:sp>
        <p:nvSpPr>
          <p:cNvPr id="43" name="Oval 10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557016" y="986856"/>
            <a:ext cx="136525" cy="133350"/>
          </a:xfrm>
          <a:prstGeom prst="ellipse">
            <a:avLst/>
          </a:pr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aseline="0">
              <a:solidFill>
                <a:schemeClr val="bg1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grpSp>
        <p:nvGrpSpPr>
          <p:cNvPr id="44" name="组合 43"/>
          <p:cNvGrpSpPr/>
          <p:nvPr>
            <p:custDataLst>
              <p:tags r:id="rId15"/>
            </p:custDataLst>
          </p:nvPr>
        </p:nvGrpSpPr>
        <p:grpSpPr>
          <a:xfrm rot="21300000" flipH="1">
            <a:off x="8438515" y="489585"/>
            <a:ext cx="3489325" cy="6216015"/>
            <a:chOff x="958" y="979"/>
            <a:chExt cx="5495" cy="9789"/>
          </a:xfrm>
        </p:grpSpPr>
        <p:grpSp>
          <p:nvGrpSpPr>
            <p:cNvPr id="45" name="组合 44"/>
            <p:cNvGrpSpPr/>
            <p:nvPr/>
          </p:nvGrpSpPr>
          <p:grpSpPr>
            <a:xfrm>
              <a:off x="1303" y="5284"/>
              <a:ext cx="4997" cy="5484"/>
              <a:chOff x="80" y="2968"/>
              <a:chExt cx="9117" cy="9530"/>
            </a:xfrm>
          </p:grpSpPr>
          <p:grpSp>
            <p:nvGrpSpPr>
              <p:cNvPr id="54" name="组合 53"/>
              <p:cNvGrpSpPr/>
              <p:nvPr/>
            </p:nvGrpSpPr>
            <p:grpSpPr>
              <a:xfrm>
                <a:off x="4435" y="5530"/>
                <a:ext cx="4740" cy="6640"/>
                <a:chOff x="2816225" y="3511550"/>
                <a:chExt cx="3009900" cy="4216400"/>
              </a:xfrm>
            </p:grpSpPr>
            <p:sp>
              <p:nvSpPr>
                <p:cNvPr id="140" name="Freeform 5"/>
                <p:cNvSpPr/>
                <p:nvPr>
                  <p:custDataLst>
                    <p:tags r:id="rId107"/>
                  </p:custDataLst>
                </p:nvPr>
              </p:nvSpPr>
              <p:spPr bwMode="auto">
                <a:xfrm>
                  <a:off x="2816225" y="3511550"/>
                  <a:ext cx="3009900" cy="4186237"/>
                </a:xfrm>
                <a:custGeom>
                  <a:avLst/>
                  <a:gdLst>
                    <a:gd name="T0" fmla="*/ 638 w 1296"/>
                    <a:gd name="T1" fmla="*/ 1801 h 1801"/>
                    <a:gd name="T2" fmla="*/ 638 w 1296"/>
                    <a:gd name="T3" fmla="*/ 1801 h 1801"/>
                    <a:gd name="T4" fmla="*/ 502 w 1296"/>
                    <a:gd name="T5" fmla="*/ 1786 h 1801"/>
                    <a:gd name="T6" fmla="*/ 117 w 1296"/>
                    <a:gd name="T7" fmla="*/ 1514 h 1801"/>
                    <a:gd name="T8" fmla="*/ 37 w 1296"/>
                    <a:gd name="T9" fmla="*/ 1049 h 1801"/>
                    <a:gd name="T10" fmla="*/ 557 w 1296"/>
                    <a:gd name="T11" fmla="*/ 574 h 1801"/>
                    <a:gd name="T12" fmla="*/ 623 w 1296"/>
                    <a:gd name="T13" fmla="*/ 282 h 1801"/>
                    <a:gd name="T14" fmla="*/ 602 w 1296"/>
                    <a:gd name="T15" fmla="*/ 260 h 1801"/>
                    <a:gd name="T16" fmla="*/ 592 w 1296"/>
                    <a:gd name="T17" fmla="*/ 199 h 1801"/>
                    <a:gd name="T18" fmla="*/ 623 w 1296"/>
                    <a:gd name="T19" fmla="*/ 63 h 1801"/>
                    <a:gd name="T20" fmla="*/ 701 w 1296"/>
                    <a:gd name="T21" fmla="*/ 0 h 1801"/>
                    <a:gd name="T22" fmla="*/ 719 w 1296"/>
                    <a:gd name="T23" fmla="*/ 2 h 1801"/>
                    <a:gd name="T24" fmla="*/ 1072 w 1296"/>
                    <a:gd name="T25" fmla="*/ 82 h 1801"/>
                    <a:gd name="T26" fmla="*/ 1132 w 1296"/>
                    <a:gd name="T27" fmla="*/ 178 h 1801"/>
                    <a:gd name="T28" fmla="*/ 1102 w 1296"/>
                    <a:gd name="T29" fmla="*/ 314 h 1801"/>
                    <a:gd name="T30" fmla="*/ 1039 w 1296"/>
                    <a:gd name="T31" fmla="*/ 376 h 1801"/>
                    <a:gd name="T32" fmla="*/ 973 w 1296"/>
                    <a:gd name="T33" fmla="*/ 667 h 1801"/>
                    <a:gd name="T34" fmla="*/ 1239 w 1296"/>
                    <a:gd name="T35" fmla="*/ 1320 h 1801"/>
                    <a:gd name="T36" fmla="*/ 638 w 1296"/>
                    <a:gd name="T37" fmla="*/ 1801 h 18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96" h="1801">
                      <a:moveTo>
                        <a:pt x="638" y="1801"/>
                      </a:moveTo>
                      <a:cubicBezTo>
                        <a:pt x="638" y="1801"/>
                        <a:pt x="638" y="1801"/>
                        <a:pt x="638" y="1801"/>
                      </a:cubicBezTo>
                      <a:cubicBezTo>
                        <a:pt x="593" y="1801"/>
                        <a:pt x="547" y="1796"/>
                        <a:pt x="502" y="1786"/>
                      </a:cubicBezTo>
                      <a:cubicBezTo>
                        <a:pt x="342" y="1750"/>
                        <a:pt x="205" y="1653"/>
                        <a:pt x="117" y="1514"/>
                      </a:cubicBezTo>
                      <a:cubicBezTo>
                        <a:pt x="29" y="1375"/>
                        <a:pt x="0" y="1210"/>
                        <a:pt x="37" y="1049"/>
                      </a:cubicBezTo>
                      <a:cubicBezTo>
                        <a:pt x="94" y="795"/>
                        <a:pt x="301" y="607"/>
                        <a:pt x="557" y="574"/>
                      </a:cubicBezTo>
                      <a:cubicBezTo>
                        <a:pt x="623" y="282"/>
                        <a:pt x="623" y="282"/>
                        <a:pt x="623" y="282"/>
                      </a:cubicBezTo>
                      <a:cubicBezTo>
                        <a:pt x="615" y="276"/>
                        <a:pt x="608" y="269"/>
                        <a:pt x="602" y="260"/>
                      </a:cubicBezTo>
                      <a:cubicBezTo>
                        <a:pt x="591" y="242"/>
                        <a:pt x="587" y="220"/>
                        <a:pt x="592" y="199"/>
                      </a:cubicBezTo>
                      <a:cubicBezTo>
                        <a:pt x="623" y="63"/>
                        <a:pt x="623" y="63"/>
                        <a:pt x="623" y="63"/>
                      </a:cubicBezTo>
                      <a:cubicBezTo>
                        <a:pt x="631" y="26"/>
                        <a:pt x="663" y="0"/>
                        <a:pt x="701" y="0"/>
                      </a:cubicBezTo>
                      <a:cubicBezTo>
                        <a:pt x="707" y="0"/>
                        <a:pt x="713" y="1"/>
                        <a:pt x="719" y="2"/>
                      </a:cubicBezTo>
                      <a:cubicBezTo>
                        <a:pt x="1072" y="82"/>
                        <a:pt x="1072" y="82"/>
                        <a:pt x="1072" y="82"/>
                      </a:cubicBezTo>
                      <a:cubicBezTo>
                        <a:pt x="1115" y="91"/>
                        <a:pt x="1142" y="135"/>
                        <a:pt x="1132" y="178"/>
                      </a:cubicBezTo>
                      <a:cubicBezTo>
                        <a:pt x="1102" y="314"/>
                        <a:pt x="1102" y="314"/>
                        <a:pt x="1102" y="314"/>
                      </a:cubicBezTo>
                      <a:cubicBezTo>
                        <a:pt x="1095" y="346"/>
                        <a:pt x="1070" y="370"/>
                        <a:pt x="1039" y="376"/>
                      </a:cubicBezTo>
                      <a:cubicBezTo>
                        <a:pt x="973" y="667"/>
                        <a:pt x="973" y="667"/>
                        <a:pt x="973" y="667"/>
                      </a:cubicBezTo>
                      <a:cubicBezTo>
                        <a:pt x="1190" y="807"/>
                        <a:pt x="1296" y="1066"/>
                        <a:pt x="1239" y="1320"/>
                      </a:cubicBezTo>
                      <a:cubicBezTo>
                        <a:pt x="1176" y="1599"/>
                        <a:pt x="923" y="1801"/>
                        <a:pt x="638" y="180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1" name="Freeform 6"/>
                <p:cNvSpPr/>
                <p:nvPr>
                  <p:custDataLst>
                    <p:tags r:id="rId108"/>
                  </p:custDataLst>
                </p:nvPr>
              </p:nvSpPr>
              <p:spPr bwMode="auto">
                <a:xfrm>
                  <a:off x="4137025" y="4013200"/>
                  <a:ext cx="1033463" cy="1330325"/>
                </a:xfrm>
                <a:custGeom>
                  <a:avLst/>
                  <a:gdLst>
                    <a:gd name="T0" fmla="*/ 487 w 651"/>
                    <a:gd name="T1" fmla="*/ 838 h 838"/>
                    <a:gd name="T2" fmla="*/ 0 w 651"/>
                    <a:gd name="T3" fmla="*/ 728 h 838"/>
                    <a:gd name="T4" fmla="*/ 164 w 651"/>
                    <a:gd name="T5" fmla="*/ 0 h 838"/>
                    <a:gd name="T6" fmla="*/ 651 w 651"/>
                    <a:gd name="T7" fmla="*/ 110 h 838"/>
                    <a:gd name="T8" fmla="*/ 487 w 651"/>
                    <a:gd name="T9" fmla="*/ 838 h 8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1" h="838">
                      <a:moveTo>
                        <a:pt x="487" y="838"/>
                      </a:moveTo>
                      <a:lnTo>
                        <a:pt x="0" y="728"/>
                      </a:lnTo>
                      <a:lnTo>
                        <a:pt x="164" y="0"/>
                      </a:lnTo>
                      <a:lnTo>
                        <a:pt x="651" y="110"/>
                      </a:lnTo>
                      <a:lnTo>
                        <a:pt x="487" y="838"/>
                      </a:lnTo>
                      <a:close/>
                    </a:path>
                  </a:pathLst>
                </a:custGeom>
                <a:solidFill>
                  <a:srgbClr val="4B72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2" name="Freeform 7"/>
                <p:cNvSpPr/>
                <p:nvPr>
                  <p:custDataLst>
                    <p:tags r:id="rId109"/>
                  </p:custDataLst>
                </p:nvPr>
              </p:nvSpPr>
              <p:spPr bwMode="auto">
                <a:xfrm>
                  <a:off x="4137025" y="4013200"/>
                  <a:ext cx="612775" cy="1235075"/>
                </a:xfrm>
                <a:custGeom>
                  <a:avLst/>
                  <a:gdLst>
                    <a:gd name="T0" fmla="*/ 222 w 386"/>
                    <a:gd name="T1" fmla="*/ 778 h 778"/>
                    <a:gd name="T2" fmla="*/ 0 w 386"/>
                    <a:gd name="T3" fmla="*/ 728 h 778"/>
                    <a:gd name="T4" fmla="*/ 164 w 386"/>
                    <a:gd name="T5" fmla="*/ 0 h 778"/>
                    <a:gd name="T6" fmla="*/ 386 w 386"/>
                    <a:gd name="T7" fmla="*/ 50 h 778"/>
                    <a:gd name="T8" fmla="*/ 222 w 386"/>
                    <a:gd name="T9" fmla="*/ 778 h 7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6" h="778">
                      <a:moveTo>
                        <a:pt x="222" y="778"/>
                      </a:moveTo>
                      <a:lnTo>
                        <a:pt x="0" y="728"/>
                      </a:lnTo>
                      <a:lnTo>
                        <a:pt x="164" y="0"/>
                      </a:lnTo>
                      <a:lnTo>
                        <a:pt x="386" y="50"/>
                      </a:lnTo>
                      <a:lnTo>
                        <a:pt x="222" y="778"/>
                      </a:lnTo>
                      <a:close/>
                    </a:path>
                  </a:pathLst>
                </a:custGeom>
                <a:solidFill>
                  <a:srgbClr val="3E44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3" name="Freeform 8"/>
                <p:cNvSpPr/>
                <p:nvPr>
                  <p:custDataLst>
                    <p:tags r:id="rId110"/>
                  </p:custDataLst>
                </p:nvPr>
              </p:nvSpPr>
              <p:spPr bwMode="auto">
                <a:xfrm>
                  <a:off x="4276725" y="3602038"/>
                  <a:ext cx="1084263" cy="695325"/>
                </a:xfrm>
                <a:custGeom>
                  <a:avLst/>
                  <a:gdLst>
                    <a:gd name="T0" fmla="*/ 386 w 467"/>
                    <a:gd name="T1" fmla="*/ 294 h 299"/>
                    <a:gd name="T2" fmla="*/ 33 w 467"/>
                    <a:gd name="T3" fmla="*/ 215 h 299"/>
                    <a:gd name="T4" fmla="*/ 4 w 467"/>
                    <a:gd name="T5" fmla="*/ 170 h 299"/>
                    <a:gd name="T6" fmla="*/ 35 w 467"/>
                    <a:gd name="T7" fmla="*/ 33 h 299"/>
                    <a:gd name="T8" fmla="*/ 81 w 467"/>
                    <a:gd name="T9" fmla="*/ 5 h 299"/>
                    <a:gd name="T10" fmla="*/ 433 w 467"/>
                    <a:gd name="T11" fmla="*/ 84 h 299"/>
                    <a:gd name="T12" fmla="*/ 462 w 467"/>
                    <a:gd name="T13" fmla="*/ 130 h 299"/>
                    <a:gd name="T14" fmla="*/ 431 w 467"/>
                    <a:gd name="T15" fmla="*/ 266 h 299"/>
                    <a:gd name="T16" fmla="*/ 386 w 467"/>
                    <a:gd name="T17" fmla="*/ 294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67" h="299">
                      <a:moveTo>
                        <a:pt x="386" y="294"/>
                      </a:moveTo>
                      <a:cubicBezTo>
                        <a:pt x="33" y="215"/>
                        <a:pt x="33" y="215"/>
                        <a:pt x="33" y="215"/>
                      </a:cubicBezTo>
                      <a:cubicBezTo>
                        <a:pt x="13" y="210"/>
                        <a:pt x="0" y="190"/>
                        <a:pt x="4" y="170"/>
                      </a:cubicBezTo>
                      <a:cubicBezTo>
                        <a:pt x="35" y="33"/>
                        <a:pt x="35" y="33"/>
                        <a:pt x="35" y="33"/>
                      </a:cubicBezTo>
                      <a:cubicBezTo>
                        <a:pt x="40" y="13"/>
                        <a:pt x="60" y="0"/>
                        <a:pt x="81" y="5"/>
                      </a:cubicBezTo>
                      <a:cubicBezTo>
                        <a:pt x="433" y="84"/>
                        <a:pt x="433" y="84"/>
                        <a:pt x="433" y="84"/>
                      </a:cubicBezTo>
                      <a:cubicBezTo>
                        <a:pt x="454" y="89"/>
                        <a:pt x="467" y="109"/>
                        <a:pt x="462" y="130"/>
                      </a:cubicBezTo>
                      <a:cubicBezTo>
                        <a:pt x="431" y="266"/>
                        <a:pt x="431" y="266"/>
                        <a:pt x="431" y="266"/>
                      </a:cubicBezTo>
                      <a:cubicBezTo>
                        <a:pt x="427" y="286"/>
                        <a:pt x="406" y="299"/>
                        <a:pt x="386" y="294"/>
                      </a:cubicBezTo>
                      <a:close/>
                    </a:path>
                  </a:pathLst>
                </a:custGeom>
                <a:solidFill>
                  <a:srgbClr val="4B72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4" name="Freeform 9"/>
                <p:cNvSpPr/>
                <p:nvPr>
                  <p:custDataLst>
                    <p:tags r:id="rId111"/>
                  </p:custDataLst>
                </p:nvPr>
              </p:nvSpPr>
              <p:spPr bwMode="auto">
                <a:xfrm>
                  <a:off x="4386262" y="3690938"/>
                  <a:ext cx="293688" cy="373062"/>
                </a:xfrm>
                <a:custGeom>
                  <a:avLst/>
                  <a:gdLst>
                    <a:gd name="T0" fmla="*/ 82 w 127"/>
                    <a:gd name="T1" fmla="*/ 160 h 161"/>
                    <a:gd name="T2" fmla="*/ 13 w 127"/>
                    <a:gd name="T3" fmla="*/ 144 h 161"/>
                    <a:gd name="T4" fmla="*/ 2 w 127"/>
                    <a:gd name="T5" fmla="*/ 126 h 161"/>
                    <a:gd name="T6" fmla="*/ 27 w 127"/>
                    <a:gd name="T7" fmla="*/ 13 h 161"/>
                    <a:gd name="T8" fmla="*/ 45 w 127"/>
                    <a:gd name="T9" fmla="*/ 2 h 161"/>
                    <a:gd name="T10" fmla="*/ 114 w 127"/>
                    <a:gd name="T11" fmla="*/ 17 h 161"/>
                    <a:gd name="T12" fmla="*/ 125 w 127"/>
                    <a:gd name="T13" fmla="*/ 35 h 161"/>
                    <a:gd name="T14" fmla="*/ 99 w 127"/>
                    <a:gd name="T15" fmla="*/ 148 h 161"/>
                    <a:gd name="T16" fmla="*/ 82 w 127"/>
                    <a:gd name="T17" fmla="*/ 160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7" h="161">
                      <a:moveTo>
                        <a:pt x="82" y="160"/>
                      </a:moveTo>
                      <a:cubicBezTo>
                        <a:pt x="13" y="144"/>
                        <a:pt x="13" y="144"/>
                        <a:pt x="13" y="144"/>
                      </a:cubicBezTo>
                      <a:cubicBezTo>
                        <a:pt x="5" y="142"/>
                        <a:pt x="0" y="134"/>
                        <a:pt x="2" y="126"/>
                      </a:cubicBezTo>
                      <a:cubicBezTo>
                        <a:pt x="27" y="13"/>
                        <a:pt x="27" y="13"/>
                        <a:pt x="27" y="13"/>
                      </a:cubicBezTo>
                      <a:cubicBezTo>
                        <a:pt x="29" y="5"/>
                        <a:pt x="37" y="0"/>
                        <a:pt x="45" y="2"/>
                      </a:cubicBezTo>
                      <a:cubicBezTo>
                        <a:pt x="114" y="17"/>
                        <a:pt x="114" y="17"/>
                        <a:pt x="114" y="17"/>
                      </a:cubicBezTo>
                      <a:cubicBezTo>
                        <a:pt x="122" y="19"/>
                        <a:pt x="127" y="27"/>
                        <a:pt x="125" y="35"/>
                      </a:cubicBezTo>
                      <a:cubicBezTo>
                        <a:pt x="99" y="148"/>
                        <a:pt x="99" y="148"/>
                        <a:pt x="99" y="148"/>
                      </a:cubicBezTo>
                      <a:cubicBezTo>
                        <a:pt x="97" y="156"/>
                        <a:pt x="90" y="161"/>
                        <a:pt x="82" y="160"/>
                      </a:cubicBezTo>
                      <a:close/>
                    </a:path>
                  </a:pathLst>
                </a:custGeom>
                <a:solidFill>
                  <a:srgbClr val="3E44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5" name="Freeform 10"/>
                <p:cNvSpPr/>
                <p:nvPr>
                  <p:custDataLst>
                    <p:tags r:id="rId112"/>
                  </p:custDataLst>
                </p:nvPr>
              </p:nvSpPr>
              <p:spPr bwMode="auto">
                <a:xfrm>
                  <a:off x="2833687" y="4803775"/>
                  <a:ext cx="2924175" cy="2924175"/>
                </a:xfrm>
                <a:custGeom>
                  <a:avLst/>
                  <a:gdLst>
                    <a:gd name="T0" fmla="*/ 1189 w 1259"/>
                    <a:gd name="T1" fmla="*/ 755 h 1258"/>
                    <a:gd name="T2" fmla="*/ 504 w 1259"/>
                    <a:gd name="T3" fmla="*/ 1188 h 1258"/>
                    <a:gd name="T4" fmla="*/ 70 w 1259"/>
                    <a:gd name="T5" fmla="*/ 503 h 1258"/>
                    <a:gd name="T6" fmla="*/ 756 w 1259"/>
                    <a:gd name="T7" fmla="*/ 69 h 1258"/>
                    <a:gd name="T8" fmla="*/ 1189 w 1259"/>
                    <a:gd name="T9" fmla="*/ 755 h 12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59" h="1258">
                      <a:moveTo>
                        <a:pt x="1189" y="755"/>
                      </a:moveTo>
                      <a:cubicBezTo>
                        <a:pt x="1120" y="1064"/>
                        <a:pt x="813" y="1258"/>
                        <a:pt x="504" y="1188"/>
                      </a:cubicBezTo>
                      <a:cubicBezTo>
                        <a:pt x="195" y="1119"/>
                        <a:pt x="0" y="812"/>
                        <a:pt x="70" y="503"/>
                      </a:cubicBezTo>
                      <a:cubicBezTo>
                        <a:pt x="140" y="194"/>
                        <a:pt x="447" y="0"/>
                        <a:pt x="756" y="69"/>
                      </a:cubicBezTo>
                      <a:cubicBezTo>
                        <a:pt x="1065" y="139"/>
                        <a:pt x="1259" y="446"/>
                        <a:pt x="1189" y="755"/>
                      </a:cubicBezTo>
                      <a:close/>
                    </a:path>
                  </a:pathLst>
                </a:custGeom>
                <a:solidFill>
                  <a:srgbClr val="4B72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6" name="Freeform 11"/>
                <p:cNvSpPr/>
                <p:nvPr>
                  <p:custDataLst>
                    <p:tags r:id="rId113"/>
                  </p:custDataLst>
                </p:nvPr>
              </p:nvSpPr>
              <p:spPr bwMode="auto">
                <a:xfrm>
                  <a:off x="3227387" y="6081713"/>
                  <a:ext cx="2024063" cy="1265237"/>
                </a:xfrm>
                <a:custGeom>
                  <a:avLst/>
                  <a:gdLst>
                    <a:gd name="T0" fmla="*/ 43 w 872"/>
                    <a:gd name="T1" fmla="*/ 0 h 544"/>
                    <a:gd name="T2" fmla="*/ 367 w 872"/>
                    <a:gd name="T3" fmla="*/ 494 h 544"/>
                    <a:gd name="T4" fmla="*/ 872 w 872"/>
                    <a:gd name="T5" fmla="*/ 187 h 544"/>
                    <a:gd name="T6" fmla="*/ 43 w 872"/>
                    <a:gd name="T7" fmla="*/ 0 h 5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72" h="544">
                      <a:moveTo>
                        <a:pt x="43" y="0"/>
                      </a:moveTo>
                      <a:cubicBezTo>
                        <a:pt x="0" y="224"/>
                        <a:pt x="143" y="443"/>
                        <a:pt x="367" y="494"/>
                      </a:cubicBezTo>
                      <a:cubicBezTo>
                        <a:pt x="592" y="544"/>
                        <a:pt x="814" y="407"/>
                        <a:pt x="872" y="187"/>
                      </a:cubicBez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00C5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7" name="Freeform 12"/>
                <p:cNvSpPr/>
                <p:nvPr>
                  <p:custDataLst>
                    <p:tags r:id="rId114"/>
                  </p:custDataLst>
                </p:nvPr>
              </p:nvSpPr>
              <p:spPr bwMode="auto">
                <a:xfrm>
                  <a:off x="3756025" y="6448425"/>
                  <a:ext cx="276225" cy="277812"/>
                </a:xfrm>
                <a:custGeom>
                  <a:avLst/>
                  <a:gdLst>
                    <a:gd name="T0" fmla="*/ 113 w 119"/>
                    <a:gd name="T1" fmla="*/ 71 h 119"/>
                    <a:gd name="T2" fmla="*/ 48 w 119"/>
                    <a:gd name="T3" fmla="*/ 112 h 119"/>
                    <a:gd name="T4" fmla="*/ 7 w 119"/>
                    <a:gd name="T5" fmla="*/ 47 h 119"/>
                    <a:gd name="T6" fmla="*/ 72 w 119"/>
                    <a:gd name="T7" fmla="*/ 6 h 119"/>
                    <a:gd name="T8" fmla="*/ 113 w 119"/>
                    <a:gd name="T9" fmla="*/ 71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9" h="119">
                      <a:moveTo>
                        <a:pt x="113" y="71"/>
                      </a:moveTo>
                      <a:cubicBezTo>
                        <a:pt x="106" y="100"/>
                        <a:pt x="77" y="119"/>
                        <a:pt x="48" y="112"/>
                      </a:cubicBezTo>
                      <a:cubicBezTo>
                        <a:pt x="18" y="106"/>
                        <a:pt x="0" y="77"/>
                        <a:pt x="7" y="47"/>
                      </a:cubicBezTo>
                      <a:cubicBezTo>
                        <a:pt x="13" y="18"/>
                        <a:pt x="42" y="0"/>
                        <a:pt x="72" y="6"/>
                      </a:cubicBezTo>
                      <a:cubicBezTo>
                        <a:pt x="101" y="13"/>
                        <a:pt x="119" y="42"/>
                        <a:pt x="113" y="71"/>
                      </a:cubicBezTo>
                      <a:close/>
                    </a:path>
                  </a:pathLst>
                </a:custGeom>
                <a:solidFill>
                  <a:srgbClr val="8EF5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8" name="Freeform 13"/>
                <p:cNvSpPr/>
                <p:nvPr>
                  <p:custDataLst>
                    <p:tags r:id="rId115"/>
                  </p:custDataLst>
                </p:nvPr>
              </p:nvSpPr>
              <p:spPr bwMode="auto">
                <a:xfrm>
                  <a:off x="4592637" y="6086475"/>
                  <a:ext cx="125413" cy="125412"/>
                </a:xfrm>
                <a:custGeom>
                  <a:avLst/>
                  <a:gdLst>
                    <a:gd name="T0" fmla="*/ 51 w 54"/>
                    <a:gd name="T1" fmla="*/ 32 h 54"/>
                    <a:gd name="T2" fmla="*/ 22 w 54"/>
                    <a:gd name="T3" fmla="*/ 51 h 54"/>
                    <a:gd name="T4" fmla="*/ 3 w 54"/>
                    <a:gd name="T5" fmla="*/ 21 h 54"/>
                    <a:gd name="T6" fmla="*/ 33 w 54"/>
                    <a:gd name="T7" fmla="*/ 3 h 54"/>
                    <a:gd name="T8" fmla="*/ 51 w 54"/>
                    <a:gd name="T9" fmla="*/ 32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" h="54">
                      <a:moveTo>
                        <a:pt x="51" y="32"/>
                      </a:moveTo>
                      <a:cubicBezTo>
                        <a:pt x="48" y="45"/>
                        <a:pt x="35" y="54"/>
                        <a:pt x="22" y="51"/>
                      </a:cubicBezTo>
                      <a:cubicBezTo>
                        <a:pt x="8" y="48"/>
                        <a:pt x="0" y="35"/>
                        <a:pt x="3" y="21"/>
                      </a:cubicBezTo>
                      <a:cubicBezTo>
                        <a:pt x="6" y="8"/>
                        <a:pt x="19" y="0"/>
                        <a:pt x="33" y="3"/>
                      </a:cubicBezTo>
                      <a:cubicBezTo>
                        <a:pt x="46" y="6"/>
                        <a:pt x="54" y="19"/>
                        <a:pt x="51" y="32"/>
                      </a:cubicBezTo>
                      <a:close/>
                    </a:path>
                  </a:pathLst>
                </a:custGeom>
                <a:solidFill>
                  <a:srgbClr val="00C5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9" name="Freeform 14"/>
                <p:cNvSpPr/>
                <p:nvPr>
                  <p:custDataLst>
                    <p:tags r:id="rId116"/>
                  </p:custDataLst>
                </p:nvPr>
              </p:nvSpPr>
              <p:spPr bwMode="auto">
                <a:xfrm>
                  <a:off x="4090987" y="5946775"/>
                  <a:ext cx="187325" cy="190500"/>
                </a:xfrm>
                <a:custGeom>
                  <a:avLst/>
                  <a:gdLst>
                    <a:gd name="T0" fmla="*/ 77 w 81"/>
                    <a:gd name="T1" fmla="*/ 49 h 82"/>
                    <a:gd name="T2" fmla="*/ 32 w 81"/>
                    <a:gd name="T3" fmla="*/ 77 h 82"/>
                    <a:gd name="T4" fmla="*/ 4 w 81"/>
                    <a:gd name="T5" fmla="*/ 33 h 82"/>
                    <a:gd name="T6" fmla="*/ 49 w 81"/>
                    <a:gd name="T7" fmla="*/ 5 h 82"/>
                    <a:gd name="T8" fmla="*/ 77 w 81"/>
                    <a:gd name="T9" fmla="*/ 49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1" h="82">
                      <a:moveTo>
                        <a:pt x="77" y="49"/>
                      </a:moveTo>
                      <a:cubicBezTo>
                        <a:pt x="72" y="69"/>
                        <a:pt x="52" y="82"/>
                        <a:pt x="32" y="77"/>
                      </a:cubicBezTo>
                      <a:cubicBezTo>
                        <a:pt x="12" y="73"/>
                        <a:pt x="0" y="53"/>
                        <a:pt x="4" y="33"/>
                      </a:cubicBezTo>
                      <a:cubicBezTo>
                        <a:pt x="9" y="13"/>
                        <a:pt x="29" y="0"/>
                        <a:pt x="49" y="5"/>
                      </a:cubicBezTo>
                      <a:cubicBezTo>
                        <a:pt x="69" y="9"/>
                        <a:pt x="81" y="29"/>
                        <a:pt x="77" y="49"/>
                      </a:cubicBezTo>
                      <a:close/>
                    </a:path>
                  </a:pathLst>
                </a:custGeom>
                <a:solidFill>
                  <a:srgbClr val="00C5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0" name="Freeform 15"/>
                <p:cNvSpPr/>
                <p:nvPr>
                  <p:custDataLst>
                    <p:tags r:id="rId117"/>
                  </p:custDataLst>
                </p:nvPr>
              </p:nvSpPr>
              <p:spPr bwMode="auto">
                <a:xfrm>
                  <a:off x="4237037" y="6904038"/>
                  <a:ext cx="165100" cy="163512"/>
                </a:xfrm>
                <a:custGeom>
                  <a:avLst/>
                  <a:gdLst>
                    <a:gd name="T0" fmla="*/ 67 w 71"/>
                    <a:gd name="T1" fmla="*/ 42 h 70"/>
                    <a:gd name="T2" fmla="*/ 29 w 71"/>
                    <a:gd name="T3" fmla="*/ 66 h 70"/>
                    <a:gd name="T4" fmla="*/ 4 w 71"/>
                    <a:gd name="T5" fmla="*/ 28 h 70"/>
                    <a:gd name="T6" fmla="*/ 43 w 71"/>
                    <a:gd name="T7" fmla="*/ 4 h 70"/>
                    <a:gd name="T8" fmla="*/ 67 w 71"/>
                    <a:gd name="T9" fmla="*/ 42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70">
                      <a:moveTo>
                        <a:pt x="67" y="42"/>
                      </a:moveTo>
                      <a:cubicBezTo>
                        <a:pt x="63" y="59"/>
                        <a:pt x="46" y="70"/>
                        <a:pt x="29" y="66"/>
                      </a:cubicBezTo>
                      <a:cubicBezTo>
                        <a:pt x="11" y="62"/>
                        <a:pt x="0" y="45"/>
                        <a:pt x="4" y="28"/>
                      </a:cubicBezTo>
                      <a:cubicBezTo>
                        <a:pt x="8" y="11"/>
                        <a:pt x="25" y="0"/>
                        <a:pt x="43" y="4"/>
                      </a:cubicBezTo>
                      <a:cubicBezTo>
                        <a:pt x="60" y="8"/>
                        <a:pt x="71" y="25"/>
                        <a:pt x="67" y="42"/>
                      </a:cubicBezTo>
                      <a:close/>
                    </a:path>
                  </a:pathLst>
                </a:custGeom>
                <a:solidFill>
                  <a:srgbClr val="F494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1" name="Freeform 16"/>
                <p:cNvSpPr/>
                <p:nvPr>
                  <p:custDataLst>
                    <p:tags r:id="rId118"/>
                  </p:custDataLst>
                </p:nvPr>
              </p:nvSpPr>
              <p:spPr bwMode="auto">
                <a:xfrm>
                  <a:off x="4783137" y="6692900"/>
                  <a:ext cx="87313" cy="88900"/>
                </a:xfrm>
                <a:custGeom>
                  <a:avLst/>
                  <a:gdLst>
                    <a:gd name="T0" fmla="*/ 35 w 38"/>
                    <a:gd name="T1" fmla="*/ 23 h 38"/>
                    <a:gd name="T2" fmla="*/ 15 w 38"/>
                    <a:gd name="T3" fmla="*/ 36 h 38"/>
                    <a:gd name="T4" fmla="*/ 2 w 38"/>
                    <a:gd name="T5" fmla="*/ 15 h 38"/>
                    <a:gd name="T6" fmla="*/ 22 w 38"/>
                    <a:gd name="T7" fmla="*/ 2 h 38"/>
                    <a:gd name="T8" fmla="*/ 35 w 38"/>
                    <a:gd name="T9" fmla="*/ 23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" h="38">
                      <a:moveTo>
                        <a:pt x="35" y="23"/>
                      </a:moveTo>
                      <a:cubicBezTo>
                        <a:pt x="33" y="32"/>
                        <a:pt x="24" y="38"/>
                        <a:pt x="15" y="36"/>
                      </a:cubicBezTo>
                      <a:cubicBezTo>
                        <a:pt x="5" y="34"/>
                        <a:pt x="0" y="25"/>
                        <a:pt x="2" y="15"/>
                      </a:cubicBezTo>
                      <a:cubicBezTo>
                        <a:pt x="4" y="6"/>
                        <a:pt x="13" y="0"/>
                        <a:pt x="22" y="2"/>
                      </a:cubicBezTo>
                      <a:cubicBezTo>
                        <a:pt x="32" y="4"/>
                        <a:pt x="38" y="14"/>
                        <a:pt x="35" y="23"/>
                      </a:cubicBezTo>
                      <a:close/>
                    </a:path>
                  </a:pathLst>
                </a:custGeom>
                <a:solidFill>
                  <a:srgbClr val="8EF5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2" name="Freeform 17"/>
                <p:cNvSpPr/>
                <p:nvPr>
                  <p:custDataLst>
                    <p:tags r:id="rId119"/>
                  </p:custDataLst>
                </p:nvPr>
              </p:nvSpPr>
              <p:spPr bwMode="auto">
                <a:xfrm>
                  <a:off x="4448175" y="6572250"/>
                  <a:ext cx="88900" cy="85725"/>
                </a:xfrm>
                <a:custGeom>
                  <a:avLst/>
                  <a:gdLst>
                    <a:gd name="T0" fmla="*/ 35 w 38"/>
                    <a:gd name="T1" fmla="*/ 22 h 37"/>
                    <a:gd name="T2" fmla="*/ 15 w 38"/>
                    <a:gd name="T3" fmla="*/ 35 h 37"/>
                    <a:gd name="T4" fmla="*/ 2 w 38"/>
                    <a:gd name="T5" fmla="*/ 15 h 37"/>
                    <a:gd name="T6" fmla="*/ 22 w 38"/>
                    <a:gd name="T7" fmla="*/ 2 h 37"/>
                    <a:gd name="T8" fmla="*/ 35 w 38"/>
                    <a:gd name="T9" fmla="*/ 22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" h="37">
                      <a:moveTo>
                        <a:pt x="35" y="22"/>
                      </a:moveTo>
                      <a:cubicBezTo>
                        <a:pt x="33" y="32"/>
                        <a:pt x="24" y="37"/>
                        <a:pt x="15" y="35"/>
                      </a:cubicBezTo>
                      <a:cubicBezTo>
                        <a:pt x="5" y="33"/>
                        <a:pt x="0" y="24"/>
                        <a:pt x="2" y="15"/>
                      </a:cubicBezTo>
                      <a:cubicBezTo>
                        <a:pt x="4" y="5"/>
                        <a:pt x="13" y="0"/>
                        <a:pt x="22" y="2"/>
                      </a:cubicBezTo>
                      <a:cubicBezTo>
                        <a:pt x="32" y="4"/>
                        <a:pt x="38" y="13"/>
                        <a:pt x="35" y="22"/>
                      </a:cubicBezTo>
                      <a:close/>
                    </a:path>
                  </a:pathLst>
                </a:custGeom>
                <a:solidFill>
                  <a:srgbClr val="8EF5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3" name="Freeform 18"/>
                <p:cNvSpPr/>
                <p:nvPr>
                  <p:custDataLst>
                    <p:tags r:id="rId120"/>
                  </p:custDataLst>
                </p:nvPr>
              </p:nvSpPr>
              <p:spPr bwMode="auto">
                <a:xfrm>
                  <a:off x="4873625" y="5514975"/>
                  <a:ext cx="190500" cy="188912"/>
                </a:xfrm>
                <a:custGeom>
                  <a:avLst/>
                  <a:gdLst>
                    <a:gd name="T0" fmla="*/ 77 w 82"/>
                    <a:gd name="T1" fmla="*/ 49 h 81"/>
                    <a:gd name="T2" fmla="*/ 33 w 82"/>
                    <a:gd name="T3" fmla="*/ 77 h 81"/>
                    <a:gd name="T4" fmla="*/ 5 w 82"/>
                    <a:gd name="T5" fmla="*/ 33 h 81"/>
                    <a:gd name="T6" fmla="*/ 49 w 82"/>
                    <a:gd name="T7" fmla="*/ 5 h 81"/>
                    <a:gd name="T8" fmla="*/ 77 w 82"/>
                    <a:gd name="T9" fmla="*/ 49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81">
                      <a:moveTo>
                        <a:pt x="77" y="49"/>
                      </a:moveTo>
                      <a:cubicBezTo>
                        <a:pt x="73" y="69"/>
                        <a:pt x="53" y="81"/>
                        <a:pt x="33" y="77"/>
                      </a:cubicBezTo>
                      <a:cubicBezTo>
                        <a:pt x="13" y="72"/>
                        <a:pt x="0" y="53"/>
                        <a:pt x="5" y="33"/>
                      </a:cubicBezTo>
                      <a:cubicBezTo>
                        <a:pt x="9" y="13"/>
                        <a:pt x="29" y="0"/>
                        <a:pt x="49" y="5"/>
                      </a:cubicBezTo>
                      <a:cubicBezTo>
                        <a:pt x="69" y="9"/>
                        <a:pt x="82" y="29"/>
                        <a:pt x="77" y="49"/>
                      </a:cubicBezTo>
                      <a:close/>
                    </a:path>
                  </a:pathLst>
                </a:custGeom>
                <a:solidFill>
                  <a:srgbClr val="4BB1D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4" name="Freeform 19"/>
                <p:cNvSpPr/>
                <p:nvPr>
                  <p:custDataLst>
                    <p:tags r:id="rId121"/>
                  </p:custDataLst>
                </p:nvPr>
              </p:nvSpPr>
              <p:spPr bwMode="auto">
                <a:xfrm>
                  <a:off x="4832350" y="5772150"/>
                  <a:ext cx="471488" cy="473075"/>
                </a:xfrm>
                <a:custGeom>
                  <a:avLst/>
                  <a:gdLst>
                    <a:gd name="T0" fmla="*/ 192 w 203"/>
                    <a:gd name="T1" fmla="*/ 122 h 203"/>
                    <a:gd name="T2" fmla="*/ 81 w 203"/>
                    <a:gd name="T3" fmla="*/ 192 h 203"/>
                    <a:gd name="T4" fmla="*/ 11 w 203"/>
                    <a:gd name="T5" fmla="*/ 81 h 203"/>
                    <a:gd name="T6" fmla="*/ 122 w 203"/>
                    <a:gd name="T7" fmla="*/ 11 h 203"/>
                    <a:gd name="T8" fmla="*/ 192 w 203"/>
                    <a:gd name="T9" fmla="*/ 122 h 2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3" h="203">
                      <a:moveTo>
                        <a:pt x="192" y="122"/>
                      </a:moveTo>
                      <a:cubicBezTo>
                        <a:pt x="180" y="172"/>
                        <a:pt x="131" y="203"/>
                        <a:pt x="81" y="192"/>
                      </a:cubicBezTo>
                      <a:cubicBezTo>
                        <a:pt x="31" y="181"/>
                        <a:pt x="0" y="131"/>
                        <a:pt x="11" y="81"/>
                      </a:cubicBezTo>
                      <a:cubicBezTo>
                        <a:pt x="22" y="31"/>
                        <a:pt x="72" y="0"/>
                        <a:pt x="122" y="11"/>
                      </a:cubicBezTo>
                      <a:cubicBezTo>
                        <a:pt x="172" y="22"/>
                        <a:pt x="203" y="72"/>
                        <a:pt x="192" y="122"/>
                      </a:cubicBezTo>
                      <a:close/>
                    </a:path>
                  </a:pathLst>
                </a:custGeom>
                <a:solidFill>
                  <a:srgbClr val="4BB1D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55" name="组合 54"/>
              <p:cNvGrpSpPr/>
              <p:nvPr/>
            </p:nvGrpSpPr>
            <p:grpSpPr>
              <a:xfrm>
                <a:off x="1207" y="4103"/>
                <a:ext cx="3830" cy="7802"/>
                <a:chOff x="766762" y="2605088"/>
                <a:chExt cx="2432050" cy="4954587"/>
              </a:xfrm>
            </p:grpSpPr>
            <p:sp>
              <p:nvSpPr>
                <p:cNvPr id="102" name="Freeform 20"/>
                <p:cNvSpPr>
                  <a:spLocks noEditPoints="1"/>
                </p:cNvSpPr>
                <p:nvPr>
                  <p:custDataLst>
                    <p:tags r:id="rId69"/>
                  </p:custDataLst>
                </p:nvPr>
              </p:nvSpPr>
              <p:spPr bwMode="auto">
                <a:xfrm>
                  <a:off x="766762" y="2605088"/>
                  <a:ext cx="2432050" cy="4954587"/>
                </a:xfrm>
                <a:custGeom>
                  <a:avLst/>
                  <a:gdLst>
                    <a:gd name="T0" fmla="*/ 654 w 1047"/>
                    <a:gd name="T1" fmla="*/ 2132 h 2132"/>
                    <a:gd name="T2" fmla="*/ 0 w 1047"/>
                    <a:gd name="T3" fmla="*/ 128 h 2132"/>
                    <a:gd name="T4" fmla="*/ 394 w 1047"/>
                    <a:gd name="T5" fmla="*/ 0 h 2132"/>
                    <a:gd name="T6" fmla="*/ 1047 w 1047"/>
                    <a:gd name="T7" fmla="*/ 2004 h 2132"/>
                    <a:gd name="T8" fmla="*/ 654 w 1047"/>
                    <a:gd name="T9" fmla="*/ 2132 h 2132"/>
                    <a:gd name="T10" fmla="*/ 241 w 1047"/>
                    <a:gd name="T11" fmla="*/ 158 h 2132"/>
                    <a:gd name="T12" fmla="*/ 236 w 1047"/>
                    <a:gd name="T13" fmla="*/ 159 h 2132"/>
                    <a:gd name="T14" fmla="*/ 226 w 1047"/>
                    <a:gd name="T15" fmla="*/ 179 h 2132"/>
                    <a:gd name="T16" fmla="*/ 246 w 1047"/>
                    <a:gd name="T17" fmla="*/ 190 h 2132"/>
                    <a:gd name="T18" fmla="*/ 256 w 1047"/>
                    <a:gd name="T19" fmla="*/ 182 h 2132"/>
                    <a:gd name="T20" fmla="*/ 257 w 1047"/>
                    <a:gd name="T21" fmla="*/ 169 h 2132"/>
                    <a:gd name="T22" fmla="*/ 241 w 1047"/>
                    <a:gd name="T23" fmla="*/ 158 h 21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047" h="2132">
                      <a:moveTo>
                        <a:pt x="654" y="2132"/>
                      </a:moveTo>
                      <a:cubicBezTo>
                        <a:pt x="0" y="128"/>
                        <a:pt x="0" y="128"/>
                        <a:pt x="0" y="128"/>
                      </a:cubicBezTo>
                      <a:cubicBezTo>
                        <a:pt x="394" y="0"/>
                        <a:pt x="394" y="0"/>
                        <a:pt x="394" y="0"/>
                      </a:cubicBezTo>
                      <a:cubicBezTo>
                        <a:pt x="1047" y="2004"/>
                        <a:pt x="1047" y="2004"/>
                        <a:pt x="1047" y="2004"/>
                      </a:cubicBezTo>
                      <a:lnTo>
                        <a:pt x="654" y="2132"/>
                      </a:lnTo>
                      <a:close/>
                      <a:moveTo>
                        <a:pt x="241" y="158"/>
                      </a:moveTo>
                      <a:cubicBezTo>
                        <a:pt x="240" y="158"/>
                        <a:pt x="238" y="158"/>
                        <a:pt x="236" y="159"/>
                      </a:cubicBezTo>
                      <a:cubicBezTo>
                        <a:pt x="228" y="162"/>
                        <a:pt x="223" y="171"/>
                        <a:pt x="226" y="179"/>
                      </a:cubicBezTo>
                      <a:cubicBezTo>
                        <a:pt x="229" y="188"/>
                        <a:pt x="238" y="192"/>
                        <a:pt x="246" y="190"/>
                      </a:cubicBezTo>
                      <a:cubicBezTo>
                        <a:pt x="251" y="188"/>
                        <a:pt x="254" y="185"/>
                        <a:pt x="256" y="182"/>
                      </a:cubicBezTo>
                      <a:cubicBezTo>
                        <a:pt x="258" y="178"/>
                        <a:pt x="258" y="173"/>
                        <a:pt x="257" y="169"/>
                      </a:cubicBezTo>
                      <a:cubicBezTo>
                        <a:pt x="255" y="163"/>
                        <a:pt x="248" y="158"/>
                        <a:pt x="241" y="15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3" name="Freeform 21"/>
                <p:cNvSpPr>
                  <a:spLocks noEditPoints="1"/>
                </p:cNvSpPr>
                <p:nvPr>
                  <p:custDataLst>
                    <p:tags r:id="rId70"/>
                  </p:custDataLst>
                </p:nvPr>
              </p:nvSpPr>
              <p:spPr bwMode="auto">
                <a:xfrm>
                  <a:off x="892175" y="2728913"/>
                  <a:ext cx="2181225" cy="4705350"/>
                </a:xfrm>
                <a:custGeom>
                  <a:avLst/>
                  <a:gdLst>
                    <a:gd name="T0" fmla="*/ 939 w 939"/>
                    <a:gd name="T1" fmla="*/ 1924 h 2025"/>
                    <a:gd name="T2" fmla="*/ 312 w 939"/>
                    <a:gd name="T3" fmla="*/ 0 h 2025"/>
                    <a:gd name="T4" fmla="*/ 0 w 939"/>
                    <a:gd name="T5" fmla="*/ 102 h 2025"/>
                    <a:gd name="T6" fmla="*/ 627 w 939"/>
                    <a:gd name="T7" fmla="*/ 2025 h 2025"/>
                    <a:gd name="T8" fmla="*/ 939 w 939"/>
                    <a:gd name="T9" fmla="*/ 1924 h 2025"/>
                    <a:gd name="T10" fmla="*/ 179 w 939"/>
                    <a:gd name="T11" fmla="*/ 96 h 2025"/>
                    <a:gd name="T12" fmla="*/ 213 w 939"/>
                    <a:gd name="T13" fmla="*/ 113 h 2025"/>
                    <a:gd name="T14" fmla="*/ 196 w 939"/>
                    <a:gd name="T15" fmla="*/ 146 h 2025"/>
                    <a:gd name="T16" fmla="*/ 162 w 939"/>
                    <a:gd name="T17" fmla="*/ 129 h 2025"/>
                    <a:gd name="T18" fmla="*/ 179 w 939"/>
                    <a:gd name="T19" fmla="*/ 96 h 20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39" h="2025">
                      <a:moveTo>
                        <a:pt x="939" y="1924"/>
                      </a:moveTo>
                      <a:cubicBezTo>
                        <a:pt x="312" y="0"/>
                        <a:pt x="312" y="0"/>
                        <a:pt x="312" y="0"/>
                      </a:cubicBezTo>
                      <a:cubicBezTo>
                        <a:pt x="0" y="102"/>
                        <a:pt x="0" y="102"/>
                        <a:pt x="0" y="102"/>
                      </a:cubicBezTo>
                      <a:cubicBezTo>
                        <a:pt x="627" y="2025"/>
                        <a:pt x="627" y="2025"/>
                        <a:pt x="627" y="2025"/>
                      </a:cubicBezTo>
                      <a:lnTo>
                        <a:pt x="939" y="1924"/>
                      </a:lnTo>
                      <a:close/>
                      <a:moveTo>
                        <a:pt x="179" y="96"/>
                      </a:moveTo>
                      <a:cubicBezTo>
                        <a:pt x="193" y="92"/>
                        <a:pt x="208" y="99"/>
                        <a:pt x="213" y="113"/>
                      </a:cubicBezTo>
                      <a:cubicBezTo>
                        <a:pt x="217" y="127"/>
                        <a:pt x="210" y="142"/>
                        <a:pt x="196" y="146"/>
                      </a:cubicBezTo>
                      <a:cubicBezTo>
                        <a:pt x="182" y="151"/>
                        <a:pt x="167" y="143"/>
                        <a:pt x="162" y="129"/>
                      </a:cubicBezTo>
                      <a:cubicBezTo>
                        <a:pt x="158" y="116"/>
                        <a:pt x="165" y="101"/>
                        <a:pt x="179" y="96"/>
                      </a:cubicBezTo>
                      <a:close/>
                    </a:path>
                  </a:pathLst>
                </a:custGeom>
                <a:solidFill>
                  <a:srgbClr val="00C5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4" name="Freeform 22"/>
                <p:cNvSpPr/>
                <p:nvPr>
                  <p:custDataLst>
                    <p:tags r:id="rId71"/>
                  </p:custDataLst>
                </p:nvPr>
              </p:nvSpPr>
              <p:spPr bwMode="auto">
                <a:xfrm>
                  <a:off x="2836862" y="7088188"/>
                  <a:ext cx="139700" cy="74612"/>
                </a:xfrm>
                <a:custGeom>
                  <a:avLst/>
                  <a:gdLst>
                    <a:gd name="T0" fmla="*/ 0 w 88"/>
                    <a:gd name="T1" fmla="*/ 26 h 47"/>
                    <a:gd name="T2" fmla="*/ 82 w 88"/>
                    <a:gd name="T3" fmla="*/ 0 h 47"/>
                    <a:gd name="T4" fmla="*/ 88 w 88"/>
                    <a:gd name="T5" fmla="*/ 21 h 47"/>
                    <a:gd name="T6" fmla="*/ 7 w 88"/>
                    <a:gd name="T7" fmla="*/ 47 h 47"/>
                    <a:gd name="T8" fmla="*/ 0 w 88"/>
                    <a:gd name="T9" fmla="*/ 2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47">
                      <a:moveTo>
                        <a:pt x="0" y="26"/>
                      </a:moveTo>
                      <a:lnTo>
                        <a:pt x="82" y="0"/>
                      </a:lnTo>
                      <a:lnTo>
                        <a:pt x="88" y="21"/>
                      </a:lnTo>
                      <a:lnTo>
                        <a:pt x="7" y="47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FFF6B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5" name="Freeform 23"/>
                <p:cNvSpPr/>
                <p:nvPr>
                  <p:custDataLst>
                    <p:tags r:id="rId72"/>
                  </p:custDataLst>
                </p:nvPr>
              </p:nvSpPr>
              <p:spPr bwMode="auto">
                <a:xfrm>
                  <a:off x="2798762" y="6972300"/>
                  <a:ext cx="139700" cy="71437"/>
                </a:xfrm>
                <a:custGeom>
                  <a:avLst/>
                  <a:gdLst>
                    <a:gd name="T0" fmla="*/ 0 w 88"/>
                    <a:gd name="T1" fmla="*/ 26 h 45"/>
                    <a:gd name="T2" fmla="*/ 82 w 88"/>
                    <a:gd name="T3" fmla="*/ 0 h 45"/>
                    <a:gd name="T4" fmla="*/ 88 w 88"/>
                    <a:gd name="T5" fmla="*/ 19 h 45"/>
                    <a:gd name="T6" fmla="*/ 6 w 88"/>
                    <a:gd name="T7" fmla="*/ 45 h 45"/>
                    <a:gd name="T8" fmla="*/ 0 w 88"/>
                    <a:gd name="T9" fmla="*/ 26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45">
                      <a:moveTo>
                        <a:pt x="0" y="26"/>
                      </a:moveTo>
                      <a:lnTo>
                        <a:pt x="82" y="0"/>
                      </a:lnTo>
                      <a:lnTo>
                        <a:pt x="88" y="19"/>
                      </a:lnTo>
                      <a:lnTo>
                        <a:pt x="6" y="45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FFF6B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6" name="Freeform 24"/>
                <p:cNvSpPr/>
                <p:nvPr>
                  <p:custDataLst>
                    <p:tags r:id="rId73"/>
                  </p:custDataLst>
                </p:nvPr>
              </p:nvSpPr>
              <p:spPr bwMode="auto">
                <a:xfrm>
                  <a:off x="2759075" y="6853238"/>
                  <a:ext cx="142875" cy="74612"/>
                </a:xfrm>
                <a:custGeom>
                  <a:avLst/>
                  <a:gdLst>
                    <a:gd name="T0" fmla="*/ 0 w 90"/>
                    <a:gd name="T1" fmla="*/ 27 h 47"/>
                    <a:gd name="T2" fmla="*/ 82 w 90"/>
                    <a:gd name="T3" fmla="*/ 0 h 47"/>
                    <a:gd name="T4" fmla="*/ 90 w 90"/>
                    <a:gd name="T5" fmla="*/ 21 h 47"/>
                    <a:gd name="T6" fmla="*/ 8 w 90"/>
                    <a:gd name="T7" fmla="*/ 47 h 47"/>
                    <a:gd name="T8" fmla="*/ 0 w 90"/>
                    <a:gd name="T9" fmla="*/ 27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7">
                      <a:moveTo>
                        <a:pt x="0" y="27"/>
                      </a:moveTo>
                      <a:lnTo>
                        <a:pt x="82" y="0"/>
                      </a:lnTo>
                      <a:lnTo>
                        <a:pt x="90" y="21"/>
                      </a:lnTo>
                      <a:lnTo>
                        <a:pt x="8" y="4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FFF6B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7" name="Freeform 25"/>
                <p:cNvSpPr/>
                <p:nvPr>
                  <p:custDataLst>
                    <p:tags r:id="rId74"/>
                  </p:custDataLst>
                </p:nvPr>
              </p:nvSpPr>
              <p:spPr bwMode="auto">
                <a:xfrm>
                  <a:off x="2722562" y="6737350"/>
                  <a:ext cx="139700" cy="74612"/>
                </a:xfrm>
                <a:custGeom>
                  <a:avLst/>
                  <a:gdLst>
                    <a:gd name="T0" fmla="*/ 0 w 88"/>
                    <a:gd name="T1" fmla="*/ 26 h 47"/>
                    <a:gd name="T2" fmla="*/ 82 w 88"/>
                    <a:gd name="T3" fmla="*/ 0 h 47"/>
                    <a:gd name="T4" fmla="*/ 88 w 88"/>
                    <a:gd name="T5" fmla="*/ 20 h 47"/>
                    <a:gd name="T6" fmla="*/ 6 w 88"/>
                    <a:gd name="T7" fmla="*/ 47 h 47"/>
                    <a:gd name="T8" fmla="*/ 0 w 88"/>
                    <a:gd name="T9" fmla="*/ 2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47">
                      <a:moveTo>
                        <a:pt x="0" y="26"/>
                      </a:moveTo>
                      <a:lnTo>
                        <a:pt x="82" y="0"/>
                      </a:lnTo>
                      <a:lnTo>
                        <a:pt x="88" y="20"/>
                      </a:lnTo>
                      <a:lnTo>
                        <a:pt x="6" y="47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FFF6B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8" name="Freeform 26"/>
                <p:cNvSpPr/>
                <p:nvPr>
                  <p:custDataLst>
                    <p:tags r:id="rId75"/>
                  </p:custDataLst>
                </p:nvPr>
              </p:nvSpPr>
              <p:spPr bwMode="auto">
                <a:xfrm>
                  <a:off x="2506662" y="6621463"/>
                  <a:ext cx="317500" cy="131762"/>
                </a:xfrm>
                <a:custGeom>
                  <a:avLst/>
                  <a:gdLst>
                    <a:gd name="T0" fmla="*/ 0 w 200"/>
                    <a:gd name="T1" fmla="*/ 63 h 83"/>
                    <a:gd name="T2" fmla="*/ 193 w 200"/>
                    <a:gd name="T3" fmla="*/ 0 h 83"/>
                    <a:gd name="T4" fmla="*/ 200 w 200"/>
                    <a:gd name="T5" fmla="*/ 19 h 83"/>
                    <a:gd name="T6" fmla="*/ 6 w 200"/>
                    <a:gd name="T7" fmla="*/ 83 h 83"/>
                    <a:gd name="T8" fmla="*/ 0 w 200"/>
                    <a:gd name="T9" fmla="*/ 63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0" h="83">
                      <a:moveTo>
                        <a:pt x="0" y="63"/>
                      </a:moveTo>
                      <a:lnTo>
                        <a:pt x="193" y="0"/>
                      </a:lnTo>
                      <a:lnTo>
                        <a:pt x="200" y="19"/>
                      </a:lnTo>
                      <a:lnTo>
                        <a:pt x="6" y="83"/>
                      </a:lnTo>
                      <a:lnTo>
                        <a:pt x="0" y="63"/>
                      </a:lnTo>
                      <a:close/>
                    </a:path>
                  </a:pathLst>
                </a:custGeom>
                <a:solidFill>
                  <a:srgbClr val="FFF6B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9" name="Freeform 27"/>
                <p:cNvSpPr/>
                <p:nvPr>
                  <p:custDataLst>
                    <p:tags r:id="rId76"/>
                  </p:custDataLst>
                </p:nvPr>
              </p:nvSpPr>
              <p:spPr bwMode="auto">
                <a:xfrm>
                  <a:off x="2647950" y="6507163"/>
                  <a:ext cx="139700" cy="74612"/>
                </a:xfrm>
                <a:custGeom>
                  <a:avLst/>
                  <a:gdLst>
                    <a:gd name="T0" fmla="*/ 0 w 88"/>
                    <a:gd name="T1" fmla="*/ 28 h 47"/>
                    <a:gd name="T2" fmla="*/ 82 w 88"/>
                    <a:gd name="T3" fmla="*/ 0 h 47"/>
                    <a:gd name="T4" fmla="*/ 88 w 88"/>
                    <a:gd name="T5" fmla="*/ 21 h 47"/>
                    <a:gd name="T6" fmla="*/ 6 w 88"/>
                    <a:gd name="T7" fmla="*/ 47 h 47"/>
                    <a:gd name="T8" fmla="*/ 0 w 88"/>
                    <a:gd name="T9" fmla="*/ 28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47">
                      <a:moveTo>
                        <a:pt x="0" y="28"/>
                      </a:moveTo>
                      <a:lnTo>
                        <a:pt x="82" y="0"/>
                      </a:lnTo>
                      <a:lnTo>
                        <a:pt x="88" y="21"/>
                      </a:lnTo>
                      <a:lnTo>
                        <a:pt x="6" y="47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F6B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0" name="Freeform 28"/>
                <p:cNvSpPr/>
                <p:nvPr>
                  <p:custDataLst>
                    <p:tags r:id="rId77"/>
                  </p:custDataLst>
                </p:nvPr>
              </p:nvSpPr>
              <p:spPr bwMode="auto">
                <a:xfrm>
                  <a:off x="2608262" y="6391275"/>
                  <a:ext cx="142875" cy="74612"/>
                </a:xfrm>
                <a:custGeom>
                  <a:avLst/>
                  <a:gdLst>
                    <a:gd name="T0" fmla="*/ 0 w 90"/>
                    <a:gd name="T1" fmla="*/ 26 h 47"/>
                    <a:gd name="T2" fmla="*/ 82 w 90"/>
                    <a:gd name="T3" fmla="*/ 0 h 47"/>
                    <a:gd name="T4" fmla="*/ 90 w 90"/>
                    <a:gd name="T5" fmla="*/ 20 h 47"/>
                    <a:gd name="T6" fmla="*/ 8 w 90"/>
                    <a:gd name="T7" fmla="*/ 47 h 47"/>
                    <a:gd name="T8" fmla="*/ 0 w 90"/>
                    <a:gd name="T9" fmla="*/ 2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7">
                      <a:moveTo>
                        <a:pt x="0" y="26"/>
                      </a:moveTo>
                      <a:lnTo>
                        <a:pt x="82" y="0"/>
                      </a:lnTo>
                      <a:lnTo>
                        <a:pt x="90" y="20"/>
                      </a:lnTo>
                      <a:lnTo>
                        <a:pt x="8" y="47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FFF6B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1" name="Freeform 29"/>
                <p:cNvSpPr/>
                <p:nvPr>
                  <p:custDataLst>
                    <p:tags r:id="rId78"/>
                  </p:custDataLst>
                </p:nvPr>
              </p:nvSpPr>
              <p:spPr bwMode="auto">
                <a:xfrm>
                  <a:off x="2571750" y="6275388"/>
                  <a:ext cx="139700" cy="73025"/>
                </a:xfrm>
                <a:custGeom>
                  <a:avLst/>
                  <a:gdLst>
                    <a:gd name="T0" fmla="*/ 0 w 88"/>
                    <a:gd name="T1" fmla="*/ 26 h 46"/>
                    <a:gd name="T2" fmla="*/ 82 w 88"/>
                    <a:gd name="T3" fmla="*/ 0 h 46"/>
                    <a:gd name="T4" fmla="*/ 88 w 88"/>
                    <a:gd name="T5" fmla="*/ 19 h 46"/>
                    <a:gd name="T6" fmla="*/ 6 w 88"/>
                    <a:gd name="T7" fmla="*/ 46 h 46"/>
                    <a:gd name="T8" fmla="*/ 0 w 88"/>
                    <a:gd name="T9" fmla="*/ 2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46">
                      <a:moveTo>
                        <a:pt x="0" y="26"/>
                      </a:moveTo>
                      <a:lnTo>
                        <a:pt x="82" y="0"/>
                      </a:lnTo>
                      <a:lnTo>
                        <a:pt x="88" y="19"/>
                      </a:lnTo>
                      <a:lnTo>
                        <a:pt x="6" y="46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FFF6B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2" name="Freeform 30"/>
                <p:cNvSpPr/>
                <p:nvPr>
                  <p:custDataLst>
                    <p:tags r:id="rId79"/>
                  </p:custDataLst>
                </p:nvPr>
              </p:nvSpPr>
              <p:spPr bwMode="auto">
                <a:xfrm>
                  <a:off x="2535237" y="6156325"/>
                  <a:ext cx="138113" cy="74612"/>
                </a:xfrm>
                <a:custGeom>
                  <a:avLst/>
                  <a:gdLst>
                    <a:gd name="T0" fmla="*/ 0 w 87"/>
                    <a:gd name="T1" fmla="*/ 28 h 47"/>
                    <a:gd name="T2" fmla="*/ 80 w 87"/>
                    <a:gd name="T3" fmla="*/ 0 h 47"/>
                    <a:gd name="T4" fmla="*/ 87 w 87"/>
                    <a:gd name="T5" fmla="*/ 20 h 47"/>
                    <a:gd name="T6" fmla="*/ 5 w 87"/>
                    <a:gd name="T7" fmla="*/ 47 h 47"/>
                    <a:gd name="T8" fmla="*/ 0 w 87"/>
                    <a:gd name="T9" fmla="*/ 28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47">
                      <a:moveTo>
                        <a:pt x="0" y="28"/>
                      </a:moveTo>
                      <a:lnTo>
                        <a:pt x="80" y="0"/>
                      </a:lnTo>
                      <a:lnTo>
                        <a:pt x="87" y="20"/>
                      </a:lnTo>
                      <a:lnTo>
                        <a:pt x="5" y="47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F6B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3" name="Freeform 31"/>
                <p:cNvSpPr/>
                <p:nvPr>
                  <p:custDataLst>
                    <p:tags r:id="rId80"/>
                  </p:custDataLst>
                </p:nvPr>
              </p:nvSpPr>
              <p:spPr bwMode="auto">
                <a:xfrm>
                  <a:off x="2317750" y="6040438"/>
                  <a:ext cx="315913" cy="131762"/>
                </a:xfrm>
                <a:custGeom>
                  <a:avLst/>
                  <a:gdLst>
                    <a:gd name="T0" fmla="*/ 0 w 199"/>
                    <a:gd name="T1" fmla="*/ 63 h 83"/>
                    <a:gd name="T2" fmla="*/ 194 w 199"/>
                    <a:gd name="T3" fmla="*/ 0 h 83"/>
                    <a:gd name="T4" fmla="*/ 199 w 199"/>
                    <a:gd name="T5" fmla="*/ 20 h 83"/>
                    <a:gd name="T6" fmla="*/ 6 w 199"/>
                    <a:gd name="T7" fmla="*/ 83 h 83"/>
                    <a:gd name="T8" fmla="*/ 0 w 199"/>
                    <a:gd name="T9" fmla="*/ 63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9" h="83">
                      <a:moveTo>
                        <a:pt x="0" y="63"/>
                      </a:moveTo>
                      <a:lnTo>
                        <a:pt x="194" y="0"/>
                      </a:lnTo>
                      <a:lnTo>
                        <a:pt x="199" y="20"/>
                      </a:lnTo>
                      <a:lnTo>
                        <a:pt x="6" y="83"/>
                      </a:lnTo>
                      <a:lnTo>
                        <a:pt x="0" y="63"/>
                      </a:lnTo>
                      <a:close/>
                    </a:path>
                  </a:pathLst>
                </a:custGeom>
                <a:solidFill>
                  <a:srgbClr val="FFF6B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4" name="Freeform 32"/>
                <p:cNvSpPr/>
                <p:nvPr>
                  <p:custDataLst>
                    <p:tags r:id="rId81"/>
                  </p:custDataLst>
                </p:nvPr>
              </p:nvSpPr>
              <p:spPr bwMode="auto">
                <a:xfrm>
                  <a:off x="2457450" y="5929313"/>
                  <a:ext cx="142875" cy="73025"/>
                </a:xfrm>
                <a:custGeom>
                  <a:avLst/>
                  <a:gdLst>
                    <a:gd name="T0" fmla="*/ 0 w 90"/>
                    <a:gd name="T1" fmla="*/ 26 h 46"/>
                    <a:gd name="T2" fmla="*/ 82 w 90"/>
                    <a:gd name="T3" fmla="*/ 0 h 46"/>
                    <a:gd name="T4" fmla="*/ 90 w 90"/>
                    <a:gd name="T5" fmla="*/ 20 h 46"/>
                    <a:gd name="T6" fmla="*/ 8 w 90"/>
                    <a:gd name="T7" fmla="*/ 46 h 46"/>
                    <a:gd name="T8" fmla="*/ 0 w 90"/>
                    <a:gd name="T9" fmla="*/ 2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6">
                      <a:moveTo>
                        <a:pt x="0" y="26"/>
                      </a:moveTo>
                      <a:lnTo>
                        <a:pt x="82" y="0"/>
                      </a:lnTo>
                      <a:lnTo>
                        <a:pt x="90" y="20"/>
                      </a:lnTo>
                      <a:lnTo>
                        <a:pt x="8" y="46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FFF6B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5" name="Freeform 33"/>
                <p:cNvSpPr/>
                <p:nvPr>
                  <p:custDataLst>
                    <p:tags r:id="rId82"/>
                  </p:custDataLst>
                </p:nvPr>
              </p:nvSpPr>
              <p:spPr bwMode="auto">
                <a:xfrm>
                  <a:off x="2420937" y="5811838"/>
                  <a:ext cx="139700" cy="73025"/>
                </a:xfrm>
                <a:custGeom>
                  <a:avLst/>
                  <a:gdLst>
                    <a:gd name="T0" fmla="*/ 0 w 88"/>
                    <a:gd name="T1" fmla="*/ 27 h 46"/>
                    <a:gd name="T2" fmla="*/ 82 w 88"/>
                    <a:gd name="T3" fmla="*/ 0 h 46"/>
                    <a:gd name="T4" fmla="*/ 88 w 88"/>
                    <a:gd name="T5" fmla="*/ 19 h 46"/>
                    <a:gd name="T6" fmla="*/ 7 w 88"/>
                    <a:gd name="T7" fmla="*/ 46 h 46"/>
                    <a:gd name="T8" fmla="*/ 0 w 88"/>
                    <a:gd name="T9" fmla="*/ 27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46">
                      <a:moveTo>
                        <a:pt x="0" y="27"/>
                      </a:moveTo>
                      <a:lnTo>
                        <a:pt x="82" y="0"/>
                      </a:lnTo>
                      <a:lnTo>
                        <a:pt x="88" y="19"/>
                      </a:lnTo>
                      <a:lnTo>
                        <a:pt x="7" y="46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FFF6B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6" name="Freeform 34"/>
                <p:cNvSpPr/>
                <p:nvPr>
                  <p:custDataLst>
                    <p:tags r:id="rId83"/>
                  </p:custDataLst>
                </p:nvPr>
              </p:nvSpPr>
              <p:spPr bwMode="auto">
                <a:xfrm>
                  <a:off x="2382837" y="5694363"/>
                  <a:ext cx="139700" cy="73025"/>
                </a:xfrm>
                <a:custGeom>
                  <a:avLst/>
                  <a:gdLst>
                    <a:gd name="T0" fmla="*/ 0 w 88"/>
                    <a:gd name="T1" fmla="*/ 26 h 46"/>
                    <a:gd name="T2" fmla="*/ 81 w 88"/>
                    <a:gd name="T3" fmla="*/ 0 h 46"/>
                    <a:gd name="T4" fmla="*/ 88 w 88"/>
                    <a:gd name="T5" fmla="*/ 20 h 46"/>
                    <a:gd name="T6" fmla="*/ 6 w 88"/>
                    <a:gd name="T7" fmla="*/ 46 h 46"/>
                    <a:gd name="T8" fmla="*/ 0 w 88"/>
                    <a:gd name="T9" fmla="*/ 2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46">
                      <a:moveTo>
                        <a:pt x="0" y="26"/>
                      </a:moveTo>
                      <a:lnTo>
                        <a:pt x="81" y="0"/>
                      </a:lnTo>
                      <a:lnTo>
                        <a:pt x="88" y="20"/>
                      </a:lnTo>
                      <a:lnTo>
                        <a:pt x="6" y="46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FFF6B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7" name="Freeform 35"/>
                <p:cNvSpPr/>
                <p:nvPr>
                  <p:custDataLst>
                    <p:tags r:id="rId84"/>
                  </p:custDataLst>
                </p:nvPr>
              </p:nvSpPr>
              <p:spPr bwMode="auto">
                <a:xfrm>
                  <a:off x="2344737" y="5576888"/>
                  <a:ext cx="138113" cy="74612"/>
                </a:xfrm>
                <a:custGeom>
                  <a:avLst/>
                  <a:gdLst>
                    <a:gd name="T0" fmla="*/ 0 w 87"/>
                    <a:gd name="T1" fmla="*/ 27 h 47"/>
                    <a:gd name="T2" fmla="*/ 81 w 87"/>
                    <a:gd name="T3" fmla="*/ 0 h 47"/>
                    <a:gd name="T4" fmla="*/ 87 w 87"/>
                    <a:gd name="T5" fmla="*/ 21 h 47"/>
                    <a:gd name="T6" fmla="*/ 7 w 87"/>
                    <a:gd name="T7" fmla="*/ 47 h 47"/>
                    <a:gd name="T8" fmla="*/ 0 w 87"/>
                    <a:gd name="T9" fmla="*/ 27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47">
                      <a:moveTo>
                        <a:pt x="0" y="27"/>
                      </a:moveTo>
                      <a:lnTo>
                        <a:pt x="81" y="0"/>
                      </a:lnTo>
                      <a:lnTo>
                        <a:pt x="87" y="21"/>
                      </a:lnTo>
                      <a:lnTo>
                        <a:pt x="7" y="4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FFF6B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8" name="Freeform 36"/>
                <p:cNvSpPr/>
                <p:nvPr>
                  <p:custDataLst>
                    <p:tags r:id="rId85"/>
                  </p:custDataLst>
                </p:nvPr>
              </p:nvSpPr>
              <p:spPr bwMode="auto">
                <a:xfrm>
                  <a:off x="2127250" y="5461000"/>
                  <a:ext cx="319088" cy="133350"/>
                </a:xfrm>
                <a:custGeom>
                  <a:avLst/>
                  <a:gdLst>
                    <a:gd name="T0" fmla="*/ 0 w 201"/>
                    <a:gd name="T1" fmla="*/ 63 h 84"/>
                    <a:gd name="T2" fmla="*/ 195 w 201"/>
                    <a:gd name="T3" fmla="*/ 0 h 84"/>
                    <a:gd name="T4" fmla="*/ 201 w 201"/>
                    <a:gd name="T5" fmla="*/ 19 h 84"/>
                    <a:gd name="T6" fmla="*/ 8 w 201"/>
                    <a:gd name="T7" fmla="*/ 84 h 84"/>
                    <a:gd name="T8" fmla="*/ 0 w 201"/>
                    <a:gd name="T9" fmla="*/ 63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1" h="84">
                      <a:moveTo>
                        <a:pt x="0" y="63"/>
                      </a:moveTo>
                      <a:lnTo>
                        <a:pt x="195" y="0"/>
                      </a:lnTo>
                      <a:lnTo>
                        <a:pt x="201" y="19"/>
                      </a:lnTo>
                      <a:lnTo>
                        <a:pt x="8" y="84"/>
                      </a:lnTo>
                      <a:lnTo>
                        <a:pt x="0" y="63"/>
                      </a:lnTo>
                      <a:close/>
                    </a:path>
                  </a:pathLst>
                </a:custGeom>
                <a:solidFill>
                  <a:srgbClr val="FFF6B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9" name="Freeform 37"/>
                <p:cNvSpPr/>
                <p:nvPr>
                  <p:custDataLst>
                    <p:tags r:id="rId86"/>
                  </p:custDataLst>
                </p:nvPr>
              </p:nvSpPr>
              <p:spPr bwMode="auto">
                <a:xfrm>
                  <a:off x="2270125" y="5348288"/>
                  <a:ext cx="139700" cy="73025"/>
                </a:xfrm>
                <a:custGeom>
                  <a:avLst/>
                  <a:gdLst>
                    <a:gd name="T0" fmla="*/ 0 w 88"/>
                    <a:gd name="T1" fmla="*/ 27 h 46"/>
                    <a:gd name="T2" fmla="*/ 82 w 88"/>
                    <a:gd name="T3" fmla="*/ 0 h 46"/>
                    <a:gd name="T4" fmla="*/ 88 w 88"/>
                    <a:gd name="T5" fmla="*/ 20 h 46"/>
                    <a:gd name="T6" fmla="*/ 7 w 88"/>
                    <a:gd name="T7" fmla="*/ 46 h 46"/>
                    <a:gd name="T8" fmla="*/ 0 w 88"/>
                    <a:gd name="T9" fmla="*/ 27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46">
                      <a:moveTo>
                        <a:pt x="0" y="27"/>
                      </a:moveTo>
                      <a:lnTo>
                        <a:pt x="82" y="0"/>
                      </a:lnTo>
                      <a:lnTo>
                        <a:pt x="88" y="20"/>
                      </a:lnTo>
                      <a:lnTo>
                        <a:pt x="7" y="46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FFF6B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0" name="Freeform 38"/>
                <p:cNvSpPr/>
                <p:nvPr>
                  <p:custDataLst>
                    <p:tags r:id="rId87"/>
                  </p:custDataLst>
                </p:nvPr>
              </p:nvSpPr>
              <p:spPr bwMode="auto">
                <a:xfrm>
                  <a:off x="2232025" y="5230813"/>
                  <a:ext cx="139700" cy="74612"/>
                </a:xfrm>
                <a:custGeom>
                  <a:avLst/>
                  <a:gdLst>
                    <a:gd name="T0" fmla="*/ 0 w 88"/>
                    <a:gd name="T1" fmla="*/ 27 h 47"/>
                    <a:gd name="T2" fmla="*/ 81 w 88"/>
                    <a:gd name="T3" fmla="*/ 0 h 47"/>
                    <a:gd name="T4" fmla="*/ 88 w 88"/>
                    <a:gd name="T5" fmla="*/ 21 h 47"/>
                    <a:gd name="T6" fmla="*/ 6 w 88"/>
                    <a:gd name="T7" fmla="*/ 47 h 47"/>
                    <a:gd name="T8" fmla="*/ 0 w 88"/>
                    <a:gd name="T9" fmla="*/ 27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47">
                      <a:moveTo>
                        <a:pt x="0" y="27"/>
                      </a:moveTo>
                      <a:lnTo>
                        <a:pt x="81" y="0"/>
                      </a:lnTo>
                      <a:lnTo>
                        <a:pt x="88" y="21"/>
                      </a:lnTo>
                      <a:lnTo>
                        <a:pt x="6" y="4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FFF6B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1" name="Freeform 39"/>
                <p:cNvSpPr/>
                <p:nvPr>
                  <p:custDataLst>
                    <p:tags r:id="rId88"/>
                  </p:custDataLst>
                </p:nvPr>
              </p:nvSpPr>
              <p:spPr bwMode="auto">
                <a:xfrm>
                  <a:off x="2192337" y="5114925"/>
                  <a:ext cx="142875" cy="74612"/>
                </a:xfrm>
                <a:custGeom>
                  <a:avLst/>
                  <a:gdLst>
                    <a:gd name="T0" fmla="*/ 0 w 90"/>
                    <a:gd name="T1" fmla="*/ 26 h 47"/>
                    <a:gd name="T2" fmla="*/ 82 w 90"/>
                    <a:gd name="T3" fmla="*/ 0 h 47"/>
                    <a:gd name="T4" fmla="*/ 90 w 90"/>
                    <a:gd name="T5" fmla="*/ 21 h 47"/>
                    <a:gd name="T6" fmla="*/ 8 w 90"/>
                    <a:gd name="T7" fmla="*/ 47 h 47"/>
                    <a:gd name="T8" fmla="*/ 0 w 90"/>
                    <a:gd name="T9" fmla="*/ 2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7">
                      <a:moveTo>
                        <a:pt x="0" y="26"/>
                      </a:moveTo>
                      <a:lnTo>
                        <a:pt x="82" y="0"/>
                      </a:lnTo>
                      <a:lnTo>
                        <a:pt x="90" y="21"/>
                      </a:lnTo>
                      <a:lnTo>
                        <a:pt x="8" y="47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FFF6B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2" name="Freeform 40"/>
                <p:cNvSpPr/>
                <p:nvPr>
                  <p:custDataLst>
                    <p:tags r:id="rId89"/>
                  </p:custDataLst>
                </p:nvPr>
              </p:nvSpPr>
              <p:spPr bwMode="auto">
                <a:xfrm>
                  <a:off x="2155825" y="4999038"/>
                  <a:ext cx="139700" cy="71437"/>
                </a:xfrm>
                <a:custGeom>
                  <a:avLst/>
                  <a:gdLst>
                    <a:gd name="T0" fmla="*/ 0 w 88"/>
                    <a:gd name="T1" fmla="*/ 26 h 45"/>
                    <a:gd name="T2" fmla="*/ 82 w 88"/>
                    <a:gd name="T3" fmla="*/ 0 h 45"/>
                    <a:gd name="T4" fmla="*/ 88 w 88"/>
                    <a:gd name="T5" fmla="*/ 19 h 45"/>
                    <a:gd name="T6" fmla="*/ 6 w 88"/>
                    <a:gd name="T7" fmla="*/ 45 h 45"/>
                    <a:gd name="T8" fmla="*/ 0 w 88"/>
                    <a:gd name="T9" fmla="*/ 26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45">
                      <a:moveTo>
                        <a:pt x="0" y="26"/>
                      </a:moveTo>
                      <a:lnTo>
                        <a:pt x="82" y="0"/>
                      </a:lnTo>
                      <a:lnTo>
                        <a:pt x="88" y="19"/>
                      </a:lnTo>
                      <a:lnTo>
                        <a:pt x="6" y="45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FFF6B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3" name="Freeform 41"/>
                <p:cNvSpPr/>
                <p:nvPr>
                  <p:custDataLst>
                    <p:tags r:id="rId90"/>
                  </p:custDataLst>
                </p:nvPr>
              </p:nvSpPr>
              <p:spPr bwMode="auto">
                <a:xfrm>
                  <a:off x="1939925" y="4879975"/>
                  <a:ext cx="317500" cy="133350"/>
                </a:xfrm>
                <a:custGeom>
                  <a:avLst/>
                  <a:gdLst>
                    <a:gd name="T0" fmla="*/ 0 w 200"/>
                    <a:gd name="T1" fmla="*/ 63 h 84"/>
                    <a:gd name="T2" fmla="*/ 193 w 200"/>
                    <a:gd name="T3" fmla="*/ 0 h 84"/>
                    <a:gd name="T4" fmla="*/ 200 w 200"/>
                    <a:gd name="T5" fmla="*/ 21 h 84"/>
                    <a:gd name="T6" fmla="*/ 6 w 200"/>
                    <a:gd name="T7" fmla="*/ 84 h 84"/>
                    <a:gd name="T8" fmla="*/ 0 w 200"/>
                    <a:gd name="T9" fmla="*/ 63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0" h="84">
                      <a:moveTo>
                        <a:pt x="0" y="63"/>
                      </a:moveTo>
                      <a:lnTo>
                        <a:pt x="193" y="0"/>
                      </a:lnTo>
                      <a:lnTo>
                        <a:pt x="200" y="21"/>
                      </a:lnTo>
                      <a:lnTo>
                        <a:pt x="6" y="84"/>
                      </a:lnTo>
                      <a:lnTo>
                        <a:pt x="0" y="63"/>
                      </a:lnTo>
                      <a:close/>
                    </a:path>
                  </a:pathLst>
                </a:custGeom>
                <a:solidFill>
                  <a:srgbClr val="FFF6B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4" name="Freeform 42"/>
                <p:cNvSpPr/>
                <p:nvPr>
                  <p:custDataLst>
                    <p:tags r:id="rId91"/>
                  </p:custDataLst>
                </p:nvPr>
              </p:nvSpPr>
              <p:spPr bwMode="auto">
                <a:xfrm>
                  <a:off x="2081212" y="4768850"/>
                  <a:ext cx="139700" cy="74612"/>
                </a:xfrm>
                <a:custGeom>
                  <a:avLst/>
                  <a:gdLst>
                    <a:gd name="T0" fmla="*/ 0 w 88"/>
                    <a:gd name="T1" fmla="*/ 26 h 47"/>
                    <a:gd name="T2" fmla="*/ 82 w 88"/>
                    <a:gd name="T3" fmla="*/ 0 h 47"/>
                    <a:gd name="T4" fmla="*/ 88 w 88"/>
                    <a:gd name="T5" fmla="*/ 20 h 47"/>
                    <a:gd name="T6" fmla="*/ 6 w 88"/>
                    <a:gd name="T7" fmla="*/ 47 h 47"/>
                    <a:gd name="T8" fmla="*/ 0 w 88"/>
                    <a:gd name="T9" fmla="*/ 2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47">
                      <a:moveTo>
                        <a:pt x="0" y="26"/>
                      </a:moveTo>
                      <a:lnTo>
                        <a:pt x="82" y="0"/>
                      </a:lnTo>
                      <a:lnTo>
                        <a:pt x="88" y="20"/>
                      </a:lnTo>
                      <a:lnTo>
                        <a:pt x="6" y="47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FFF6B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5" name="Freeform 43"/>
                <p:cNvSpPr/>
                <p:nvPr>
                  <p:custDataLst>
                    <p:tags r:id="rId92"/>
                  </p:custDataLst>
                </p:nvPr>
              </p:nvSpPr>
              <p:spPr bwMode="auto">
                <a:xfrm>
                  <a:off x="2041525" y="4652963"/>
                  <a:ext cx="142875" cy="74612"/>
                </a:xfrm>
                <a:custGeom>
                  <a:avLst/>
                  <a:gdLst>
                    <a:gd name="T0" fmla="*/ 0 w 90"/>
                    <a:gd name="T1" fmla="*/ 26 h 47"/>
                    <a:gd name="T2" fmla="*/ 82 w 90"/>
                    <a:gd name="T3" fmla="*/ 0 h 47"/>
                    <a:gd name="T4" fmla="*/ 90 w 90"/>
                    <a:gd name="T5" fmla="*/ 19 h 47"/>
                    <a:gd name="T6" fmla="*/ 8 w 90"/>
                    <a:gd name="T7" fmla="*/ 47 h 47"/>
                    <a:gd name="T8" fmla="*/ 0 w 90"/>
                    <a:gd name="T9" fmla="*/ 2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7">
                      <a:moveTo>
                        <a:pt x="0" y="26"/>
                      </a:moveTo>
                      <a:lnTo>
                        <a:pt x="82" y="0"/>
                      </a:lnTo>
                      <a:lnTo>
                        <a:pt x="90" y="19"/>
                      </a:lnTo>
                      <a:lnTo>
                        <a:pt x="8" y="47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FFF6B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6" name="Freeform 44"/>
                <p:cNvSpPr/>
                <p:nvPr>
                  <p:custDataLst>
                    <p:tags r:id="rId93"/>
                  </p:custDataLst>
                </p:nvPr>
              </p:nvSpPr>
              <p:spPr bwMode="auto">
                <a:xfrm>
                  <a:off x="2005012" y="4533900"/>
                  <a:ext cx="139700" cy="74612"/>
                </a:xfrm>
                <a:custGeom>
                  <a:avLst/>
                  <a:gdLst>
                    <a:gd name="T0" fmla="*/ 0 w 88"/>
                    <a:gd name="T1" fmla="*/ 28 h 47"/>
                    <a:gd name="T2" fmla="*/ 82 w 88"/>
                    <a:gd name="T3" fmla="*/ 0 h 47"/>
                    <a:gd name="T4" fmla="*/ 88 w 88"/>
                    <a:gd name="T5" fmla="*/ 21 h 47"/>
                    <a:gd name="T6" fmla="*/ 6 w 88"/>
                    <a:gd name="T7" fmla="*/ 47 h 47"/>
                    <a:gd name="T8" fmla="*/ 0 w 88"/>
                    <a:gd name="T9" fmla="*/ 28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47">
                      <a:moveTo>
                        <a:pt x="0" y="28"/>
                      </a:moveTo>
                      <a:lnTo>
                        <a:pt x="82" y="0"/>
                      </a:lnTo>
                      <a:lnTo>
                        <a:pt x="88" y="21"/>
                      </a:lnTo>
                      <a:lnTo>
                        <a:pt x="6" y="47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F6B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7" name="Freeform 45"/>
                <p:cNvSpPr/>
                <p:nvPr>
                  <p:custDataLst>
                    <p:tags r:id="rId94"/>
                  </p:custDataLst>
                </p:nvPr>
              </p:nvSpPr>
              <p:spPr bwMode="auto">
                <a:xfrm>
                  <a:off x="1968500" y="4418013"/>
                  <a:ext cx="138113" cy="74612"/>
                </a:xfrm>
                <a:custGeom>
                  <a:avLst/>
                  <a:gdLst>
                    <a:gd name="T0" fmla="*/ 0 w 87"/>
                    <a:gd name="T1" fmla="*/ 26 h 47"/>
                    <a:gd name="T2" fmla="*/ 80 w 87"/>
                    <a:gd name="T3" fmla="*/ 0 h 47"/>
                    <a:gd name="T4" fmla="*/ 87 w 87"/>
                    <a:gd name="T5" fmla="*/ 20 h 47"/>
                    <a:gd name="T6" fmla="*/ 5 w 87"/>
                    <a:gd name="T7" fmla="*/ 47 h 47"/>
                    <a:gd name="T8" fmla="*/ 0 w 87"/>
                    <a:gd name="T9" fmla="*/ 2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47">
                      <a:moveTo>
                        <a:pt x="0" y="26"/>
                      </a:moveTo>
                      <a:lnTo>
                        <a:pt x="80" y="0"/>
                      </a:lnTo>
                      <a:lnTo>
                        <a:pt x="87" y="20"/>
                      </a:lnTo>
                      <a:lnTo>
                        <a:pt x="5" y="47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FFF6B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8" name="Freeform 46"/>
                <p:cNvSpPr/>
                <p:nvPr>
                  <p:custDataLst>
                    <p:tags r:id="rId95"/>
                  </p:custDataLst>
                </p:nvPr>
              </p:nvSpPr>
              <p:spPr bwMode="auto">
                <a:xfrm>
                  <a:off x="1751012" y="4302125"/>
                  <a:ext cx="315913" cy="131762"/>
                </a:xfrm>
                <a:custGeom>
                  <a:avLst/>
                  <a:gdLst>
                    <a:gd name="T0" fmla="*/ 0 w 199"/>
                    <a:gd name="T1" fmla="*/ 63 h 83"/>
                    <a:gd name="T2" fmla="*/ 194 w 199"/>
                    <a:gd name="T3" fmla="*/ 0 h 83"/>
                    <a:gd name="T4" fmla="*/ 199 w 199"/>
                    <a:gd name="T5" fmla="*/ 20 h 83"/>
                    <a:gd name="T6" fmla="*/ 6 w 199"/>
                    <a:gd name="T7" fmla="*/ 83 h 83"/>
                    <a:gd name="T8" fmla="*/ 0 w 199"/>
                    <a:gd name="T9" fmla="*/ 63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9" h="83">
                      <a:moveTo>
                        <a:pt x="0" y="63"/>
                      </a:moveTo>
                      <a:lnTo>
                        <a:pt x="194" y="0"/>
                      </a:lnTo>
                      <a:lnTo>
                        <a:pt x="199" y="20"/>
                      </a:lnTo>
                      <a:lnTo>
                        <a:pt x="6" y="83"/>
                      </a:lnTo>
                      <a:lnTo>
                        <a:pt x="0" y="63"/>
                      </a:lnTo>
                      <a:close/>
                    </a:path>
                  </a:pathLst>
                </a:custGeom>
                <a:solidFill>
                  <a:srgbClr val="FFF6B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9" name="Freeform 47"/>
                <p:cNvSpPr/>
                <p:nvPr>
                  <p:custDataLst>
                    <p:tags r:id="rId96"/>
                  </p:custDataLst>
                </p:nvPr>
              </p:nvSpPr>
              <p:spPr bwMode="auto">
                <a:xfrm>
                  <a:off x="1890712" y="4189413"/>
                  <a:ext cx="142875" cy="73025"/>
                </a:xfrm>
                <a:custGeom>
                  <a:avLst/>
                  <a:gdLst>
                    <a:gd name="T0" fmla="*/ 0 w 90"/>
                    <a:gd name="T1" fmla="*/ 27 h 46"/>
                    <a:gd name="T2" fmla="*/ 82 w 90"/>
                    <a:gd name="T3" fmla="*/ 0 h 46"/>
                    <a:gd name="T4" fmla="*/ 90 w 90"/>
                    <a:gd name="T5" fmla="*/ 19 h 46"/>
                    <a:gd name="T6" fmla="*/ 8 w 90"/>
                    <a:gd name="T7" fmla="*/ 46 h 46"/>
                    <a:gd name="T8" fmla="*/ 0 w 90"/>
                    <a:gd name="T9" fmla="*/ 27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6">
                      <a:moveTo>
                        <a:pt x="0" y="27"/>
                      </a:moveTo>
                      <a:lnTo>
                        <a:pt x="82" y="0"/>
                      </a:lnTo>
                      <a:lnTo>
                        <a:pt x="90" y="19"/>
                      </a:lnTo>
                      <a:lnTo>
                        <a:pt x="8" y="46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FFF6B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0" name="Freeform 48"/>
                <p:cNvSpPr/>
                <p:nvPr>
                  <p:custDataLst>
                    <p:tags r:id="rId97"/>
                  </p:custDataLst>
                </p:nvPr>
              </p:nvSpPr>
              <p:spPr bwMode="auto">
                <a:xfrm>
                  <a:off x="1854200" y="4071938"/>
                  <a:ext cx="139700" cy="74612"/>
                </a:xfrm>
                <a:custGeom>
                  <a:avLst/>
                  <a:gdLst>
                    <a:gd name="T0" fmla="*/ 0 w 88"/>
                    <a:gd name="T1" fmla="*/ 26 h 47"/>
                    <a:gd name="T2" fmla="*/ 82 w 88"/>
                    <a:gd name="T3" fmla="*/ 0 h 47"/>
                    <a:gd name="T4" fmla="*/ 88 w 88"/>
                    <a:gd name="T5" fmla="*/ 20 h 47"/>
                    <a:gd name="T6" fmla="*/ 7 w 88"/>
                    <a:gd name="T7" fmla="*/ 47 h 47"/>
                    <a:gd name="T8" fmla="*/ 0 w 88"/>
                    <a:gd name="T9" fmla="*/ 2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47">
                      <a:moveTo>
                        <a:pt x="0" y="26"/>
                      </a:moveTo>
                      <a:lnTo>
                        <a:pt x="82" y="0"/>
                      </a:lnTo>
                      <a:lnTo>
                        <a:pt x="88" y="20"/>
                      </a:lnTo>
                      <a:lnTo>
                        <a:pt x="7" y="47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FFF6B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1" name="Freeform 49"/>
                <p:cNvSpPr/>
                <p:nvPr>
                  <p:custDataLst>
                    <p:tags r:id="rId98"/>
                  </p:custDataLst>
                </p:nvPr>
              </p:nvSpPr>
              <p:spPr bwMode="auto">
                <a:xfrm>
                  <a:off x="1816100" y="3956050"/>
                  <a:ext cx="139700" cy="73025"/>
                </a:xfrm>
                <a:custGeom>
                  <a:avLst/>
                  <a:gdLst>
                    <a:gd name="T0" fmla="*/ 0 w 88"/>
                    <a:gd name="T1" fmla="*/ 26 h 46"/>
                    <a:gd name="T2" fmla="*/ 81 w 88"/>
                    <a:gd name="T3" fmla="*/ 0 h 46"/>
                    <a:gd name="T4" fmla="*/ 88 w 88"/>
                    <a:gd name="T5" fmla="*/ 20 h 46"/>
                    <a:gd name="T6" fmla="*/ 6 w 88"/>
                    <a:gd name="T7" fmla="*/ 46 h 46"/>
                    <a:gd name="T8" fmla="*/ 0 w 88"/>
                    <a:gd name="T9" fmla="*/ 2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46">
                      <a:moveTo>
                        <a:pt x="0" y="26"/>
                      </a:moveTo>
                      <a:lnTo>
                        <a:pt x="81" y="0"/>
                      </a:lnTo>
                      <a:lnTo>
                        <a:pt x="88" y="20"/>
                      </a:lnTo>
                      <a:lnTo>
                        <a:pt x="6" y="46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FFF6B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2" name="Freeform 50"/>
                <p:cNvSpPr/>
                <p:nvPr>
                  <p:custDataLst>
                    <p:tags r:id="rId99"/>
                  </p:custDataLst>
                </p:nvPr>
              </p:nvSpPr>
              <p:spPr bwMode="auto">
                <a:xfrm>
                  <a:off x="1778000" y="3838575"/>
                  <a:ext cx="138113" cy="74612"/>
                </a:xfrm>
                <a:custGeom>
                  <a:avLst/>
                  <a:gdLst>
                    <a:gd name="T0" fmla="*/ 0 w 87"/>
                    <a:gd name="T1" fmla="*/ 27 h 47"/>
                    <a:gd name="T2" fmla="*/ 82 w 87"/>
                    <a:gd name="T3" fmla="*/ 0 h 47"/>
                    <a:gd name="T4" fmla="*/ 87 w 87"/>
                    <a:gd name="T5" fmla="*/ 19 h 47"/>
                    <a:gd name="T6" fmla="*/ 7 w 87"/>
                    <a:gd name="T7" fmla="*/ 47 h 47"/>
                    <a:gd name="T8" fmla="*/ 0 w 87"/>
                    <a:gd name="T9" fmla="*/ 27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47">
                      <a:moveTo>
                        <a:pt x="0" y="27"/>
                      </a:moveTo>
                      <a:lnTo>
                        <a:pt x="82" y="0"/>
                      </a:lnTo>
                      <a:lnTo>
                        <a:pt x="87" y="19"/>
                      </a:lnTo>
                      <a:lnTo>
                        <a:pt x="7" y="4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FFF6B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3" name="Freeform 51"/>
                <p:cNvSpPr/>
                <p:nvPr>
                  <p:custDataLst>
                    <p:tags r:id="rId100"/>
                  </p:custDataLst>
                </p:nvPr>
              </p:nvSpPr>
              <p:spPr bwMode="auto">
                <a:xfrm>
                  <a:off x="1562100" y="3721100"/>
                  <a:ext cx="317500" cy="131762"/>
                </a:xfrm>
                <a:custGeom>
                  <a:avLst/>
                  <a:gdLst>
                    <a:gd name="T0" fmla="*/ 0 w 200"/>
                    <a:gd name="T1" fmla="*/ 64 h 83"/>
                    <a:gd name="T2" fmla="*/ 194 w 200"/>
                    <a:gd name="T3" fmla="*/ 0 h 83"/>
                    <a:gd name="T4" fmla="*/ 200 w 200"/>
                    <a:gd name="T5" fmla="*/ 20 h 83"/>
                    <a:gd name="T6" fmla="*/ 7 w 200"/>
                    <a:gd name="T7" fmla="*/ 83 h 83"/>
                    <a:gd name="T8" fmla="*/ 0 w 200"/>
                    <a:gd name="T9" fmla="*/ 64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0" h="83">
                      <a:moveTo>
                        <a:pt x="0" y="64"/>
                      </a:moveTo>
                      <a:lnTo>
                        <a:pt x="194" y="0"/>
                      </a:lnTo>
                      <a:lnTo>
                        <a:pt x="200" y="20"/>
                      </a:lnTo>
                      <a:lnTo>
                        <a:pt x="7" y="83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solidFill>
                  <a:srgbClr val="FFF6B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4" name="Freeform 52"/>
                <p:cNvSpPr/>
                <p:nvPr>
                  <p:custDataLst>
                    <p:tags r:id="rId101"/>
                  </p:custDataLst>
                </p:nvPr>
              </p:nvSpPr>
              <p:spPr bwMode="auto">
                <a:xfrm>
                  <a:off x="1703387" y="3608388"/>
                  <a:ext cx="139700" cy="74612"/>
                </a:xfrm>
                <a:custGeom>
                  <a:avLst/>
                  <a:gdLst>
                    <a:gd name="T0" fmla="*/ 0 w 88"/>
                    <a:gd name="T1" fmla="*/ 27 h 47"/>
                    <a:gd name="T2" fmla="*/ 82 w 88"/>
                    <a:gd name="T3" fmla="*/ 0 h 47"/>
                    <a:gd name="T4" fmla="*/ 88 w 88"/>
                    <a:gd name="T5" fmla="*/ 21 h 47"/>
                    <a:gd name="T6" fmla="*/ 7 w 88"/>
                    <a:gd name="T7" fmla="*/ 47 h 47"/>
                    <a:gd name="T8" fmla="*/ 0 w 88"/>
                    <a:gd name="T9" fmla="*/ 27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47">
                      <a:moveTo>
                        <a:pt x="0" y="27"/>
                      </a:moveTo>
                      <a:lnTo>
                        <a:pt x="82" y="0"/>
                      </a:lnTo>
                      <a:lnTo>
                        <a:pt x="88" y="21"/>
                      </a:lnTo>
                      <a:lnTo>
                        <a:pt x="7" y="4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FFF6B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5" name="Freeform 53"/>
                <p:cNvSpPr/>
                <p:nvPr>
                  <p:custDataLst>
                    <p:tags r:id="rId102"/>
                  </p:custDataLst>
                </p:nvPr>
              </p:nvSpPr>
              <p:spPr bwMode="auto">
                <a:xfrm>
                  <a:off x="1665287" y="3492500"/>
                  <a:ext cx="139700" cy="74612"/>
                </a:xfrm>
                <a:custGeom>
                  <a:avLst/>
                  <a:gdLst>
                    <a:gd name="T0" fmla="*/ 0 w 88"/>
                    <a:gd name="T1" fmla="*/ 27 h 47"/>
                    <a:gd name="T2" fmla="*/ 81 w 88"/>
                    <a:gd name="T3" fmla="*/ 0 h 47"/>
                    <a:gd name="T4" fmla="*/ 88 w 88"/>
                    <a:gd name="T5" fmla="*/ 19 h 47"/>
                    <a:gd name="T6" fmla="*/ 6 w 88"/>
                    <a:gd name="T7" fmla="*/ 47 h 47"/>
                    <a:gd name="T8" fmla="*/ 0 w 88"/>
                    <a:gd name="T9" fmla="*/ 27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47">
                      <a:moveTo>
                        <a:pt x="0" y="27"/>
                      </a:moveTo>
                      <a:lnTo>
                        <a:pt x="81" y="0"/>
                      </a:lnTo>
                      <a:lnTo>
                        <a:pt x="88" y="19"/>
                      </a:lnTo>
                      <a:lnTo>
                        <a:pt x="6" y="4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FFF6B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6" name="Freeform 54"/>
                <p:cNvSpPr/>
                <p:nvPr>
                  <p:custDataLst>
                    <p:tags r:id="rId103"/>
                  </p:custDataLst>
                </p:nvPr>
              </p:nvSpPr>
              <p:spPr bwMode="auto">
                <a:xfrm>
                  <a:off x="1625600" y="3376613"/>
                  <a:ext cx="142875" cy="71437"/>
                </a:xfrm>
                <a:custGeom>
                  <a:avLst/>
                  <a:gdLst>
                    <a:gd name="T0" fmla="*/ 0 w 90"/>
                    <a:gd name="T1" fmla="*/ 26 h 45"/>
                    <a:gd name="T2" fmla="*/ 82 w 90"/>
                    <a:gd name="T3" fmla="*/ 0 h 45"/>
                    <a:gd name="T4" fmla="*/ 90 w 90"/>
                    <a:gd name="T5" fmla="*/ 19 h 45"/>
                    <a:gd name="T6" fmla="*/ 8 w 90"/>
                    <a:gd name="T7" fmla="*/ 45 h 45"/>
                    <a:gd name="T8" fmla="*/ 0 w 90"/>
                    <a:gd name="T9" fmla="*/ 26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5">
                      <a:moveTo>
                        <a:pt x="0" y="26"/>
                      </a:moveTo>
                      <a:lnTo>
                        <a:pt x="82" y="0"/>
                      </a:lnTo>
                      <a:lnTo>
                        <a:pt x="90" y="19"/>
                      </a:lnTo>
                      <a:lnTo>
                        <a:pt x="8" y="45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FFF6B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7" name="Freeform 55"/>
                <p:cNvSpPr/>
                <p:nvPr>
                  <p:custDataLst>
                    <p:tags r:id="rId104"/>
                  </p:custDataLst>
                </p:nvPr>
              </p:nvSpPr>
              <p:spPr bwMode="auto">
                <a:xfrm>
                  <a:off x="1589087" y="3257550"/>
                  <a:ext cx="139700" cy="74612"/>
                </a:xfrm>
                <a:custGeom>
                  <a:avLst/>
                  <a:gdLst>
                    <a:gd name="T0" fmla="*/ 0 w 88"/>
                    <a:gd name="T1" fmla="*/ 27 h 47"/>
                    <a:gd name="T2" fmla="*/ 82 w 88"/>
                    <a:gd name="T3" fmla="*/ 0 h 47"/>
                    <a:gd name="T4" fmla="*/ 88 w 88"/>
                    <a:gd name="T5" fmla="*/ 21 h 47"/>
                    <a:gd name="T6" fmla="*/ 6 w 88"/>
                    <a:gd name="T7" fmla="*/ 47 h 47"/>
                    <a:gd name="T8" fmla="*/ 0 w 88"/>
                    <a:gd name="T9" fmla="*/ 27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47">
                      <a:moveTo>
                        <a:pt x="0" y="27"/>
                      </a:moveTo>
                      <a:lnTo>
                        <a:pt x="82" y="0"/>
                      </a:lnTo>
                      <a:lnTo>
                        <a:pt x="88" y="21"/>
                      </a:lnTo>
                      <a:lnTo>
                        <a:pt x="6" y="4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FFF6B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8" name="Freeform 56"/>
                <p:cNvSpPr/>
                <p:nvPr>
                  <p:custDataLst>
                    <p:tags r:id="rId105"/>
                  </p:custDataLst>
                </p:nvPr>
              </p:nvSpPr>
              <p:spPr bwMode="auto">
                <a:xfrm>
                  <a:off x="1373187" y="3141663"/>
                  <a:ext cx="317500" cy="133350"/>
                </a:xfrm>
                <a:custGeom>
                  <a:avLst/>
                  <a:gdLst>
                    <a:gd name="T0" fmla="*/ 0 w 200"/>
                    <a:gd name="T1" fmla="*/ 63 h 84"/>
                    <a:gd name="T2" fmla="*/ 193 w 200"/>
                    <a:gd name="T3" fmla="*/ 0 h 84"/>
                    <a:gd name="T4" fmla="*/ 200 w 200"/>
                    <a:gd name="T5" fmla="*/ 21 h 84"/>
                    <a:gd name="T6" fmla="*/ 6 w 200"/>
                    <a:gd name="T7" fmla="*/ 84 h 84"/>
                    <a:gd name="T8" fmla="*/ 0 w 200"/>
                    <a:gd name="T9" fmla="*/ 63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0" h="84">
                      <a:moveTo>
                        <a:pt x="0" y="63"/>
                      </a:moveTo>
                      <a:lnTo>
                        <a:pt x="193" y="0"/>
                      </a:lnTo>
                      <a:lnTo>
                        <a:pt x="200" y="21"/>
                      </a:lnTo>
                      <a:lnTo>
                        <a:pt x="6" y="84"/>
                      </a:lnTo>
                      <a:lnTo>
                        <a:pt x="0" y="63"/>
                      </a:lnTo>
                      <a:close/>
                    </a:path>
                  </a:pathLst>
                </a:custGeom>
                <a:solidFill>
                  <a:srgbClr val="FFF6B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9" name="Freeform 57"/>
                <p:cNvSpPr/>
                <p:nvPr>
                  <p:custDataLst>
                    <p:tags r:id="rId106"/>
                  </p:custDataLst>
                </p:nvPr>
              </p:nvSpPr>
              <p:spPr bwMode="auto">
                <a:xfrm>
                  <a:off x="892175" y="2914650"/>
                  <a:ext cx="1612900" cy="4519612"/>
                </a:xfrm>
                <a:custGeom>
                  <a:avLst/>
                  <a:gdLst>
                    <a:gd name="T0" fmla="*/ 0 w 1016"/>
                    <a:gd name="T1" fmla="*/ 32 h 2847"/>
                    <a:gd name="T2" fmla="*/ 98 w 1016"/>
                    <a:gd name="T3" fmla="*/ 0 h 2847"/>
                    <a:gd name="T4" fmla="*/ 1016 w 1016"/>
                    <a:gd name="T5" fmla="*/ 2816 h 2847"/>
                    <a:gd name="T6" fmla="*/ 917 w 1016"/>
                    <a:gd name="T7" fmla="*/ 2847 h 2847"/>
                    <a:gd name="T8" fmla="*/ 0 w 1016"/>
                    <a:gd name="T9" fmla="*/ 32 h 28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6" h="2847">
                      <a:moveTo>
                        <a:pt x="0" y="32"/>
                      </a:moveTo>
                      <a:lnTo>
                        <a:pt x="98" y="0"/>
                      </a:lnTo>
                      <a:lnTo>
                        <a:pt x="1016" y="2816"/>
                      </a:lnTo>
                      <a:lnTo>
                        <a:pt x="917" y="2847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1D9E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56" name="组合 55"/>
              <p:cNvGrpSpPr/>
              <p:nvPr/>
            </p:nvGrpSpPr>
            <p:grpSpPr>
              <a:xfrm>
                <a:off x="80" y="5240"/>
                <a:ext cx="3750" cy="6945"/>
                <a:chOff x="50800" y="3327400"/>
                <a:chExt cx="2381250" cy="4410075"/>
              </a:xfrm>
            </p:grpSpPr>
            <p:sp>
              <p:nvSpPr>
                <p:cNvPr id="87" name="Freeform 58"/>
                <p:cNvSpPr/>
                <p:nvPr>
                  <p:custDataLst>
                    <p:tags r:id="rId54"/>
                  </p:custDataLst>
                </p:nvPr>
              </p:nvSpPr>
              <p:spPr bwMode="auto">
                <a:xfrm>
                  <a:off x="50800" y="3327400"/>
                  <a:ext cx="2381250" cy="4410075"/>
                </a:xfrm>
                <a:custGeom>
                  <a:avLst/>
                  <a:gdLst>
                    <a:gd name="T0" fmla="*/ 470 w 1025"/>
                    <a:gd name="T1" fmla="*/ 1897 h 1897"/>
                    <a:gd name="T2" fmla="*/ 463 w 1025"/>
                    <a:gd name="T3" fmla="*/ 1897 h 1897"/>
                    <a:gd name="T4" fmla="*/ 168 w 1025"/>
                    <a:gd name="T5" fmla="*/ 1853 h 1897"/>
                    <a:gd name="T6" fmla="*/ 132 w 1025"/>
                    <a:gd name="T7" fmla="*/ 1805 h 1897"/>
                    <a:gd name="T8" fmla="*/ 242 w 1025"/>
                    <a:gd name="T9" fmla="*/ 1064 h 1897"/>
                    <a:gd name="T10" fmla="*/ 290 w 1025"/>
                    <a:gd name="T11" fmla="*/ 1028 h 1897"/>
                    <a:gd name="T12" fmla="*/ 326 w 1025"/>
                    <a:gd name="T13" fmla="*/ 1034 h 1897"/>
                    <a:gd name="T14" fmla="*/ 338 w 1025"/>
                    <a:gd name="T15" fmla="*/ 949 h 1897"/>
                    <a:gd name="T16" fmla="*/ 34 w 1025"/>
                    <a:gd name="T17" fmla="*/ 420 h 1897"/>
                    <a:gd name="T18" fmla="*/ 520 w 1025"/>
                    <a:gd name="T19" fmla="*/ 0 h 1897"/>
                    <a:gd name="T20" fmla="*/ 592 w 1025"/>
                    <a:gd name="T21" fmla="*/ 6 h 1897"/>
                    <a:gd name="T22" fmla="*/ 915 w 1025"/>
                    <a:gd name="T23" fmla="*/ 199 h 1897"/>
                    <a:gd name="T24" fmla="*/ 1006 w 1025"/>
                    <a:gd name="T25" fmla="*/ 564 h 1897"/>
                    <a:gd name="T26" fmla="*/ 562 w 1025"/>
                    <a:gd name="T27" fmla="*/ 982 h 1897"/>
                    <a:gd name="T28" fmla="*/ 550 w 1025"/>
                    <a:gd name="T29" fmla="*/ 1067 h 1897"/>
                    <a:gd name="T30" fmla="*/ 585 w 1025"/>
                    <a:gd name="T31" fmla="*/ 1072 h 1897"/>
                    <a:gd name="T32" fmla="*/ 621 w 1025"/>
                    <a:gd name="T33" fmla="*/ 1120 h 1897"/>
                    <a:gd name="T34" fmla="*/ 512 w 1025"/>
                    <a:gd name="T35" fmla="*/ 1861 h 1897"/>
                    <a:gd name="T36" fmla="*/ 470 w 1025"/>
                    <a:gd name="T37" fmla="*/ 1897 h 18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025" h="1897">
                      <a:moveTo>
                        <a:pt x="470" y="1897"/>
                      </a:moveTo>
                      <a:cubicBezTo>
                        <a:pt x="468" y="1897"/>
                        <a:pt x="465" y="1897"/>
                        <a:pt x="463" y="1897"/>
                      </a:cubicBezTo>
                      <a:cubicBezTo>
                        <a:pt x="168" y="1853"/>
                        <a:pt x="168" y="1853"/>
                        <a:pt x="168" y="1853"/>
                      </a:cubicBezTo>
                      <a:cubicBezTo>
                        <a:pt x="145" y="1850"/>
                        <a:pt x="129" y="1828"/>
                        <a:pt x="132" y="1805"/>
                      </a:cubicBezTo>
                      <a:cubicBezTo>
                        <a:pt x="242" y="1064"/>
                        <a:pt x="242" y="1064"/>
                        <a:pt x="242" y="1064"/>
                      </a:cubicBezTo>
                      <a:cubicBezTo>
                        <a:pt x="245" y="1041"/>
                        <a:pt x="267" y="1025"/>
                        <a:pt x="290" y="1028"/>
                      </a:cubicBezTo>
                      <a:cubicBezTo>
                        <a:pt x="326" y="1034"/>
                        <a:pt x="326" y="1034"/>
                        <a:pt x="326" y="1034"/>
                      </a:cubicBezTo>
                      <a:cubicBezTo>
                        <a:pt x="338" y="949"/>
                        <a:pt x="338" y="949"/>
                        <a:pt x="338" y="949"/>
                      </a:cubicBezTo>
                      <a:cubicBezTo>
                        <a:pt x="127" y="865"/>
                        <a:pt x="0" y="649"/>
                        <a:pt x="34" y="420"/>
                      </a:cubicBezTo>
                      <a:cubicBezTo>
                        <a:pt x="69" y="181"/>
                        <a:pt x="278" y="0"/>
                        <a:pt x="520" y="0"/>
                      </a:cubicBezTo>
                      <a:cubicBezTo>
                        <a:pt x="544" y="0"/>
                        <a:pt x="568" y="2"/>
                        <a:pt x="592" y="6"/>
                      </a:cubicBezTo>
                      <a:cubicBezTo>
                        <a:pt x="722" y="25"/>
                        <a:pt x="836" y="94"/>
                        <a:pt x="915" y="199"/>
                      </a:cubicBezTo>
                      <a:cubicBezTo>
                        <a:pt x="993" y="304"/>
                        <a:pt x="1025" y="434"/>
                        <a:pt x="1006" y="564"/>
                      </a:cubicBezTo>
                      <a:cubicBezTo>
                        <a:pt x="973" y="792"/>
                        <a:pt x="789" y="963"/>
                        <a:pt x="562" y="982"/>
                      </a:cubicBezTo>
                      <a:cubicBezTo>
                        <a:pt x="550" y="1067"/>
                        <a:pt x="550" y="1067"/>
                        <a:pt x="550" y="1067"/>
                      </a:cubicBezTo>
                      <a:cubicBezTo>
                        <a:pt x="585" y="1072"/>
                        <a:pt x="585" y="1072"/>
                        <a:pt x="585" y="1072"/>
                      </a:cubicBezTo>
                      <a:cubicBezTo>
                        <a:pt x="608" y="1075"/>
                        <a:pt x="624" y="1097"/>
                        <a:pt x="621" y="1120"/>
                      </a:cubicBezTo>
                      <a:cubicBezTo>
                        <a:pt x="512" y="1861"/>
                        <a:pt x="512" y="1861"/>
                        <a:pt x="512" y="1861"/>
                      </a:cubicBezTo>
                      <a:cubicBezTo>
                        <a:pt x="508" y="1882"/>
                        <a:pt x="490" y="1897"/>
                        <a:pt x="470" y="189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8" name="Freeform 59"/>
                <p:cNvSpPr/>
                <p:nvPr>
                  <p:custDataLst>
                    <p:tags r:id="rId55"/>
                  </p:custDataLst>
                </p:nvPr>
              </p:nvSpPr>
              <p:spPr bwMode="auto">
                <a:xfrm>
                  <a:off x="876300" y="5313363"/>
                  <a:ext cx="417513" cy="687387"/>
                </a:xfrm>
                <a:custGeom>
                  <a:avLst/>
                  <a:gdLst>
                    <a:gd name="T0" fmla="*/ 203 w 263"/>
                    <a:gd name="T1" fmla="*/ 433 h 433"/>
                    <a:gd name="T2" fmla="*/ 0 w 263"/>
                    <a:gd name="T3" fmla="*/ 402 h 433"/>
                    <a:gd name="T4" fmla="*/ 58 w 263"/>
                    <a:gd name="T5" fmla="*/ 0 h 433"/>
                    <a:gd name="T6" fmla="*/ 263 w 263"/>
                    <a:gd name="T7" fmla="*/ 30 h 433"/>
                    <a:gd name="T8" fmla="*/ 203 w 263"/>
                    <a:gd name="T9" fmla="*/ 433 h 4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3" h="433">
                      <a:moveTo>
                        <a:pt x="203" y="433"/>
                      </a:moveTo>
                      <a:lnTo>
                        <a:pt x="0" y="402"/>
                      </a:lnTo>
                      <a:lnTo>
                        <a:pt x="58" y="0"/>
                      </a:lnTo>
                      <a:lnTo>
                        <a:pt x="263" y="30"/>
                      </a:lnTo>
                      <a:lnTo>
                        <a:pt x="203" y="433"/>
                      </a:lnTo>
                      <a:close/>
                    </a:path>
                  </a:pathLst>
                </a:custGeom>
                <a:solidFill>
                  <a:srgbClr val="4C7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9" name="Freeform 60"/>
                <p:cNvSpPr/>
                <p:nvPr>
                  <p:custDataLst>
                    <p:tags r:id="rId56"/>
                  </p:custDataLst>
                </p:nvPr>
              </p:nvSpPr>
              <p:spPr bwMode="auto">
                <a:xfrm>
                  <a:off x="876300" y="5313363"/>
                  <a:ext cx="257175" cy="663575"/>
                </a:xfrm>
                <a:custGeom>
                  <a:avLst/>
                  <a:gdLst>
                    <a:gd name="T0" fmla="*/ 102 w 162"/>
                    <a:gd name="T1" fmla="*/ 418 h 418"/>
                    <a:gd name="T2" fmla="*/ 0 w 162"/>
                    <a:gd name="T3" fmla="*/ 402 h 418"/>
                    <a:gd name="T4" fmla="*/ 58 w 162"/>
                    <a:gd name="T5" fmla="*/ 0 h 418"/>
                    <a:gd name="T6" fmla="*/ 162 w 162"/>
                    <a:gd name="T7" fmla="*/ 16 h 418"/>
                    <a:gd name="T8" fmla="*/ 102 w 162"/>
                    <a:gd name="T9" fmla="*/ 418 h 4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2" h="418">
                      <a:moveTo>
                        <a:pt x="102" y="418"/>
                      </a:moveTo>
                      <a:lnTo>
                        <a:pt x="0" y="402"/>
                      </a:lnTo>
                      <a:lnTo>
                        <a:pt x="58" y="0"/>
                      </a:lnTo>
                      <a:lnTo>
                        <a:pt x="162" y="16"/>
                      </a:lnTo>
                      <a:lnTo>
                        <a:pt x="102" y="418"/>
                      </a:lnTo>
                      <a:close/>
                    </a:path>
                  </a:pathLst>
                </a:custGeom>
                <a:solidFill>
                  <a:srgbClr val="2C63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0" name="Freeform 61"/>
                <p:cNvSpPr/>
                <p:nvPr>
                  <p:custDataLst>
                    <p:tags r:id="rId57"/>
                  </p:custDataLst>
                </p:nvPr>
              </p:nvSpPr>
              <p:spPr bwMode="auto">
                <a:xfrm>
                  <a:off x="144462" y="3355975"/>
                  <a:ext cx="2230438" cy="2230437"/>
                </a:xfrm>
                <a:custGeom>
                  <a:avLst/>
                  <a:gdLst>
                    <a:gd name="T0" fmla="*/ 924 w 960"/>
                    <a:gd name="T1" fmla="*/ 546 h 960"/>
                    <a:gd name="T2" fmla="*/ 415 w 960"/>
                    <a:gd name="T3" fmla="*/ 924 h 960"/>
                    <a:gd name="T4" fmla="*/ 36 w 960"/>
                    <a:gd name="T5" fmla="*/ 414 h 960"/>
                    <a:gd name="T6" fmla="*/ 546 w 960"/>
                    <a:gd name="T7" fmla="*/ 36 h 960"/>
                    <a:gd name="T8" fmla="*/ 924 w 960"/>
                    <a:gd name="T9" fmla="*/ 546 h 9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0" h="960">
                      <a:moveTo>
                        <a:pt x="924" y="546"/>
                      </a:moveTo>
                      <a:cubicBezTo>
                        <a:pt x="888" y="791"/>
                        <a:pt x="660" y="960"/>
                        <a:pt x="415" y="924"/>
                      </a:cubicBezTo>
                      <a:cubicBezTo>
                        <a:pt x="169" y="888"/>
                        <a:pt x="0" y="660"/>
                        <a:pt x="36" y="414"/>
                      </a:cubicBezTo>
                      <a:cubicBezTo>
                        <a:pt x="72" y="169"/>
                        <a:pt x="300" y="0"/>
                        <a:pt x="546" y="36"/>
                      </a:cubicBezTo>
                      <a:cubicBezTo>
                        <a:pt x="791" y="72"/>
                        <a:pt x="960" y="300"/>
                        <a:pt x="924" y="546"/>
                      </a:cubicBezTo>
                      <a:close/>
                    </a:path>
                  </a:pathLst>
                </a:custGeom>
                <a:solidFill>
                  <a:srgbClr val="4C9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1" name="Freeform 62"/>
                <p:cNvSpPr/>
                <p:nvPr>
                  <p:custDataLst>
                    <p:tags r:id="rId58"/>
                  </p:custDataLst>
                </p:nvPr>
              </p:nvSpPr>
              <p:spPr bwMode="auto">
                <a:xfrm>
                  <a:off x="365125" y="3573463"/>
                  <a:ext cx="1790700" cy="1792287"/>
                </a:xfrm>
                <a:custGeom>
                  <a:avLst/>
                  <a:gdLst>
                    <a:gd name="T0" fmla="*/ 741 w 771"/>
                    <a:gd name="T1" fmla="*/ 439 h 771"/>
                    <a:gd name="T2" fmla="*/ 332 w 771"/>
                    <a:gd name="T3" fmla="*/ 742 h 771"/>
                    <a:gd name="T4" fmla="*/ 29 w 771"/>
                    <a:gd name="T5" fmla="*/ 333 h 771"/>
                    <a:gd name="T6" fmla="*/ 438 w 771"/>
                    <a:gd name="T7" fmla="*/ 30 h 771"/>
                    <a:gd name="T8" fmla="*/ 741 w 771"/>
                    <a:gd name="T9" fmla="*/ 439 h 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71" h="771">
                      <a:moveTo>
                        <a:pt x="741" y="439"/>
                      </a:moveTo>
                      <a:cubicBezTo>
                        <a:pt x="712" y="635"/>
                        <a:pt x="529" y="771"/>
                        <a:pt x="332" y="742"/>
                      </a:cubicBezTo>
                      <a:cubicBezTo>
                        <a:pt x="136" y="713"/>
                        <a:pt x="0" y="530"/>
                        <a:pt x="29" y="333"/>
                      </a:cubicBezTo>
                      <a:cubicBezTo>
                        <a:pt x="58" y="136"/>
                        <a:pt x="241" y="0"/>
                        <a:pt x="438" y="30"/>
                      </a:cubicBezTo>
                      <a:cubicBezTo>
                        <a:pt x="635" y="59"/>
                        <a:pt x="771" y="242"/>
                        <a:pt x="741" y="439"/>
                      </a:cubicBezTo>
                      <a:close/>
                    </a:path>
                  </a:pathLst>
                </a:custGeom>
                <a:solidFill>
                  <a:srgbClr val="2C63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2" name="Freeform 63"/>
                <p:cNvSpPr/>
                <p:nvPr>
                  <p:custDataLst>
                    <p:tags r:id="rId59"/>
                  </p:custDataLst>
                </p:nvPr>
              </p:nvSpPr>
              <p:spPr bwMode="auto">
                <a:xfrm>
                  <a:off x="434975" y="3646488"/>
                  <a:ext cx="1649413" cy="1649412"/>
                </a:xfrm>
                <a:custGeom>
                  <a:avLst/>
                  <a:gdLst>
                    <a:gd name="T0" fmla="*/ 683 w 710"/>
                    <a:gd name="T1" fmla="*/ 403 h 710"/>
                    <a:gd name="T2" fmla="*/ 307 w 710"/>
                    <a:gd name="T3" fmla="*/ 683 h 710"/>
                    <a:gd name="T4" fmla="*/ 27 w 710"/>
                    <a:gd name="T5" fmla="*/ 306 h 710"/>
                    <a:gd name="T6" fmla="*/ 404 w 710"/>
                    <a:gd name="T7" fmla="*/ 27 h 710"/>
                    <a:gd name="T8" fmla="*/ 683 w 710"/>
                    <a:gd name="T9" fmla="*/ 403 h 7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0" h="710">
                      <a:moveTo>
                        <a:pt x="683" y="403"/>
                      </a:moveTo>
                      <a:cubicBezTo>
                        <a:pt x="656" y="585"/>
                        <a:pt x="488" y="710"/>
                        <a:pt x="307" y="683"/>
                      </a:cubicBezTo>
                      <a:cubicBezTo>
                        <a:pt x="125" y="656"/>
                        <a:pt x="0" y="488"/>
                        <a:pt x="27" y="306"/>
                      </a:cubicBezTo>
                      <a:cubicBezTo>
                        <a:pt x="54" y="125"/>
                        <a:pt x="222" y="0"/>
                        <a:pt x="404" y="27"/>
                      </a:cubicBezTo>
                      <a:cubicBezTo>
                        <a:pt x="585" y="54"/>
                        <a:pt x="710" y="222"/>
                        <a:pt x="683" y="403"/>
                      </a:cubicBezTo>
                      <a:close/>
                    </a:path>
                  </a:pathLst>
                </a:custGeom>
                <a:solidFill>
                  <a:srgbClr val="2ED4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3" name="Freeform 64"/>
                <p:cNvSpPr/>
                <p:nvPr>
                  <p:custDataLst>
                    <p:tags r:id="rId60"/>
                  </p:custDataLst>
                </p:nvPr>
              </p:nvSpPr>
              <p:spPr bwMode="auto">
                <a:xfrm>
                  <a:off x="546100" y="3757613"/>
                  <a:ext cx="1425575" cy="1427162"/>
                </a:xfrm>
                <a:custGeom>
                  <a:avLst/>
                  <a:gdLst>
                    <a:gd name="T0" fmla="*/ 591 w 614"/>
                    <a:gd name="T1" fmla="*/ 349 h 614"/>
                    <a:gd name="T2" fmla="*/ 265 w 614"/>
                    <a:gd name="T3" fmla="*/ 591 h 614"/>
                    <a:gd name="T4" fmla="*/ 23 w 614"/>
                    <a:gd name="T5" fmla="*/ 265 h 614"/>
                    <a:gd name="T6" fmla="*/ 349 w 614"/>
                    <a:gd name="T7" fmla="*/ 23 h 614"/>
                    <a:gd name="T8" fmla="*/ 591 w 614"/>
                    <a:gd name="T9" fmla="*/ 349 h 6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4" h="614">
                      <a:moveTo>
                        <a:pt x="591" y="349"/>
                      </a:moveTo>
                      <a:cubicBezTo>
                        <a:pt x="568" y="506"/>
                        <a:pt x="422" y="614"/>
                        <a:pt x="265" y="591"/>
                      </a:cubicBezTo>
                      <a:cubicBezTo>
                        <a:pt x="108" y="568"/>
                        <a:pt x="0" y="422"/>
                        <a:pt x="23" y="265"/>
                      </a:cubicBezTo>
                      <a:cubicBezTo>
                        <a:pt x="46" y="108"/>
                        <a:pt x="192" y="0"/>
                        <a:pt x="349" y="23"/>
                      </a:cubicBezTo>
                      <a:cubicBezTo>
                        <a:pt x="506" y="46"/>
                        <a:pt x="614" y="192"/>
                        <a:pt x="591" y="349"/>
                      </a:cubicBezTo>
                      <a:close/>
                    </a:path>
                  </a:pathLst>
                </a:custGeom>
                <a:solidFill>
                  <a:srgbClr val="8EF5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4" name="Freeform 65"/>
                <p:cNvSpPr/>
                <p:nvPr>
                  <p:custDataLst>
                    <p:tags r:id="rId61"/>
                  </p:custDataLst>
                </p:nvPr>
              </p:nvSpPr>
              <p:spPr bwMode="auto">
                <a:xfrm>
                  <a:off x="1373187" y="4062413"/>
                  <a:ext cx="365125" cy="365125"/>
                </a:xfrm>
                <a:custGeom>
                  <a:avLst/>
                  <a:gdLst>
                    <a:gd name="T0" fmla="*/ 151 w 157"/>
                    <a:gd name="T1" fmla="*/ 89 h 157"/>
                    <a:gd name="T2" fmla="*/ 67 w 157"/>
                    <a:gd name="T3" fmla="*/ 151 h 157"/>
                    <a:gd name="T4" fmla="*/ 5 w 157"/>
                    <a:gd name="T5" fmla="*/ 68 h 157"/>
                    <a:gd name="T6" fmla="*/ 89 w 157"/>
                    <a:gd name="T7" fmla="*/ 6 h 157"/>
                    <a:gd name="T8" fmla="*/ 151 w 157"/>
                    <a:gd name="T9" fmla="*/ 89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7" h="157">
                      <a:moveTo>
                        <a:pt x="151" y="89"/>
                      </a:moveTo>
                      <a:cubicBezTo>
                        <a:pt x="145" y="129"/>
                        <a:pt x="107" y="157"/>
                        <a:pt x="67" y="151"/>
                      </a:cubicBezTo>
                      <a:cubicBezTo>
                        <a:pt x="27" y="145"/>
                        <a:pt x="0" y="108"/>
                        <a:pt x="5" y="68"/>
                      </a:cubicBezTo>
                      <a:cubicBezTo>
                        <a:pt x="11" y="28"/>
                        <a:pt x="49" y="0"/>
                        <a:pt x="89" y="6"/>
                      </a:cubicBezTo>
                      <a:cubicBezTo>
                        <a:pt x="129" y="12"/>
                        <a:pt x="157" y="49"/>
                        <a:pt x="151" y="8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5" name="Freeform 66"/>
                <p:cNvSpPr/>
                <p:nvPr>
                  <p:custDataLst>
                    <p:tags r:id="rId62"/>
                  </p:custDataLst>
                </p:nvPr>
              </p:nvSpPr>
              <p:spPr bwMode="auto">
                <a:xfrm>
                  <a:off x="1568450" y="4478338"/>
                  <a:ext cx="169863" cy="169862"/>
                </a:xfrm>
                <a:custGeom>
                  <a:avLst/>
                  <a:gdLst>
                    <a:gd name="T0" fmla="*/ 70 w 73"/>
                    <a:gd name="T1" fmla="*/ 42 h 73"/>
                    <a:gd name="T2" fmla="*/ 32 w 73"/>
                    <a:gd name="T3" fmla="*/ 70 h 73"/>
                    <a:gd name="T4" fmla="*/ 3 w 73"/>
                    <a:gd name="T5" fmla="*/ 32 h 73"/>
                    <a:gd name="T6" fmla="*/ 42 w 73"/>
                    <a:gd name="T7" fmla="*/ 3 h 73"/>
                    <a:gd name="T8" fmla="*/ 70 w 73"/>
                    <a:gd name="T9" fmla="*/ 42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3" h="73">
                      <a:moveTo>
                        <a:pt x="70" y="42"/>
                      </a:moveTo>
                      <a:cubicBezTo>
                        <a:pt x="67" y="60"/>
                        <a:pt x="50" y="73"/>
                        <a:pt x="32" y="70"/>
                      </a:cubicBezTo>
                      <a:cubicBezTo>
                        <a:pt x="13" y="67"/>
                        <a:pt x="0" y="50"/>
                        <a:pt x="3" y="32"/>
                      </a:cubicBezTo>
                      <a:cubicBezTo>
                        <a:pt x="6" y="13"/>
                        <a:pt x="23" y="0"/>
                        <a:pt x="42" y="3"/>
                      </a:cubicBezTo>
                      <a:cubicBezTo>
                        <a:pt x="60" y="6"/>
                        <a:pt x="73" y="23"/>
                        <a:pt x="70" y="4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6" name="Freeform 67"/>
                <p:cNvSpPr/>
                <p:nvPr>
                  <p:custDataLst>
                    <p:tags r:id="rId63"/>
                  </p:custDataLst>
                </p:nvPr>
              </p:nvSpPr>
              <p:spPr bwMode="auto">
                <a:xfrm>
                  <a:off x="471487" y="5815013"/>
                  <a:ext cx="925513" cy="1719262"/>
                </a:xfrm>
                <a:custGeom>
                  <a:avLst/>
                  <a:gdLst>
                    <a:gd name="T0" fmla="*/ 432 w 583"/>
                    <a:gd name="T1" fmla="*/ 1083 h 1083"/>
                    <a:gd name="T2" fmla="*/ 0 w 583"/>
                    <a:gd name="T3" fmla="*/ 1020 h 1083"/>
                    <a:gd name="T4" fmla="*/ 151 w 583"/>
                    <a:gd name="T5" fmla="*/ 0 h 1083"/>
                    <a:gd name="T6" fmla="*/ 583 w 583"/>
                    <a:gd name="T7" fmla="*/ 64 h 1083"/>
                    <a:gd name="T8" fmla="*/ 432 w 583"/>
                    <a:gd name="T9" fmla="*/ 1083 h 10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3" h="1083">
                      <a:moveTo>
                        <a:pt x="432" y="1083"/>
                      </a:moveTo>
                      <a:lnTo>
                        <a:pt x="0" y="1020"/>
                      </a:lnTo>
                      <a:lnTo>
                        <a:pt x="151" y="0"/>
                      </a:lnTo>
                      <a:lnTo>
                        <a:pt x="583" y="64"/>
                      </a:lnTo>
                      <a:lnTo>
                        <a:pt x="432" y="1083"/>
                      </a:lnTo>
                      <a:close/>
                    </a:path>
                  </a:pathLst>
                </a:custGeom>
                <a:solidFill>
                  <a:srgbClr val="4C4C7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7" name="Freeform 68"/>
                <p:cNvSpPr/>
                <p:nvPr>
                  <p:custDataLst>
                    <p:tags r:id="rId64"/>
                  </p:custDataLst>
                </p:nvPr>
              </p:nvSpPr>
              <p:spPr bwMode="auto">
                <a:xfrm>
                  <a:off x="471487" y="5815013"/>
                  <a:ext cx="595313" cy="1673225"/>
                </a:xfrm>
                <a:custGeom>
                  <a:avLst/>
                  <a:gdLst>
                    <a:gd name="T0" fmla="*/ 224 w 375"/>
                    <a:gd name="T1" fmla="*/ 1054 h 1054"/>
                    <a:gd name="T2" fmla="*/ 0 w 375"/>
                    <a:gd name="T3" fmla="*/ 1020 h 1054"/>
                    <a:gd name="T4" fmla="*/ 151 w 375"/>
                    <a:gd name="T5" fmla="*/ 0 h 1054"/>
                    <a:gd name="T6" fmla="*/ 375 w 375"/>
                    <a:gd name="T7" fmla="*/ 33 h 1054"/>
                    <a:gd name="T8" fmla="*/ 224 w 375"/>
                    <a:gd name="T9" fmla="*/ 1054 h 10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5" h="1054">
                      <a:moveTo>
                        <a:pt x="224" y="1054"/>
                      </a:moveTo>
                      <a:lnTo>
                        <a:pt x="0" y="1020"/>
                      </a:lnTo>
                      <a:lnTo>
                        <a:pt x="151" y="0"/>
                      </a:lnTo>
                      <a:lnTo>
                        <a:pt x="375" y="33"/>
                      </a:lnTo>
                      <a:lnTo>
                        <a:pt x="224" y="1054"/>
                      </a:lnTo>
                      <a:close/>
                    </a:path>
                  </a:pathLst>
                </a:custGeom>
                <a:solidFill>
                  <a:srgbClr val="3E44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8" name="Freeform 69"/>
                <p:cNvSpPr/>
                <p:nvPr>
                  <p:custDataLst>
                    <p:tags r:id="rId65"/>
                  </p:custDataLst>
                </p:nvPr>
              </p:nvSpPr>
              <p:spPr bwMode="auto">
                <a:xfrm>
                  <a:off x="671512" y="5815013"/>
                  <a:ext cx="725488" cy="373062"/>
                </a:xfrm>
                <a:custGeom>
                  <a:avLst/>
                  <a:gdLst>
                    <a:gd name="T0" fmla="*/ 432 w 457"/>
                    <a:gd name="T1" fmla="*/ 235 h 235"/>
                    <a:gd name="T2" fmla="*/ 0 w 457"/>
                    <a:gd name="T3" fmla="*/ 171 h 235"/>
                    <a:gd name="T4" fmla="*/ 25 w 457"/>
                    <a:gd name="T5" fmla="*/ 0 h 235"/>
                    <a:gd name="T6" fmla="*/ 457 w 457"/>
                    <a:gd name="T7" fmla="*/ 64 h 235"/>
                    <a:gd name="T8" fmla="*/ 432 w 457"/>
                    <a:gd name="T9" fmla="*/ 235 h 2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7" h="235">
                      <a:moveTo>
                        <a:pt x="432" y="235"/>
                      </a:moveTo>
                      <a:lnTo>
                        <a:pt x="0" y="171"/>
                      </a:lnTo>
                      <a:lnTo>
                        <a:pt x="25" y="0"/>
                      </a:lnTo>
                      <a:lnTo>
                        <a:pt x="457" y="64"/>
                      </a:lnTo>
                      <a:lnTo>
                        <a:pt x="432" y="235"/>
                      </a:lnTo>
                      <a:close/>
                    </a:path>
                  </a:pathLst>
                </a:custGeom>
                <a:solidFill>
                  <a:srgbClr val="F2C0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9" name="Freeform 70"/>
                <p:cNvSpPr/>
                <p:nvPr>
                  <p:custDataLst>
                    <p:tags r:id="rId66"/>
                  </p:custDataLst>
                </p:nvPr>
              </p:nvSpPr>
              <p:spPr bwMode="auto">
                <a:xfrm>
                  <a:off x="671512" y="5815013"/>
                  <a:ext cx="395288" cy="325437"/>
                </a:xfrm>
                <a:custGeom>
                  <a:avLst/>
                  <a:gdLst>
                    <a:gd name="T0" fmla="*/ 224 w 249"/>
                    <a:gd name="T1" fmla="*/ 205 h 205"/>
                    <a:gd name="T2" fmla="*/ 0 w 249"/>
                    <a:gd name="T3" fmla="*/ 171 h 205"/>
                    <a:gd name="T4" fmla="*/ 25 w 249"/>
                    <a:gd name="T5" fmla="*/ 0 h 205"/>
                    <a:gd name="T6" fmla="*/ 249 w 249"/>
                    <a:gd name="T7" fmla="*/ 33 h 205"/>
                    <a:gd name="T8" fmla="*/ 224 w 249"/>
                    <a:gd name="T9" fmla="*/ 205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9" h="205">
                      <a:moveTo>
                        <a:pt x="224" y="205"/>
                      </a:moveTo>
                      <a:lnTo>
                        <a:pt x="0" y="171"/>
                      </a:lnTo>
                      <a:lnTo>
                        <a:pt x="25" y="0"/>
                      </a:lnTo>
                      <a:lnTo>
                        <a:pt x="249" y="33"/>
                      </a:lnTo>
                      <a:lnTo>
                        <a:pt x="224" y="205"/>
                      </a:lnTo>
                      <a:close/>
                    </a:path>
                  </a:pathLst>
                </a:custGeom>
                <a:solidFill>
                  <a:srgbClr val="F27F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0" name="Freeform 71"/>
                <p:cNvSpPr/>
                <p:nvPr>
                  <p:custDataLst>
                    <p:tags r:id="rId67"/>
                  </p:custDataLst>
                </p:nvPr>
              </p:nvSpPr>
              <p:spPr bwMode="auto">
                <a:xfrm>
                  <a:off x="455612" y="7348538"/>
                  <a:ext cx="715963" cy="290512"/>
                </a:xfrm>
                <a:custGeom>
                  <a:avLst/>
                  <a:gdLst>
                    <a:gd name="T0" fmla="*/ 433 w 451"/>
                    <a:gd name="T1" fmla="*/ 183 h 183"/>
                    <a:gd name="T2" fmla="*/ 0 w 451"/>
                    <a:gd name="T3" fmla="*/ 119 h 183"/>
                    <a:gd name="T4" fmla="*/ 18 w 451"/>
                    <a:gd name="T5" fmla="*/ 0 h 183"/>
                    <a:gd name="T6" fmla="*/ 451 w 451"/>
                    <a:gd name="T7" fmla="*/ 64 h 183"/>
                    <a:gd name="T8" fmla="*/ 433 w 451"/>
                    <a:gd name="T9" fmla="*/ 183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1" h="183">
                      <a:moveTo>
                        <a:pt x="433" y="183"/>
                      </a:moveTo>
                      <a:lnTo>
                        <a:pt x="0" y="119"/>
                      </a:lnTo>
                      <a:lnTo>
                        <a:pt x="18" y="0"/>
                      </a:lnTo>
                      <a:lnTo>
                        <a:pt x="451" y="64"/>
                      </a:lnTo>
                      <a:lnTo>
                        <a:pt x="433" y="183"/>
                      </a:lnTo>
                      <a:close/>
                    </a:path>
                  </a:pathLst>
                </a:custGeom>
                <a:solidFill>
                  <a:srgbClr val="F2C87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1" name="Freeform 72"/>
                <p:cNvSpPr/>
                <p:nvPr>
                  <p:custDataLst>
                    <p:tags r:id="rId68"/>
                  </p:custDataLst>
                </p:nvPr>
              </p:nvSpPr>
              <p:spPr bwMode="auto">
                <a:xfrm>
                  <a:off x="455612" y="7348538"/>
                  <a:ext cx="385763" cy="241300"/>
                </a:xfrm>
                <a:custGeom>
                  <a:avLst/>
                  <a:gdLst>
                    <a:gd name="T0" fmla="*/ 225 w 243"/>
                    <a:gd name="T1" fmla="*/ 152 h 152"/>
                    <a:gd name="T2" fmla="*/ 0 w 243"/>
                    <a:gd name="T3" fmla="*/ 119 h 152"/>
                    <a:gd name="T4" fmla="*/ 18 w 243"/>
                    <a:gd name="T5" fmla="*/ 0 h 152"/>
                    <a:gd name="T6" fmla="*/ 243 w 243"/>
                    <a:gd name="T7" fmla="*/ 34 h 152"/>
                    <a:gd name="T8" fmla="*/ 225 w 243"/>
                    <a:gd name="T9" fmla="*/ 152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3" h="152">
                      <a:moveTo>
                        <a:pt x="225" y="152"/>
                      </a:moveTo>
                      <a:lnTo>
                        <a:pt x="0" y="119"/>
                      </a:lnTo>
                      <a:lnTo>
                        <a:pt x="18" y="0"/>
                      </a:lnTo>
                      <a:lnTo>
                        <a:pt x="243" y="34"/>
                      </a:lnTo>
                      <a:lnTo>
                        <a:pt x="225" y="152"/>
                      </a:lnTo>
                      <a:close/>
                    </a:path>
                  </a:pathLst>
                </a:custGeom>
                <a:solidFill>
                  <a:srgbClr val="F494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57" name="组合 56"/>
              <p:cNvGrpSpPr/>
              <p:nvPr/>
            </p:nvGrpSpPr>
            <p:grpSpPr>
              <a:xfrm>
                <a:off x="4365" y="5008"/>
                <a:ext cx="1345" cy="7490"/>
                <a:chOff x="2771775" y="3179763"/>
                <a:chExt cx="854075" cy="4756150"/>
              </a:xfrm>
            </p:grpSpPr>
            <p:sp>
              <p:nvSpPr>
                <p:cNvPr id="77" name="Freeform 73"/>
                <p:cNvSpPr/>
                <p:nvPr>
                  <p:custDataLst>
                    <p:tags r:id="rId44"/>
                  </p:custDataLst>
                </p:nvPr>
              </p:nvSpPr>
              <p:spPr bwMode="auto">
                <a:xfrm>
                  <a:off x="2771775" y="3179763"/>
                  <a:ext cx="854075" cy="4756150"/>
                </a:xfrm>
                <a:custGeom>
                  <a:avLst/>
                  <a:gdLst>
                    <a:gd name="T0" fmla="*/ 153 w 368"/>
                    <a:gd name="T1" fmla="*/ 2047 h 2047"/>
                    <a:gd name="T2" fmla="*/ 97 w 368"/>
                    <a:gd name="T3" fmla="*/ 1994 h 2047"/>
                    <a:gd name="T4" fmla="*/ 93 w 368"/>
                    <a:gd name="T5" fmla="*/ 1907 h 2047"/>
                    <a:gd name="T6" fmla="*/ 93 w 368"/>
                    <a:gd name="T7" fmla="*/ 1906 h 2047"/>
                    <a:gd name="T8" fmla="*/ 79 w 368"/>
                    <a:gd name="T9" fmla="*/ 1653 h 2047"/>
                    <a:gd name="T10" fmla="*/ 79 w 368"/>
                    <a:gd name="T11" fmla="*/ 1653 h 2047"/>
                    <a:gd name="T12" fmla="*/ 0 w 368"/>
                    <a:gd name="T13" fmla="*/ 218 h 2047"/>
                    <a:gd name="T14" fmla="*/ 78 w 368"/>
                    <a:gd name="T15" fmla="*/ 32 h 2047"/>
                    <a:gd name="T16" fmla="*/ 127 w 368"/>
                    <a:gd name="T17" fmla="*/ 0 h 2047"/>
                    <a:gd name="T18" fmla="*/ 172 w 368"/>
                    <a:gd name="T19" fmla="*/ 27 h 2047"/>
                    <a:gd name="T20" fmla="*/ 270 w 368"/>
                    <a:gd name="T21" fmla="*/ 203 h 2047"/>
                    <a:gd name="T22" fmla="*/ 270 w 368"/>
                    <a:gd name="T23" fmla="*/ 218 h 2047"/>
                    <a:gd name="T24" fmla="*/ 348 w 368"/>
                    <a:gd name="T25" fmla="*/ 1637 h 2047"/>
                    <a:gd name="T26" fmla="*/ 348 w 368"/>
                    <a:gd name="T27" fmla="*/ 1637 h 2047"/>
                    <a:gd name="T28" fmla="*/ 365 w 368"/>
                    <a:gd name="T29" fmla="*/ 1951 h 2047"/>
                    <a:gd name="T30" fmla="*/ 365 w 368"/>
                    <a:gd name="T31" fmla="*/ 1951 h 2047"/>
                    <a:gd name="T32" fmla="*/ 366 w 368"/>
                    <a:gd name="T33" fmla="*/ 1980 h 2047"/>
                    <a:gd name="T34" fmla="*/ 313 w 368"/>
                    <a:gd name="T35" fmla="*/ 2038 h 2047"/>
                    <a:gd name="T36" fmla="*/ 153 w 368"/>
                    <a:gd name="T37" fmla="*/ 2047 h 20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68" h="2047">
                      <a:moveTo>
                        <a:pt x="153" y="2047"/>
                      </a:moveTo>
                      <a:cubicBezTo>
                        <a:pt x="123" y="2047"/>
                        <a:pt x="98" y="2023"/>
                        <a:pt x="97" y="1994"/>
                      </a:cubicBezTo>
                      <a:cubicBezTo>
                        <a:pt x="93" y="1907"/>
                        <a:pt x="93" y="1907"/>
                        <a:pt x="93" y="1907"/>
                      </a:cubicBezTo>
                      <a:cubicBezTo>
                        <a:pt x="93" y="1906"/>
                        <a:pt x="93" y="1906"/>
                        <a:pt x="93" y="1906"/>
                      </a:cubicBezTo>
                      <a:cubicBezTo>
                        <a:pt x="79" y="1653"/>
                        <a:pt x="79" y="1653"/>
                        <a:pt x="79" y="1653"/>
                      </a:cubicBezTo>
                      <a:cubicBezTo>
                        <a:pt x="79" y="1653"/>
                        <a:pt x="79" y="1653"/>
                        <a:pt x="79" y="1653"/>
                      </a:cubicBezTo>
                      <a:cubicBezTo>
                        <a:pt x="0" y="218"/>
                        <a:pt x="0" y="218"/>
                        <a:pt x="0" y="218"/>
                      </a:cubicBezTo>
                      <a:cubicBezTo>
                        <a:pt x="78" y="32"/>
                        <a:pt x="78" y="32"/>
                        <a:pt x="78" y="32"/>
                      </a:cubicBezTo>
                      <a:cubicBezTo>
                        <a:pt x="86" y="13"/>
                        <a:pt x="105" y="0"/>
                        <a:pt x="127" y="0"/>
                      </a:cubicBezTo>
                      <a:cubicBezTo>
                        <a:pt x="146" y="0"/>
                        <a:pt x="163" y="10"/>
                        <a:pt x="172" y="27"/>
                      </a:cubicBezTo>
                      <a:cubicBezTo>
                        <a:pt x="270" y="203"/>
                        <a:pt x="270" y="203"/>
                        <a:pt x="270" y="203"/>
                      </a:cubicBezTo>
                      <a:cubicBezTo>
                        <a:pt x="270" y="218"/>
                        <a:pt x="270" y="218"/>
                        <a:pt x="270" y="218"/>
                      </a:cubicBezTo>
                      <a:cubicBezTo>
                        <a:pt x="348" y="1637"/>
                        <a:pt x="348" y="1637"/>
                        <a:pt x="348" y="1637"/>
                      </a:cubicBezTo>
                      <a:cubicBezTo>
                        <a:pt x="348" y="1637"/>
                        <a:pt x="348" y="1637"/>
                        <a:pt x="348" y="1637"/>
                      </a:cubicBezTo>
                      <a:cubicBezTo>
                        <a:pt x="365" y="1951"/>
                        <a:pt x="365" y="1951"/>
                        <a:pt x="365" y="1951"/>
                      </a:cubicBezTo>
                      <a:cubicBezTo>
                        <a:pt x="365" y="1951"/>
                        <a:pt x="365" y="1951"/>
                        <a:pt x="365" y="1951"/>
                      </a:cubicBezTo>
                      <a:cubicBezTo>
                        <a:pt x="366" y="1980"/>
                        <a:pt x="366" y="1980"/>
                        <a:pt x="366" y="1980"/>
                      </a:cubicBezTo>
                      <a:cubicBezTo>
                        <a:pt x="368" y="2010"/>
                        <a:pt x="344" y="2037"/>
                        <a:pt x="313" y="2038"/>
                      </a:cubicBezTo>
                      <a:lnTo>
                        <a:pt x="153" y="204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8" name="Freeform 74"/>
                <p:cNvSpPr/>
                <p:nvPr>
                  <p:custDataLst>
                    <p:tags r:id="rId45"/>
                  </p:custDataLst>
                </p:nvPr>
              </p:nvSpPr>
              <p:spPr bwMode="auto">
                <a:xfrm>
                  <a:off x="2871787" y="3441700"/>
                  <a:ext cx="428625" cy="280987"/>
                </a:xfrm>
                <a:custGeom>
                  <a:avLst/>
                  <a:gdLst>
                    <a:gd name="T0" fmla="*/ 0 w 270"/>
                    <a:gd name="T1" fmla="*/ 164 h 177"/>
                    <a:gd name="T2" fmla="*/ 1 w 270"/>
                    <a:gd name="T3" fmla="*/ 177 h 177"/>
                    <a:gd name="T4" fmla="*/ 270 w 270"/>
                    <a:gd name="T5" fmla="*/ 163 h 177"/>
                    <a:gd name="T6" fmla="*/ 270 w 270"/>
                    <a:gd name="T7" fmla="*/ 149 h 177"/>
                    <a:gd name="T8" fmla="*/ 187 w 270"/>
                    <a:gd name="T9" fmla="*/ 0 h 177"/>
                    <a:gd name="T10" fmla="*/ 66 w 270"/>
                    <a:gd name="T11" fmla="*/ 6 h 177"/>
                    <a:gd name="T12" fmla="*/ 0 w 270"/>
                    <a:gd name="T13" fmla="*/ 164 h 1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0" h="177">
                      <a:moveTo>
                        <a:pt x="0" y="164"/>
                      </a:moveTo>
                      <a:lnTo>
                        <a:pt x="1" y="177"/>
                      </a:lnTo>
                      <a:lnTo>
                        <a:pt x="270" y="163"/>
                      </a:lnTo>
                      <a:lnTo>
                        <a:pt x="270" y="149"/>
                      </a:lnTo>
                      <a:lnTo>
                        <a:pt x="187" y="0"/>
                      </a:lnTo>
                      <a:lnTo>
                        <a:pt x="66" y="6"/>
                      </a:lnTo>
                      <a:lnTo>
                        <a:pt x="0" y="164"/>
                      </a:lnTo>
                      <a:close/>
                    </a:path>
                  </a:pathLst>
                </a:custGeom>
                <a:solidFill>
                  <a:srgbClr val="F5F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9" name="Freeform 75"/>
                <p:cNvSpPr/>
                <p:nvPr>
                  <p:custDataLst>
                    <p:tags r:id="rId46"/>
                  </p:custDataLst>
                </p:nvPr>
              </p:nvSpPr>
              <p:spPr bwMode="auto">
                <a:xfrm>
                  <a:off x="2976562" y="3271838"/>
                  <a:ext cx="192088" cy="179387"/>
                </a:xfrm>
                <a:custGeom>
                  <a:avLst/>
                  <a:gdLst>
                    <a:gd name="T0" fmla="*/ 29 w 83"/>
                    <a:gd name="T1" fmla="*/ 9 h 77"/>
                    <a:gd name="T2" fmla="*/ 0 w 83"/>
                    <a:gd name="T3" fmla="*/ 77 h 77"/>
                    <a:gd name="T4" fmla="*/ 83 w 83"/>
                    <a:gd name="T5" fmla="*/ 73 h 77"/>
                    <a:gd name="T6" fmla="*/ 47 w 83"/>
                    <a:gd name="T7" fmla="*/ 8 h 77"/>
                    <a:gd name="T8" fmla="*/ 29 w 83"/>
                    <a:gd name="T9" fmla="*/ 9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77">
                      <a:moveTo>
                        <a:pt x="29" y="9"/>
                      </a:moveTo>
                      <a:cubicBezTo>
                        <a:pt x="0" y="77"/>
                        <a:pt x="0" y="77"/>
                        <a:pt x="0" y="77"/>
                      </a:cubicBezTo>
                      <a:cubicBezTo>
                        <a:pt x="83" y="73"/>
                        <a:pt x="83" y="73"/>
                        <a:pt x="83" y="73"/>
                      </a:cubicBezTo>
                      <a:cubicBezTo>
                        <a:pt x="47" y="8"/>
                        <a:pt x="47" y="8"/>
                        <a:pt x="47" y="8"/>
                      </a:cubicBezTo>
                      <a:cubicBezTo>
                        <a:pt x="43" y="0"/>
                        <a:pt x="33" y="1"/>
                        <a:pt x="29" y="9"/>
                      </a:cubicBezTo>
                      <a:close/>
                    </a:path>
                  </a:pathLst>
                </a:custGeom>
                <a:solidFill>
                  <a:srgbClr val="363B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0" name="Freeform 76"/>
                <p:cNvSpPr/>
                <p:nvPr>
                  <p:custDataLst>
                    <p:tags r:id="rId47"/>
                  </p:custDataLst>
                </p:nvPr>
              </p:nvSpPr>
              <p:spPr bwMode="auto">
                <a:xfrm>
                  <a:off x="3092450" y="3441700"/>
                  <a:ext cx="207963" cy="260350"/>
                </a:xfrm>
                <a:custGeom>
                  <a:avLst/>
                  <a:gdLst>
                    <a:gd name="T0" fmla="*/ 102 w 131"/>
                    <a:gd name="T1" fmla="*/ 164 h 164"/>
                    <a:gd name="T2" fmla="*/ 131 w 131"/>
                    <a:gd name="T3" fmla="*/ 163 h 164"/>
                    <a:gd name="T4" fmla="*/ 131 w 131"/>
                    <a:gd name="T5" fmla="*/ 149 h 164"/>
                    <a:gd name="T6" fmla="*/ 48 w 131"/>
                    <a:gd name="T7" fmla="*/ 0 h 164"/>
                    <a:gd name="T8" fmla="*/ 0 w 131"/>
                    <a:gd name="T9" fmla="*/ 3 h 164"/>
                    <a:gd name="T10" fmla="*/ 51 w 131"/>
                    <a:gd name="T11" fmla="*/ 160 h 164"/>
                    <a:gd name="T12" fmla="*/ 102 w 131"/>
                    <a:gd name="T13" fmla="*/ 164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1" h="164">
                      <a:moveTo>
                        <a:pt x="102" y="164"/>
                      </a:moveTo>
                      <a:lnTo>
                        <a:pt x="131" y="163"/>
                      </a:lnTo>
                      <a:lnTo>
                        <a:pt x="131" y="149"/>
                      </a:lnTo>
                      <a:lnTo>
                        <a:pt x="48" y="0"/>
                      </a:lnTo>
                      <a:lnTo>
                        <a:pt x="0" y="3"/>
                      </a:lnTo>
                      <a:lnTo>
                        <a:pt x="51" y="160"/>
                      </a:lnTo>
                      <a:lnTo>
                        <a:pt x="102" y="164"/>
                      </a:lnTo>
                      <a:close/>
                    </a:path>
                  </a:pathLst>
                </a:custGeom>
                <a:solidFill>
                  <a:srgbClr val="DBCC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1" name="Freeform 77"/>
                <p:cNvSpPr/>
                <p:nvPr>
                  <p:custDataLst>
                    <p:tags r:id="rId48"/>
                  </p:custDataLst>
                </p:nvPr>
              </p:nvSpPr>
              <p:spPr bwMode="auto">
                <a:xfrm>
                  <a:off x="2941637" y="3687763"/>
                  <a:ext cx="544513" cy="3441700"/>
                </a:xfrm>
                <a:custGeom>
                  <a:avLst/>
                  <a:gdLst>
                    <a:gd name="T0" fmla="*/ 343 w 343"/>
                    <a:gd name="T1" fmla="*/ 2155 h 2168"/>
                    <a:gd name="T2" fmla="*/ 226 w 343"/>
                    <a:gd name="T3" fmla="*/ 0 h 2168"/>
                    <a:gd name="T4" fmla="*/ 0 w 343"/>
                    <a:gd name="T5" fmla="*/ 13 h 2168"/>
                    <a:gd name="T6" fmla="*/ 117 w 343"/>
                    <a:gd name="T7" fmla="*/ 2168 h 2168"/>
                    <a:gd name="T8" fmla="*/ 343 w 343"/>
                    <a:gd name="T9" fmla="*/ 2155 h 2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3" h="2168">
                      <a:moveTo>
                        <a:pt x="343" y="2155"/>
                      </a:moveTo>
                      <a:lnTo>
                        <a:pt x="226" y="0"/>
                      </a:lnTo>
                      <a:lnTo>
                        <a:pt x="0" y="13"/>
                      </a:lnTo>
                      <a:lnTo>
                        <a:pt x="117" y="2168"/>
                      </a:lnTo>
                      <a:lnTo>
                        <a:pt x="343" y="2155"/>
                      </a:lnTo>
                      <a:close/>
                    </a:path>
                  </a:pathLst>
                </a:custGeom>
                <a:solidFill>
                  <a:srgbClr val="F2C87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2" name="Freeform 78"/>
                <p:cNvSpPr/>
                <p:nvPr>
                  <p:custDataLst>
                    <p:tags r:id="rId49"/>
                  </p:custDataLst>
                </p:nvPr>
              </p:nvSpPr>
              <p:spPr bwMode="auto">
                <a:xfrm>
                  <a:off x="2873375" y="3706813"/>
                  <a:ext cx="279400" cy="3425825"/>
                </a:xfrm>
                <a:custGeom>
                  <a:avLst/>
                  <a:gdLst>
                    <a:gd name="T0" fmla="*/ 176 w 176"/>
                    <a:gd name="T1" fmla="*/ 2155 h 2158"/>
                    <a:gd name="T2" fmla="*/ 59 w 176"/>
                    <a:gd name="T3" fmla="*/ 0 h 2158"/>
                    <a:gd name="T4" fmla="*/ 0 w 176"/>
                    <a:gd name="T5" fmla="*/ 3 h 2158"/>
                    <a:gd name="T6" fmla="*/ 117 w 176"/>
                    <a:gd name="T7" fmla="*/ 2158 h 2158"/>
                    <a:gd name="T8" fmla="*/ 176 w 176"/>
                    <a:gd name="T9" fmla="*/ 2155 h 2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6" h="2158">
                      <a:moveTo>
                        <a:pt x="176" y="2155"/>
                      </a:moveTo>
                      <a:lnTo>
                        <a:pt x="59" y="0"/>
                      </a:lnTo>
                      <a:lnTo>
                        <a:pt x="0" y="3"/>
                      </a:lnTo>
                      <a:lnTo>
                        <a:pt x="117" y="2158"/>
                      </a:lnTo>
                      <a:lnTo>
                        <a:pt x="176" y="2155"/>
                      </a:lnTo>
                      <a:close/>
                    </a:path>
                  </a:pathLst>
                </a:custGeom>
                <a:solidFill>
                  <a:srgbClr val="FFF6B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3" name="Freeform 79"/>
                <p:cNvSpPr/>
                <p:nvPr>
                  <p:custDataLst>
                    <p:tags r:id="rId50"/>
                  </p:custDataLst>
                </p:nvPr>
              </p:nvSpPr>
              <p:spPr bwMode="auto">
                <a:xfrm>
                  <a:off x="3173412" y="3687763"/>
                  <a:ext cx="312738" cy="3429000"/>
                </a:xfrm>
                <a:custGeom>
                  <a:avLst/>
                  <a:gdLst>
                    <a:gd name="T0" fmla="*/ 197 w 197"/>
                    <a:gd name="T1" fmla="*/ 2155 h 2160"/>
                    <a:gd name="T2" fmla="*/ 80 w 197"/>
                    <a:gd name="T3" fmla="*/ 0 h 2160"/>
                    <a:gd name="T4" fmla="*/ 0 w 197"/>
                    <a:gd name="T5" fmla="*/ 5 h 2160"/>
                    <a:gd name="T6" fmla="*/ 117 w 197"/>
                    <a:gd name="T7" fmla="*/ 2160 h 2160"/>
                    <a:gd name="T8" fmla="*/ 197 w 197"/>
                    <a:gd name="T9" fmla="*/ 2155 h 2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7" h="2160">
                      <a:moveTo>
                        <a:pt x="197" y="2155"/>
                      </a:moveTo>
                      <a:lnTo>
                        <a:pt x="80" y="0"/>
                      </a:lnTo>
                      <a:lnTo>
                        <a:pt x="0" y="5"/>
                      </a:lnTo>
                      <a:lnTo>
                        <a:pt x="117" y="2160"/>
                      </a:lnTo>
                      <a:lnTo>
                        <a:pt x="197" y="2155"/>
                      </a:lnTo>
                      <a:close/>
                    </a:path>
                  </a:pathLst>
                </a:custGeom>
                <a:solidFill>
                  <a:srgbClr val="F494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4" name="Freeform 80"/>
                <p:cNvSpPr/>
                <p:nvPr>
                  <p:custDataLst>
                    <p:tags r:id="rId51"/>
                  </p:custDataLst>
                </p:nvPr>
              </p:nvSpPr>
              <p:spPr bwMode="auto">
                <a:xfrm>
                  <a:off x="3084512" y="7567613"/>
                  <a:ext cx="439738" cy="271462"/>
                </a:xfrm>
                <a:custGeom>
                  <a:avLst/>
                  <a:gdLst>
                    <a:gd name="T0" fmla="*/ 185 w 189"/>
                    <a:gd name="T1" fmla="*/ 13 h 117"/>
                    <a:gd name="T2" fmla="*/ 189 w 189"/>
                    <a:gd name="T3" fmla="*/ 94 h 117"/>
                    <a:gd name="T4" fmla="*/ 176 w 189"/>
                    <a:gd name="T5" fmla="*/ 108 h 117"/>
                    <a:gd name="T6" fmla="*/ 18 w 189"/>
                    <a:gd name="T7" fmla="*/ 116 h 117"/>
                    <a:gd name="T8" fmla="*/ 4 w 189"/>
                    <a:gd name="T9" fmla="*/ 104 h 117"/>
                    <a:gd name="T10" fmla="*/ 0 w 189"/>
                    <a:gd name="T11" fmla="*/ 23 h 117"/>
                    <a:gd name="T12" fmla="*/ 13 w 189"/>
                    <a:gd name="T13" fmla="*/ 9 h 117"/>
                    <a:gd name="T14" fmla="*/ 171 w 189"/>
                    <a:gd name="T15" fmla="*/ 1 h 117"/>
                    <a:gd name="T16" fmla="*/ 185 w 189"/>
                    <a:gd name="T17" fmla="*/ 13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9" h="117">
                      <a:moveTo>
                        <a:pt x="185" y="13"/>
                      </a:moveTo>
                      <a:cubicBezTo>
                        <a:pt x="189" y="94"/>
                        <a:pt x="189" y="94"/>
                        <a:pt x="189" y="94"/>
                      </a:cubicBezTo>
                      <a:cubicBezTo>
                        <a:pt x="189" y="101"/>
                        <a:pt x="184" y="107"/>
                        <a:pt x="176" y="108"/>
                      </a:cubicBezTo>
                      <a:cubicBezTo>
                        <a:pt x="18" y="116"/>
                        <a:pt x="18" y="116"/>
                        <a:pt x="18" y="116"/>
                      </a:cubicBezTo>
                      <a:cubicBezTo>
                        <a:pt x="11" y="117"/>
                        <a:pt x="5" y="111"/>
                        <a:pt x="4" y="104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0" y="16"/>
                        <a:pt x="6" y="9"/>
                        <a:pt x="13" y="9"/>
                      </a:cubicBezTo>
                      <a:cubicBezTo>
                        <a:pt x="171" y="1"/>
                        <a:pt x="171" y="1"/>
                        <a:pt x="171" y="1"/>
                      </a:cubicBezTo>
                      <a:cubicBezTo>
                        <a:pt x="178" y="0"/>
                        <a:pt x="184" y="6"/>
                        <a:pt x="185" y="13"/>
                      </a:cubicBezTo>
                      <a:close/>
                    </a:path>
                  </a:pathLst>
                </a:custGeom>
                <a:solidFill>
                  <a:srgbClr val="E161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5" name="Freeform 81"/>
                <p:cNvSpPr/>
                <p:nvPr>
                  <p:custDataLst>
                    <p:tags r:id="rId52"/>
                  </p:custDataLst>
                </p:nvPr>
              </p:nvSpPr>
              <p:spPr bwMode="auto">
                <a:xfrm>
                  <a:off x="3057525" y="7094538"/>
                  <a:ext cx="457200" cy="554037"/>
                </a:xfrm>
                <a:custGeom>
                  <a:avLst/>
                  <a:gdLst>
                    <a:gd name="T0" fmla="*/ 288 w 288"/>
                    <a:gd name="T1" fmla="*/ 334 h 349"/>
                    <a:gd name="T2" fmla="*/ 270 w 288"/>
                    <a:gd name="T3" fmla="*/ 0 h 349"/>
                    <a:gd name="T4" fmla="*/ 0 w 288"/>
                    <a:gd name="T5" fmla="*/ 14 h 349"/>
                    <a:gd name="T6" fmla="*/ 19 w 288"/>
                    <a:gd name="T7" fmla="*/ 349 h 349"/>
                    <a:gd name="T8" fmla="*/ 288 w 288"/>
                    <a:gd name="T9" fmla="*/ 334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8" h="349">
                      <a:moveTo>
                        <a:pt x="288" y="334"/>
                      </a:moveTo>
                      <a:lnTo>
                        <a:pt x="270" y="0"/>
                      </a:lnTo>
                      <a:lnTo>
                        <a:pt x="0" y="14"/>
                      </a:lnTo>
                      <a:lnTo>
                        <a:pt x="19" y="349"/>
                      </a:lnTo>
                      <a:lnTo>
                        <a:pt x="288" y="334"/>
                      </a:lnTo>
                      <a:close/>
                    </a:path>
                  </a:pathLst>
                </a:custGeom>
                <a:solidFill>
                  <a:srgbClr val="F5F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6" name="Freeform 82"/>
                <p:cNvSpPr/>
                <p:nvPr>
                  <p:custDataLst>
                    <p:tags r:id="rId53"/>
                  </p:custDataLst>
                </p:nvPr>
              </p:nvSpPr>
              <p:spPr bwMode="auto">
                <a:xfrm>
                  <a:off x="3349625" y="7092950"/>
                  <a:ext cx="165100" cy="539750"/>
                </a:xfrm>
                <a:custGeom>
                  <a:avLst/>
                  <a:gdLst>
                    <a:gd name="T0" fmla="*/ 104 w 104"/>
                    <a:gd name="T1" fmla="*/ 335 h 340"/>
                    <a:gd name="T2" fmla="*/ 86 w 104"/>
                    <a:gd name="T3" fmla="*/ 0 h 340"/>
                    <a:gd name="T4" fmla="*/ 0 w 104"/>
                    <a:gd name="T5" fmla="*/ 6 h 340"/>
                    <a:gd name="T6" fmla="*/ 19 w 104"/>
                    <a:gd name="T7" fmla="*/ 340 h 340"/>
                    <a:gd name="T8" fmla="*/ 104 w 104"/>
                    <a:gd name="T9" fmla="*/ 335 h 3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4" h="340">
                      <a:moveTo>
                        <a:pt x="104" y="335"/>
                      </a:moveTo>
                      <a:lnTo>
                        <a:pt x="86" y="0"/>
                      </a:lnTo>
                      <a:lnTo>
                        <a:pt x="0" y="6"/>
                      </a:lnTo>
                      <a:lnTo>
                        <a:pt x="19" y="340"/>
                      </a:lnTo>
                      <a:lnTo>
                        <a:pt x="104" y="335"/>
                      </a:lnTo>
                      <a:close/>
                    </a:path>
                  </a:pathLst>
                </a:custGeom>
                <a:solidFill>
                  <a:srgbClr val="DBCC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58" name="组合 57"/>
              <p:cNvGrpSpPr/>
              <p:nvPr/>
            </p:nvGrpSpPr>
            <p:grpSpPr>
              <a:xfrm>
                <a:off x="5190" y="2968"/>
                <a:ext cx="1585" cy="1625"/>
                <a:chOff x="3295650" y="1884363"/>
                <a:chExt cx="1006475" cy="1031875"/>
              </a:xfrm>
            </p:grpSpPr>
            <p:sp>
              <p:nvSpPr>
                <p:cNvPr id="73" name="Freeform 83"/>
                <p:cNvSpPr/>
                <p:nvPr>
                  <p:custDataLst>
                    <p:tags r:id="rId40"/>
                  </p:custDataLst>
                </p:nvPr>
              </p:nvSpPr>
              <p:spPr bwMode="auto">
                <a:xfrm>
                  <a:off x="3295650" y="1884363"/>
                  <a:ext cx="1006475" cy="1031875"/>
                </a:xfrm>
                <a:custGeom>
                  <a:avLst/>
                  <a:gdLst>
                    <a:gd name="T0" fmla="*/ 259 w 433"/>
                    <a:gd name="T1" fmla="*/ 442 h 444"/>
                    <a:gd name="T2" fmla="*/ 243 w 433"/>
                    <a:gd name="T3" fmla="*/ 433 h 444"/>
                    <a:gd name="T4" fmla="*/ 165 w 433"/>
                    <a:gd name="T5" fmla="*/ 368 h 444"/>
                    <a:gd name="T6" fmla="*/ 65 w 433"/>
                    <a:gd name="T7" fmla="*/ 387 h 444"/>
                    <a:gd name="T8" fmla="*/ 25 w 433"/>
                    <a:gd name="T9" fmla="*/ 372 h 444"/>
                    <a:gd name="T10" fmla="*/ 18 w 433"/>
                    <a:gd name="T11" fmla="*/ 329 h 444"/>
                    <a:gd name="T12" fmla="*/ 56 w 433"/>
                    <a:gd name="T13" fmla="*/ 235 h 444"/>
                    <a:gd name="T14" fmla="*/ 8 w 433"/>
                    <a:gd name="T15" fmla="*/ 146 h 444"/>
                    <a:gd name="T16" fmla="*/ 9 w 433"/>
                    <a:gd name="T17" fmla="*/ 102 h 444"/>
                    <a:gd name="T18" fmla="*/ 48 w 433"/>
                    <a:gd name="T19" fmla="*/ 83 h 444"/>
                    <a:gd name="T20" fmla="*/ 149 w 433"/>
                    <a:gd name="T21" fmla="*/ 90 h 444"/>
                    <a:gd name="T22" fmla="*/ 219 w 433"/>
                    <a:gd name="T23" fmla="*/ 16 h 444"/>
                    <a:gd name="T24" fmla="*/ 261 w 433"/>
                    <a:gd name="T25" fmla="*/ 4 h 444"/>
                    <a:gd name="T26" fmla="*/ 291 w 433"/>
                    <a:gd name="T27" fmla="*/ 35 h 444"/>
                    <a:gd name="T28" fmla="*/ 316 w 433"/>
                    <a:gd name="T29" fmla="*/ 134 h 444"/>
                    <a:gd name="T30" fmla="*/ 408 w 433"/>
                    <a:gd name="T31" fmla="*/ 177 h 444"/>
                    <a:gd name="T32" fmla="*/ 432 w 433"/>
                    <a:gd name="T33" fmla="*/ 213 h 444"/>
                    <a:gd name="T34" fmla="*/ 412 w 433"/>
                    <a:gd name="T35" fmla="*/ 252 h 444"/>
                    <a:gd name="T36" fmla="*/ 326 w 433"/>
                    <a:gd name="T37" fmla="*/ 306 h 444"/>
                    <a:gd name="T38" fmla="*/ 313 w 433"/>
                    <a:gd name="T39" fmla="*/ 406 h 444"/>
                    <a:gd name="T40" fmla="*/ 286 w 433"/>
                    <a:gd name="T41" fmla="*/ 441 h 444"/>
                    <a:gd name="T42" fmla="*/ 259 w 433"/>
                    <a:gd name="T43" fmla="*/ 442 h 4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33" h="444">
                      <a:moveTo>
                        <a:pt x="259" y="442"/>
                      </a:moveTo>
                      <a:cubicBezTo>
                        <a:pt x="253" y="440"/>
                        <a:pt x="248" y="438"/>
                        <a:pt x="243" y="433"/>
                      </a:cubicBezTo>
                      <a:cubicBezTo>
                        <a:pt x="165" y="368"/>
                        <a:pt x="165" y="368"/>
                        <a:pt x="165" y="368"/>
                      </a:cubicBezTo>
                      <a:cubicBezTo>
                        <a:pt x="65" y="387"/>
                        <a:pt x="65" y="387"/>
                        <a:pt x="65" y="387"/>
                      </a:cubicBezTo>
                      <a:cubicBezTo>
                        <a:pt x="50" y="390"/>
                        <a:pt x="34" y="384"/>
                        <a:pt x="25" y="372"/>
                      </a:cubicBezTo>
                      <a:cubicBezTo>
                        <a:pt x="15" y="360"/>
                        <a:pt x="12" y="343"/>
                        <a:pt x="18" y="329"/>
                      </a:cubicBezTo>
                      <a:cubicBezTo>
                        <a:pt x="56" y="235"/>
                        <a:pt x="56" y="235"/>
                        <a:pt x="56" y="235"/>
                      </a:cubicBezTo>
                      <a:cubicBezTo>
                        <a:pt x="8" y="146"/>
                        <a:pt x="8" y="146"/>
                        <a:pt x="8" y="146"/>
                      </a:cubicBezTo>
                      <a:cubicBezTo>
                        <a:pt x="0" y="132"/>
                        <a:pt x="1" y="115"/>
                        <a:pt x="9" y="102"/>
                      </a:cubicBezTo>
                      <a:cubicBezTo>
                        <a:pt x="18" y="89"/>
                        <a:pt x="33" y="82"/>
                        <a:pt x="48" y="83"/>
                      </a:cubicBezTo>
                      <a:cubicBezTo>
                        <a:pt x="149" y="90"/>
                        <a:pt x="149" y="90"/>
                        <a:pt x="149" y="90"/>
                      </a:cubicBezTo>
                      <a:cubicBezTo>
                        <a:pt x="219" y="16"/>
                        <a:pt x="219" y="16"/>
                        <a:pt x="219" y="16"/>
                      </a:cubicBezTo>
                      <a:cubicBezTo>
                        <a:pt x="230" y="5"/>
                        <a:pt x="246" y="0"/>
                        <a:pt x="261" y="4"/>
                      </a:cubicBezTo>
                      <a:cubicBezTo>
                        <a:pt x="276" y="8"/>
                        <a:pt x="288" y="20"/>
                        <a:pt x="291" y="35"/>
                      </a:cubicBezTo>
                      <a:cubicBezTo>
                        <a:pt x="316" y="134"/>
                        <a:pt x="316" y="134"/>
                        <a:pt x="316" y="134"/>
                      </a:cubicBezTo>
                      <a:cubicBezTo>
                        <a:pt x="408" y="177"/>
                        <a:pt x="408" y="177"/>
                        <a:pt x="408" y="177"/>
                      </a:cubicBezTo>
                      <a:cubicBezTo>
                        <a:pt x="422" y="184"/>
                        <a:pt x="431" y="198"/>
                        <a:pt x="432" y="213"/>
                      </a:cubicBezTo>
                      <a:cubicBezTo>
                        <a:pt x="433" y="229"/>
                        <a:pt x="425" y="244"/>
                        <a:pt x="412" y="252"/>
                      </a:cubicBezTo>
                      <a:cubicBezTo>
                        <a:pt x="326" y="306"/>
                        <a:pt x="326" y="306"/>
                        <a:pt x="326" y="306"/>
                      </a:cubicBezTo>
                      <a:cubicBezTo>
                        <a:pt x="313" y="406"/>
                        <a:pt x="313" y="406"/>
                        <a:pt x="313" y="406"/>
                      </a:cubicBezTo>
                      <a:cubicBezTo>
                        <a:pt x="311" y="422"/>
                        <a:pt x="300" y="435"/>
                        <a:pt x="286" y="441"/>
                      </a:cubicBezTo>
                      <a:cubicBezTo>
                        <a:pt x="277" y="444"/>
                        <a:pt x="268" y="444"/>
                        <a:pt x="259" y="44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4" name="Freeform 84"/>
                <p:cNvSpPr/>
                <p:nvPr>
                  <p:custDataLst>
                    <p:tags r:id="rId41"/>
                  </p:custDataLst>
                </p:nvPr>
              </p:nvSpPr>
              <p:spPr bwMode="auto">
                <a:xfrm>
                  <a:off x="3400425" y="1989138"/>
                  <a:ext cx="800100" cy="827087"/>
                </a:xfrm>
                <a:custGeom>
                  <a:avLst/>
                  <a:gdLst>
                    <a:gd name="T0" fmla="*/ 300 w 504"/>
                    <a:gd name="T1" fmla="*/ 0 h 521"/>
                    <a:gd name="T2" fmla="*/ 343 w 504"/>
                    <a:gd name="T3" fmla="*/ 174 h 521"/>
                    <a:gd name="T4" fmla="*/ 504 w 504"/>
                    <a:gd name="T5" fmla="*/ 250 h 521"/>
                    <a:gd name="T6" fmla="*/ 353 w 504"/>
                    <a:gd name="T7" fmla="*/ 344 h 521"/>
                    <a:gd name="T8" fmla="*/ 329 w 504"/>
                    <a:gd name="T9" fmla="*/ 521 h 521"/>
                    <a:gd name="T10" fmla="*/ 193 w 504"/>
                    <a:gd name="T11" fmla="*/ 406 h 521"/>
                    <a:gd name="T12" fmla="*/ 18 w 504"/>
                    <a:gd name="T13" fmla="*/ 439 h 521"/>
                    <a:gd name="T14" fmla="*/ 85 w 504"/>
                    <a:gd name="T15" fmla="*/ 274 h 521"/>
                    <a:gd name="T16" fmla="*/ 0 w 504"/>
                    <a:gd name="T17" fmla="*/ 117 h 521"/>
                    <a:gd name="T18" fmla="*/ 177 w 504"/>
                    <a:gd name="T19" fmla="*/ 130 h 521"/>
                    <a:gd name="T20" fmla="*/ 300 w 504"/>
                    <a:gd name="T21" fmla="*/ 0 h 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04" h="521">
                      <a:moveTo>
                        <a:pt x="300" y="0"/>
                      </a:moveTo>
                      <a:lnTo>
                        <a:pt x="343" y="174"/>
                      </a:lnTo>
                      <a:lnTo>
                        <a:pt x="504" y="250"/>
                      </a:lnTo>
                      <a:lnTo>
                        <a:pt x="353" y="344"/>
                      </a:lnTo>
                      <a:lnTo>
                        <a:pt x="329" y="521"/>
                      </a:lnTo>
                      <a:lnTo>
                        <a:pt x="193" y="406"/>
                      </a:lnTo>
                      <a:lnTo>
                        <a:pt x="18" y="439"/>
                      </a:lnTo>
                      <a:lnTo>
                        <a:pt x="85" y="274"/>
                      </a:lnTo>
                      <a:lnTo>
                        <a:pt x="0" y="117"/>
                      </a:lnTo>
                      <a:lnTo>
                        <a:pt x="177" y="130"/>
                      </a:lnTo>
                      <a:lnTo>
                        <a:pt x="30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5" name="Freeform 85"/>
                <p:cNvSpPr/>
                <p:nvPr>
                  <p:custDataLst>
                    <p:tags r:id="rId42"/>
                  </p:custDataLst>
                </p:nvPr>
              </p:nvSpPr>
              <p:spPr bwMode="auto">
                <a:xfrm>
                  <a:off x="3765550" y="2263775"/>
                  <a:ext cx="179388" cy="179387"/>
                </a:xfrm>
                <a:custGeom>
                  <a:avLst/>
                  <a:gdLst>
                    <a:gd name="T0" fmla="*/ 72 w 77"/>
                    <a:gd name="T1" fmla="*/ 47 h 77"/>
                    <a:gd name="T2" fmla="*/ 29 w 77"/>
                    <a:gd name="T3" fmla="*/ 72 h 77"/>
                    <a:gd name="T4" fmla="*/ 4 w 77"/>
                    <a:gd name="T5" fmla="*/ 30 h 77"/>
                    <a:gd name="T6" fmla="*/ 47 w 77"/>
                    <a:gd name="T7" fmla="*/ 5 h 77"/>
                    <a:gd name="T8" fmla="*/ 72 w 77"/>
                    <a:gd name="T9" fmla="*/ 47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7" h="77">
                      <a:moveTo>
                        <a:pt x="72" y="47"/>
                      </a:moveTo>
                      <a:cubicBezTo>
                        <a:pt x="67" y="66"/>
                        <a:pt x="48" y="77"/>
                        <a:pt x="29" y="72"/>
                      </a:cubicBezTo>
                      <a:cubicBezTo>
                        <a:pt x="11" y="67"/>
                        <a:pt x="0" y="48"/>
                        <a:pt x="4" y="30"/>
                      </a:cubicBezTo>
                      <a:cubicBezTo>
                        <a:pt x="9" y="11"/>
                        <a:pt x="28" y="0"/>
                        <a:pt x="47" y="5"/>
                      </a:cubicBezTo>
                      <a:cubicBezTo>
                        <a:pt x="66" y="10"/>
                        <a:pt x="77" y="29"/>
                        <a:pt x="72" y="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6" name="Freeform 86"/>
                <p:cNvSpPr/>
                <p:nvPr>
                  <p:custDataLst>
                    <p:tags r:id="rId43"/>
                  </p:custDataLst>
                </p:nvPr>
              </p:nvSpPr>
              <p:spPr bwMode="auto">
                <a:xfrm>
                  <a:off x="3830637" y="2476500"/>
                  <a:ext cx="69850" cy="69850"/>
                </a:xfrm>
                <a:custGeom>
                  <a:avLst/>
                  <a:gdLst>
                    <a:gd name="T0" fmla="*/ 28 w 30"/>
                    <a:gd name="T1" fmla="*/ 19 h 30"/>
                    <a:gd name="T2" fmla="*/ 12 w 30"/>
                    <a:gd name="T3" fmla="*/ 28 h 30"/>
                    <a:gd name="T4" fmla="*/ 2 w 30"/>
                    <a:gd name="T5" fmla="*/ 12 h 30"/>
                    <a:gd name="T6" fmla="*/ 19 w 30"/>
                    <a:gd name="T7" fmla="*/ 2 h 30"/>
                    <a:gd name="T8" fmla="*/ 28 w 30"/>
                    <a:gd name="T9" fmla="*/ 19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30">
                      <a:moveTo>
                        <a:pt x="28" y="19"/>
                      </a:moveTo>
                      <a:cubicBezTo>
                        <a:pt x="27" y="26"/>
                        <a:pt x="19" y="30"/>
                        <a:pt x="12" y="28"/>
                      </a:cubicBezTo>
                      <a:cubicBezTo>
                        <a:pt x="5" y="26"/>
                        <a:pt x="0" y="19"/>
                        <a:pt x="2" y="12"/>
                      </a:cubicBezTo>
                      <a:cubicBezTo>
                        <a:pt x="4" y="4"/>
                        <a:pt x="12" y="0"/>
                        <a:pt x="19" y="2"/>
                      </a:cubicBezTo>
                      <a:cubicBezTo>
                        <a:pt x="26" y="4"/>
                        <a:pt x="30" y="11"/>
                        <a:pt x="28" y="1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59" name="组合 58"/>
              <p:cNvGrpSpPr/>
              <p:nvPr/>
            </p:nvGrpSpPr>
            <p:grpSpPr>
              <a:xfrm>
                <a:off x="3357" y="3963"/>
                <a:ext cx="700" cy="717"/>
                <a:chOff x="2132012" y="2516188"/>
                <a:chExt cx="444500" cy="455612"/>
              </a:xfrm>
            </p:grpSpPr>
            <p:sp>
              <p:nvSpPr>
                <p:cNvPr id="69" name="Freeform 91"/>
                <p:cNvSpPr/>
                <p:nvPr>
                  <p:custDataLst>
                    <p:tags r:id="rId36"/>
                  </p:custDataLst>
                </p:nvPr>
              </p:nvSpPr>
              <p:spPr bwMode="auto">
                <a:xfrm>
                  <a:off x="2132012" y="2516188"/>
                  <a:ext cx="444500" cy="455612"/>
                </a:xfrm>
                <a:custGeom>
                  <a:avLst/>
                  <a:gdLst>
                    <a:gd name="T0" fmla="*/ 178 w 191"/>
                    <a:gd name="T1" fmla="*/ 157 h 196"/>
                    <a:gd name="T2" fmla="*/ 170 w 191"/>
                    <a:gd name="T3" fmla="*/ 158 h 196"/>
                    <a:gd name="T4" fmla="*/ 126 w 191"/>
                    <a:gd name="T5" fmla="*/ 156 h 196"/>
                    <a:gd name="T6" fmla="*/ 95 w 191"/>
                    <a:gd name="T7" fmla="*/ 189 h 196"/>
                    <a:gd name="T8" fmla="*/ 77 w 191"/>
                    <a:gd name="T9" fmla="*/ 195 h 196"/>
                    <a:gd name="T10" fmla="*/ 64 w 191"/>
                    <a:gd name="T11" fmla="*/ 181 h 196"/>
                    <a:gd name="T12" fmla="*/ 52 w 191"/>
                    <a:gd name="T13" fmla="*/ 138 h 196"/>
                    <a:gd name="T14" fmla="*/ 12 w 191"/>
                    <a:gd name="T15" fmla="*/ 120 h 196"/>
                    <a:gd name="T16" fmla="*/ 1 w 191"/>
                    <a:gd name="T17" fmla="*/ 104 h 196"/>
                    <a:gd name="T18" fmla="*/ 9 w 191"/>
                    <a:gd name="T19" fmla="*/ 87 h 196"/>
                    <a:gd name="T20" fmla="*/ 47 w 191"/>
                    <a:gd name="T21" fmla="*/ 63 h 196"/>
                    <a:gd name="T22" fmla="*/ 52 w 191"/>
                    <a:gd name="T23" fmla="*/ 18 h 196"/>
                    <a:gd name="T24" fmla="*/ 63 w 191"/>
                    <a:gd name="T25" fmla="*/ 3 h 196"/>
                    <a:gd name="T26" fmla="*/ 82 w 191"/>
                    <a:gd name="T27" fmla="*/ 6 h 196"/>
                    <a:gd name="T28" fmla="*/ 117 w 191"/>
                    <a:gd name="T29" fmla="*/ 34 h 196"/>
                    <a:gd name="T30" fmla="*/ 160 w 191"/>
                    <a:gd name="T31" fmla="*/ 25 h 196"/>
                    <a:gd name="T32" fmla="*/ 178 w 191"/>
                    <a:gd name="T33" fmla="*/ 31 h 196"/>
                    <a:gd name="T34" fmla="*/ 182 w 191"/>
                    <a:gd name="T35" fmla="*/ 50 h 196"/>
                    <a:gd name="T36" fmla="*/ 165 w 191"/>
                    <a:gd name="T37" fmla="*/ 92 h 196"/>
                    <a:gd name="T38" fmla="*/ 187 w 191"/>
                    <a:gd name="T39" fmla="*/ 131 h 196"/>
                    <a:gd name="T40" fmla="*/ 187 w 191"/>
                    <a:gd name="T41" fmla="*/ 150 h 196"/>
                    <a:gd name="T42" fmla="*/ 178 w 191"/>
                    <a:gd name="T43" fmla="*/ 157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91" h="196">
                      <a:moveTo>
                        <a:pt x="178" y="157"/>
                      </a:moveTo>
                      <a:cubicBezTo>
                        <a:pt x="176" y="158"/>
                        <a:pt x="173" y="159"/>
                        <a:pt x="170" y="158"/>
                      </a:cubicBezTo>
                      <a:cubicBezTo>
                        <a:pt x="126" y="156"/>
                        <a:pt x="126" y="156"/>
                        <a:pt x="126" y="156"/>
                      </a:cubicBezTo>
                      <a:cubicBezTo>
                        <a:pt x="95" y="189"/>
                        <a:pt x="95" y="189"/>
                        <a:pt x="95" y="189"/>
                      </a:cubicBezTo>
                      <a:cubicBezTo>
                        <a:pt x="91" y="194"/>
                        <a:pt x="84" y="196"/>
                        <a:pt x="77" y="195"/>
                      </a:cubicBezTo>
                      <a:cubicBezTo>
                        <a:pt x="71" y="193"/>
                        <a:pt x="65" y="188"/>
                        <a:pt x="64" y="181"/>
                      </a:cubicBezTo>
                      <a:cubicBezTo>
                        <a:pt x="52" y="138"/>
                        <a:pt x="52" y="138"/>
                        <a:pt x="52" y="138"/>
                      </a:cubicBezTo>
                      <a:cubicBezTo>
                        <a:pt x="12" y="120"/>
                        <a:pt x="12" y="120"/>
                        <a:pt x="12" y="120"/>
                      </a:cubicBezTo>
                      <a:cubicBezTo>
                        <a:pt x="5" y="117"/>
                        <a:pt x="1" y="111"/>
                        <a:pt x="1" y="104"/>
                      </a:cubicBezTo>
                      <a:cubicBezTo>
                        <a:pt x="0" y="97"/>
                        <a:pt x="3" y="90"/>
                        <a:pt x="9" y="87"/>
                      </a:cubicBezTo>
                      <a:cubicBezTo>
                        <a:pt x="47" y="63"/>
                        <a:pt x="47" y="63"/>
                        <a:pt x="47" y="63"/>
                      </a:cubicBezTo>
                      <a:cubicBezTo>
                        <a:pt x="52" y="18"/>
                        <a:pt x="52" y="18"/>
                        <a:pt x="52" y="18"/>
                      </a:cubicBezTo>
                      <a:cubicBezTo>
                        <a:pt x="52" y="11"/>
                        <a:pt x="57" y="6"/>
                        <a:pt x="63" y="3"/>
                      </a:cubicBezTo>
                      <a:cubicBezTo>
                        <a:pt x="69" y="0"/>
                        <a:pt x="77" y="1"/>
                        <a:pt x="82" y="6"/>
                      </a:cubicBezTo>
                      <a:cubicBezTo>
                        <a:pt x="117" y="34"/>
                        <a:pt x="117" y="34"/>
                        <a:pt x="117" y="34"/>
                      </a:cubicBezTo>
                      <a:cubicBezTo>
                        <a:pt x="160" y="25"/>
                        <a:pt x="160" y="25"/>
                        <a:pt x="160" y="25"/>
                      </a:cubicBezTo>
                      <a:cubicBezTo>
                        <a:pt x="167" y="24"/>
                        <a:pt x="174" y="26"/>
                        <a:pt x="178" y="31"/>
                      </a:cubicBezTo>
                      <a:cubicBezTo>
                        <a:pt x="183" y="37"/>
                        <a:pt x="184" y="44"/>
                        <a:pt x="182" y="50"/>
                      </a:cubicBezTo>
                      <a:cubicBezTo>
                        <a:pt x="165" y="92"/>
                        <a:pt x="165" y="92"/>
                        <a:pt x="165" y="92"/>
                      </a:cubicBezTo>
                      <a:cubicBezTo>
                        <a:pt x="187" y="131"/>
                        <a:pt x="187" y="131"/>
                        <a:pt x="187" y="131"/>
                      </a:cubicBezTo>
                      <a:cubicBezTo>
                        <a:pt x="191" y="137"/>
                        <a:pt x="191" y="144"/>
                        <a:pt x="187" y="150"/>
                      </a:cubicBezTo>
                      <a:cubicBezTo>
                        <a:pt x="185" y="153"/>
                        <a:pt x="182" y="156"/>
                        <a:pt x="178" y="15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0" name="Freeform 92"/>
                <p:cNvSpPr/>
                <p:nvPr>
                  <p:custDataLst>
                    <p:tags r:id="rId37"/>
                  </p:custDataLst>
                </p:nvPr>
              </p:nvSpPr>
              <p:spPr bwMode="auto">
                <a:xfrm>
                  <a:off x="2176462" y="2563813"/>
                  <a:ext cx="354013" cy="361950"/>
                </a:xfrm>
                <a:custGeom>
                  <a:avLst/>
                  <a:gdLst>
                    <a:gd name="T0" fmla="*/ 75 w 223"/>
                    <a:gd name="T1" fmla="*/ 0 h 228"/>
                    <a:gd name="T2" fmla="*/ 136 w 223"/>
                    <a:gd name="T3" fmla="*/ 49 h 228"/>
                    <a:gd name="T4" fmla="*/ 212 w 223"/>
                    <a:gd name="T5" fmla="*/ 33 h 228"/>
                    <a:gd name="T6" fmla="*/ 185 w 223"/>
                    <a:gd name="T7" fmla="*/ 107 h 228"/>
                    <a:gd name="T8" fmla="*/ 223 w 223"/>
                    <a:gd name="T9" fmla="*/ 175 h 228"/>
                    <a:gd name="T10" fmla="*/ 145 w 223"/>
                    <a:gd name="T11" fmla="*/ 171 h 228"/>
                    <a:gd name="T12" fmla="*/ 92 w 223"/>
                    <a:gd name="T13" fmla="*/ 228 h 228"/>
                    <a:gd name="T14" fmla="*/ 72 w 223"/>
                    <a:gd name="T15" fmla="*/ 153 h 228"/>
                    <a:gd name="T16" fmla="*/ 0 w 223"/>
                    <a:gd name="T17" fmla="*/ 120 h 228"/>
                    <a:gd name="T18" fmla="*/ 66 w 223"/>
                    <a:gd name="T19" fmla="*/ 77 h 228"/>
                    <a:gd name="T20" fmla="*/ 75 w 223"/>
                    <a:gd name="T21" fmla="*/ 0 h 2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23" h="228">
                      <a:moveTo>
                        <a:pt x="75" y="0"/>
                      </a:moveTo>
                      <a:lnTo>
                        <a:pt x="136" y="49"/>
                      </a:lnTo>
                      <a:lnTo>
                        <a:pt x="212" y="33"/>
                      </a:lnTo>
                      <a:lnTo>
                        <a:pt x="185" y="107"/>
                      </a:lnTo>
                      <a:lnTo>
                        <a:pt x="223" y="175"/>
                      </a:lnTo>
                      <a:lnTo>
                        <a:pt x="145" y="171"/>
                      </a:lnTo>
                      <a:lnTo>
                        <a:pt x="92" y="228"/>
                      </a:lnTo>
                      <a:lnTo>
                        <a:pt x="72" y="153"/>
                      </a:lnTo>
                      <a:lnTo>
                        <a:pt x="0" y="120"/>
                      </a:lnTo>
                      <a:lnTo>
                        <a:pt x="66" y="77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1" name="Freeform 93"/>
                <p:cNvSpPr/>
                <p:nvPr>
                  <p:custDataLst>
                    <p:tags r:id="rId38"/>
                  </p:custDataLst>
                </p:nvPr>
              </p:nvSpPr>
              <p:spPr bwMode="auto">
                <a:xfrm>
                  <a:off x="2344737" y="2655888"/>
                  <a:ext cx="77788" cy="80962"/>
                </a:xfrm>
                <a:custGeom>
                  <a:avLst/>
                  <a:gdLst>
                    <a:gd name="T0" fmla="*/ 31 w 34"/>
                    <a:gd name="T1" fmla="*/ 12 h 35"/>
                    <a:gd name="T2" fmla="*/ 23 w 34"/>
                    <a:gd name="T3" fmla="*/ 32 h 35"/>
                    <a:gd name="T4" fmla="*/ 3 w 34"/>
                    <a:gd name="T5" fmla="*/ 24 h 35"/>
                    <a:gd name="T6" fmla="*/ 11 w 34"/>
                    <a:gd name="T7" fmla="*/ 4 h 35"/>
                    <a:gd name="T8" fmla="*/ 31 w 34"/>
                    <a:gd name="T9" fmla="*/ 12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35">
                      <a:moveTo>
                        <a:pt x="31" y="12"/>
                      </a:moveTo>
                      <a:cubicBezTo>
                        <a:pt x="34" y="20"/>
                        <a:pt x="31" y="29"/>
                        <a:pt x="23" y="32"/>
                      </a:cubicBezTo>
                      <a:cubicBezTo>
                        <a:pt x="15" y="35"/>
                        <a:pt x="6" y="31"/>
                        <a:pt x="3" y="24"/>
                      </a:cubicBezTo>
                      <a:cubicBezTo>
                        <a:pt x="0" y="16"/>
                        <a:pt x="3" y="7"/>
                        <a:pt x="11" y="4"/>
                      </a:cubicBezTo>
                      <a:cubicBezTo>
                        <a:pt x="19" y="0"/>
                        <a:pt x="28" y="4"/>
                        <a:pt x="31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2" name="Freeform 94"/>
                <p:cNvSpPr/>
                <p:nvPr>
                  <p:custDataLst>
                    <p:tags r:id="rId39"/>
                  </p:custDataLst>
                </p:nvPr>
              </p:nvSpPr>
              <p:spPr bwMode="auto">
                <a:xfrm>
                  <a:off x="2413000" y="2735263"/>
                  <a:ext cx="33338" cy="30162"/>
                </a:xfrm>
                <a:custGeom>
                  <a:avLst/>
                  <a:gdLst>
                    <a:gd name="T0" fmla="*/ 12 w 14"/>
                    <a:gd name="T1" fmla="*/ 4 h 13"/>
                    <a:gd name="T2" fmla="*/ 9 w 14"/>
                    <a:gd name="T3" fmla="*/ 12 h 13"/>
                    <a:gd name="T4" fmla="*/ 1 w 14"/>
                    <a:gd name="T5" fmla="*/ 9 h 13"/>
                    <a:gd name="T6" fmla="*/ 5 w 14"/>
                    <a:gd name="T7" fmla="*/ 1 h 13"/>
                    <a:gd name="T8" fmla="*/ 12 w 14"/>
                    <a:gd name="T9" fmla="*/ 4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13">
                      <a:moveTo>
                        <a:pt x="12" y="4"/>
                      </a:moveTo>
                      <a:cubicBezTo>
                        <a:pt x="14" y="7"/>
                        <a:pt x="12" y="11"/>
                        <a:pt x="9" y="12"/>
                      </a:cubicBezTo>
                      <a:cubicBezTo>
                        <a:pt x="6" y="13"/>
                        <a:pt x="3" y="12"/>
                        <a:pt x="1" y="9"/>
                      </a:cubicBezTo>
                      <a:cubicBezTo>
                        <a:pt x="0" y="6"/>
                        <a:pt x="2" y="2"/>
                        <a:pt x="5" y="1"/>
                      </a:cubicBezTo>
                      <a:cubicBezTo>
                        <a:pt x="8" y="0"/>
                        <a:pt x="11" y="1"/>
                        <a:pt x="12" y="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60" name="组合 59"/>
              <p:cNvGrpSpPr/>
              <p:nvPr/>
            </p:nvGrpSpPr>
            <p:grpSpPr>
              <a:xfrm>
                <a:off x="180" y="7565"/>
                <a:ext cx="990" cy="987"/>
                <a:chOff x="114300" y="4803775"/>
                <a:chExt cx="628650" cy="627062"/>
              </a:xfrm>
            </p:grpSpPr>
            <p:sp>
              <p:nvSpPr>
                <p:cNvPr id="65" name="Freeform 95"/>
                <p:cNvSpPr/>
                <p:nvPr>
                  <p:custDataLst>
                    <p:tags r:id="rId32"/>
                  </p:custDataLst>
                </p:nvPr>
              </p:nvSpPr>
              <p:spPr bwMode="auto">
                <a:xfrm>
                  <a:off x="114300" y="4803775"/>
                  <a:ext cx="628650" cy="627062"/>
                </a:xfrm>
                <a:custGeom>
                  <a:avLst/>
                  <a:gdLst>
                    <a:gd name="T0" fmla="*/ 179 w 271"/>
                    <a:gd name="T1" fmla="*/ 269 h 270"/>
                    <a:gd name="T2" fmla="*/ 168 w 271"/>
                    <a:gd name="T3" fmla="*/ 265 h 270"/>
                    <a:gd name="T4" fmla="*/ 117 w 271"/>
                    <a:gd name="T5" fmla="*/ 230 h 270"/>
                    <a:gd name="T6" fmla="*/ 57 w 271"/>
                    <a:gd name="T7" fmla="*/ 248 h 270"/>
                    <a:gd name="T8" fmla="*/ 31 w 271"/>
                    <a:gd name="T9" fmla="*/ 241 h 270"/>
                    <a:gd name="T10" fmla="*/ 24 w 271"/>
                    <a:gd name="T11" fmla="*/ 216 h 270"/>
                    <a:gd name="T12" fmla="*/ 41 w 271"/>
                    <a:gd name="T13" fmla="*/ 156 h 270"/>
                    <a:gd name="T14" fmla="*/ 6 w 271"/>
                    <a:gd name="T15" fmla="*/ 104 h 270"/>
                    <a:gd name="T16" fmla="*/ 4 w 271"/>
                    <a:gd name="T17" fmla="*/ 78 h 270"/>
                    <a:gd name="T18" fmla="*/ 26 w 271"/>
                    <a:gd name="T19" fmla="*/ 63 h 270"/>
                    <a:gd name="T20" fmla="*/ 89 w 271"/>
                    <a:gd name="T21" fmla="*/ 61 h 270"/>
                    <a:gd name="T22" fmla="*/ 127 w 271"/>
                    <a:gd name="T23" fmla="*/ 12 h 270"/>
                    <a:gd name="T24" fmla="*/ 151 w 271"/>
                    <a:gd name="T25" fmla="*/ 2 h 270"/>
                    <a:gd name="T26" fmla="*/ 172 w 271"/>
                    <a:gd name="T27" fmla="*/ 18 h 270"/>
                    <a:gd name="T28" fmla="*/ 193 w 271"/>
                    <a:gd name="T29" fmla="*/ 77 h 270"/>
                    <a:gd name="T30" fmla="*/ 252 w 271"/>
                    <a:gd name="T31" fmla="*/ 98 h 270"/>
                    <a:gd name="T32" fmla="*/ 269 w 271"/>
                    <a:gd name="T33" fmla="*/ 118 h 270"/>
                    <a:gd name="T34" fmla="*/ 260 w 271"/>
                    <a:gd name="T35" fmla="*/ 143 h 270"/>
                    <a:gd name="T36" fmla="*/ 210 w 271"/>
                    <a:gd name="T37" fmla="*/ 181 h 270"/>
                    <a:gd name="T38" fmla="*/ 209 w 271"/>
                    <a:gd name="T39" fmla="*/ 244 h 270"/>
                    <a:gd name="T40" fmla="*/ 195 w 271"/>
                    <a:gd name="T41" fmla="*/ 266 h 270"/>
                    <a:gd name="T42" fmla="*/ 179 w 271"/>
                    <a:gd name="T43" fmla="*/ 269 h 2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71" h="270">
                      <a:moveTo>
                        <a:pt x="179" y="269"/>
                      </a:moveTo>
                      <a:cubicBezTo>
                        <a:pt x="175" y="268"/>
                        <a:pt x="172" y="267"/>
                        <a:pt x="168" y="265"/>
                      </a:cubicBezTo>
                      <a:cubicBezTo>
                        <a:pt x="117" y="230"/>
                        <a:pt x="117" y="230"/>
                        <a:pt x="117" y="230"/>
                      </a:cubicBezTo>
                      <a:cubicBezTo>
                        <a:pt x="57" y="248"/>
                        <a:pt x="57" y="248"/>
                        <a:pt x="57" y="248"/>
                      </a:cubicBezTo>
                      <a:cubicBezTo>
                        <a:pt x="48" y="251"/>
                        <a:pt x="38" y="248"/>
                        <a:pt x="31" y="241"/>
                      </a:cubicBezTo>
                      <a:cubicBezTo>
                        <a:pt x="24" y="235"/>
                        <a:pt x="21" y="225"/>
                        <a:pt x="24" y="216"/>
                      </a:cubicBezTo>
                      <a:cubicBezTo>
                        <a:pt x="41" y="156"/>
                        <a:pt x="41" y="156"/>
                        <a:pt x="41" y="156"/>
                      </a:cubicBezTo>
                      <a:cubicBezTo>
                        <a:pt x="6" y="104"/>
                        <a:pt x="6" y="104"/>
                        <a:pt x="6" y="104"/>
                      </a:cubicBezTo>
                      <a:cubicBezTo>
                        <a:pt x="0" y="96"/>
                        <a:pt x="0" y="86"/>
                        <a:pt x="4" y="78"/>
                      </a:cubicBezTo>
                      <a:cubicBezTo>
                        <a:pt x="8" y="69"/>
                        <a:pt x="17" y="64"/>
                        <a:pt x="26" y="63"/>
                      </a:cubicBezTo>
                      <a:cubicBezTo>
                        <a:pt x="89" y="61"/>
                        <a:pt x="89" y="61"/>
                        <a:pt x="89" y="61"/>
                      </a:cubicBezTo>
                      <a:cubicBezTo>
                        <a:pt x="127" y="12"/>
                        <a:pt x="127" y="12"/>
                        <a:pt x="127" y="12"/>
                      </a:cubicBezTo>
                      <a:cubicBezTo>
                        <a:pt x="132" y="4"/>
                        <a:pt x="142" y="0"/>
                        <a:pt x="151" y="2"/>
                      </a:cubicBezTo>
                      <a:cubicBezTo>
                        <a:pt x="161" y="3"/>
                        <a:pt x="169" y="9"/>
                        <a:pt x="172" y="18"/>
                      </a:cubicBezTo>
                      <a:cubicBezTo>
                        <a:pt x="193" y="77"/>
                        <a:pt x="193" y="77"/>
                        <a:pt x="193" y="77"/>
                      </a:cubicBezTo>
                      <a:cubicBezTo>
                        <a:pt x="252" y="98"/>
                        <a:pt x="252" y="98"/>
                        <a:pt x="252" y="98"/>
                      </a:cubicBezTo>
                      <a:cubicBezTo>
                        <a:pt x="261" y="101"/>
                        <a:pt x="268" y="109"/>
                        <a:pt x="269" y="118"/>
                      </a:cubicBezTo>
                      <a:cubicBezTo>
                        <a:pt x="271" y="128"/>
                        <a:pt x="267" y="137"/>
                        <a:pt x="260" y="143"/>
                      </a:cubicBezTo>
                      <a:cubicBezTo>
                        <a:pt x="210" y="181"/>
                        <a:pt x="210" y="181"/>
                        <a:pt x="210" y="181"/>
                      </a:cubicBezTo>
                      <a:cubicBezTo>
                        <a:pt x="209" y="244"/>
                        <a:pt x="209" y="244"/>
                        <a:pt x="209" y="244"/>
                      </a:cubicBezTo>
                      <a:cubicBezTo>
                        <a:pt x="209" y="253"/>
                        <a:pt x="203" y="262"/>
                        <a:pt x="195" y="266"/>
                      </a:cubicBezTo>
                      <a:cubicBezTo>
                        <a:pt x="190" y="269"/>
                        <a:pt x="184" y="270"/>
                        <a:pt x="179" y="26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6" name="Freeform 96"/>
                <p:cNvSpPr/>
                <p:nvPr>
                  <p:custDataLst>
                    <p:tags r:id="rId33"/>
                  </p:custDataLst>
                </p:nvPr>
              </p:nvSpPr>
              <p:spPr bwMode="auto">
                <a:xfrm>
                  <a:off x="177800" y="4865688"/>
                  <a:ext cx="503238" cy="503237"/>
                </a:xfrm>
                <a:custGeom>
                  <a:avLst/>
                  <a:gdLst>
                    <a:gd name="T0" fmla="*/ 175 w 317"/>
                    <a:gd name="T1" fmla="*/ 0 h 317"/>
                    <a:gd name="T2" fmla="*/ 213 w 317"/>
                    <a:gd name="T3" fmla="*/ 104 h 317"/>
                    <a:gd name="T4" fmla="*/ 317 w 317"/>
                    <a:gd name="T5" fmla="*/ 140 h 317"/>
                    <a:gd name="T6" fmla="*/ 231 w 317"/>
                    <a:gd name="T7" fmla="*/ 207 h 317"/>
                    <a:gd name="T8" fmla="*/ 228 w 317"/>
                    <a:gd name="T9" fmla="*/ 317 h 317"/>
                    <a:gd name="T10" fmla="*/ 137 w 317"/>
                    <a:gd name="T11" fmla="*/ 255 h 317"/>
                    <a:gd name="T12" fmla="*/ 32 w 317"/>
                    <a:gd name="T13" fmla="*/ 287 h 317"/>
                    <a:gd name="T14" fmla="*/ 62 w 317"/>
                    <a:gd name="T15" fmla="*/ 182 h 317"/>
                    <a:gd name="T16" fmla="*/ 0 w 317"/>
                    <a:gd name="T17" fmla="*/ 91 h 317"/>
                    <a:gd name="T18" fmla="*/ 109 w 317"/>
                    <a:gd name="T19" fmla="*/ 88 h 317"/>
                    <a:gd name="T20" fmla="*/ 175 w 317"/>
                    <a:gd name="T21" fmla="*/ 0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17" h="317">
                      <a:moveTo>
                        <a:pt x="175" y="0"/>
                      </a:moveTo>
                      <a:lnTo>
                        <a:pt x="213" y="104"/>
                      </a:lnTo>
                      <a:lnTo>
                        <a:pt x="317" y="140"/>
                      </a:lnTo>
                      <a:lnTo>
                        <a:pt x="231" y="207"/>
                      </a:lnTo>
                      <a:lnTo>
                        <a:pt x="228" y="317"/>
                      </a:lnTo>
                      <a:lnTo>
                        <a:pt x="137" y="255"/>
                      </a:lnTo>
                      <a:lnTo>
                        <a:pt x="32" y="287"/>
                      </a:lnTo>
                      <a:lnTo>
                        <a:pt x="62" y="182"/>
                      </a:lnTo>
                      <a:lnTo>
                        <a:pt x="0" y="91"/>
                      </a:lnTo>
                      <a:lnTo>
                        <a:pt x="109" y="88"/>
                      </a:lnTo>
                      <a:lnTo>
                        <a:pt x="175" y="0"/>
                      </a:lnTo>
                      <a:close/>
                    </a:path>
                  </a:pathLst>
                </a:custGeom>
                <a:solidFill>
                  <a:srgbClr val="F2E4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7" name="Freeform 97"/>
                <p:cNvSpPr/>
                <p:nvPr>
                  <p:custDataLst>
                    <p:tags r:id="rId34"/>
                  </p:custDataLst>
                </p:nvPr>
              </p:nvSpPr>
              <p:spPr bwMode="auto">
                <a:xfrm>
                  <a:off x="414337" y="5035550"/>
                  <a:ext cx="104775" cy="107950"/>
                </a:xfrm>
                <a:custGeom>
                  <a:avLst/>
                  <a:gdLst>
                    <a:gd name="T0" fmla="*/ 44 w 45"/>
                    <a:gd name="T1" fmla="*/ 27 h 46"/>
                    <a:gd name="T2" fmla="*/ 19 w 45"/>
                    <a:gd name="T3" fmla="*/ 45 h 46"/>
                    <a:gd name="T4" fmla="*/ 1 w 45"/>
                    <a:gd name="T5" fmla="*/ 20 h 46"/>
                    <a:gd name="T6" fmla="*/ 26 w 45"/>
                    <a:gd name="T7" fmla="*/ 2 h 46"/>
                    <a:gd name="T8" fmla="*/ 44 w 45"/>
                    <a:gd name="T9" fmla="*/ 27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46">
                      <a:moveTo>
                        <a:pt x="44" y="27"/>
                      </a:moveTo>
                      <a:cubicBezTo>
                        <a:pt x="42" y="38"/>
                        <a:pt x="31" y="46"/>
                        <a:pt x="19" y="45"/>
                      </a:cubicBezTo>
                      <a:cubicBezTo>
                        <a:pt x="8" y="43"/>
                        <a:pt x="0" y="32"/>
                        <a:pt x="1" y="20"/>
                      </a:cubicBezTo>
                      <a:cubicBezTo>
                        <a:pt x="3" y="8"/>
                        <a:pt x="14" y="0"/>
                        <a:pt x="26" y="2"/>
                      </a:cubicBezTo>
                      <a:cubicBezTo>
                        <a:pt x="37" y="4"/>
                        <a:pt x="45" y="15"/>
                        <a:pt x="44" y="2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8" name="Freeform 98"/>
                <p:cNvSpPr/>
                <p:nvPr>
                  <p:custDataLst>
                    <p:tags r:id="rId35"/>
                  </p:custDataLst>
                </p:nvPr>
              </p:nvSpPr>
              <p:spPr bwMode="auto">
                <a:xfrm>
                  <a:off x="461962" y="5165725"/>
                  <a:ext cx="42863" cy="42862"/>
                </a:xfrm>
                <a:custGeom>
                  <a:avLst/>
                  <a:gdLst>
                    <a:gd name="T0" fmla="*/ 17 w 18"/>
                    <a:gd name="T1" fmla="*/ 10 h 18"/>
                    <a:gd name="T2" fmla="*/ 8 w 18"/>
                    <a:gd name="T3" fmla="*/ 17 h 18"/>
                    <a:gd name="T4" fmla="*/ 1 w 18"/>
                    <a:gd name="T5" fmla="*/ 8 h 18"/>
                    <a:gd name="T6" fmla="*/ 10 w 18"/>
                    <a:gd name="T7" fmla="*/ 1 h 18"/>
                    <a:gd name="T8" fmla="*/ 17 w 18"/>
                    <a:gd name="T9" fmla="*/ 1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8">
                      <a:moveTo>
                        <a:pt x="17" y="10"/>
                      </a:moveTo>
                      <a:cubicBezTo>
                        <a:pt x="17" y="15"/>
                        <a:pt x="12" y="18"/>
                        <a:pt x="8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ubicBezTo>
                        <a:pt x="2" y="3"/>
                        <a:pt x="6" y="0"/>
                        <a:pt x="10" y="1"/>
                      </a:cubicBezTo>
                      <a:cubicBezTo>
                        <a:pt x="15" y="1"/>
                        <a:pt x="18" y="6"/>
                        <a:pt x="17" y="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61" name="Oval 99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5820" y="5363"/>
                <a:ext cx="413" cy="417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2" name="Oval 100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652" y="4865"/>
                <a:ext cx="273" cy="27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3" name="Oval 101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5927" y="6995"/>
                <a:ext cx="215" cy="21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4" name="Oval 102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8985" y="7673"/>
                <a:ext cx="213" cy="21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6" name="Freeform 161"/>
            <p:cNvSpPr/>
            <p:nvPr>
              <p:custDataLst>
                <p:tags r:id="rId20"/>
              </p:custDataLst>
            </p:nvPr>
          </p:nvSpPr>
          <p:spPr bwMode="auto">
            <a:xfrm rot="3240000">
              <a:off x="4335" y="1192"/>
              <a:ext cx="968" cy="928"/>
            </a:xfrm>
            <a:custGeom>
              <a:avLst/>
              <a:gdLst>
                <a:gd name="T0" fmla="*/ 124 w 219"/>
                <a:gd name="T1" fmla="*/ 10 h 210"/>
                <a:gd name="T2" fmla="*/ 145 w 219"/>
                <a:gd name="T3" fmla="*/ 55 h 210"/>
                <a:gd name="T4" fmla="*/ 155 w 219"/>
                <a:gd name="T5" fmla="*/ 63 h 210"/>
                <a:gd name="T6" fmla="*/ 204 w 219"/>
                <a:gd name="T7" fmla="*/ 72 h 210"/>
                <a:gd name="T8" fmla="*/ 211 w 219"/>
                <a:gd name="T9" fmla="*/ 96 h 210"/>
                <a:gd name="T10" fmla="*/ 175 w 219"/>
                <a:gd name="T11" fmla="*/ 129 h 210"/>
                <a:gd name="T12" fmla="*/ 170 w 219"/>
                <a:gd name="T13" fmla="*/ 141 h 210"/>
                <a:gd name="T14" fmla="*/ 177 w 219"/>
                <a:gd name="T15" fmla="*/ 190 h 210"/>
                <a:gd name="T16" fmla="*/ 157 w 219"/>
                <a:gd name="T17" fmla="*/ 204 h 210"/>
                <a:gd name="T18" fmla="*/ 114 w 219"/>
                <a:gd name="T19" fmla="*/ 180 h 210"/>
                <a:gd name="T20" fmla="*/ 101 w 219"/>
                <a:gd name="T21" fmla="*/ 179 h 210"/>
                <a:gd name="T22" fmla="*/ 56 w 219"/>
                <a:gd name="T23" fmla="*/ 201 h 210"/>
                <a:gd name="T24" fmla="*/ 37 w 219"/>
                <a:gd name="T25" fmla="*/ 186 h 210"/>
                <a:gd name="T26" fmla="*/ 46 w 219"/>
                <a:gd name="T27" fmla="*/ 138 h 210"/>
                <a:gd name="T28" fmla="*/ 43 w 219"/>
                <a:gd name="T29" fmla="*/ 125 h 210"/>
                <a:gd name="T30" fmla="*/ 8 w 219"/>
                <a:gd name="T31" fmla="*/ 90 h 210"/>
                <a:gd name="T32" fmla="*/ 17 w 219"/>
                <a:gd name="T33" fmla="*/ 66 h 210"/>
                <a:gd name="T34" fmla="*/ 66 w 219"/>
                <a:gd name="T35" fmla="*/ 61 h 210"/>
                <a:gd name="T36" fmla="*/ 76 w 219"/>
                <a:gd name="T37" fmla="*/ 53 h 210"/>
                <a:gd name="T38" fmla="*/ 100 w 219"/>
                <a:gd name="T39" fmla="*/ 10 h 210"/>
                <a:gd name="T40" fmla="*/ 124 w 219"/>
                <a:gd name="T41" fmla="*/ 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9" h="210">
                  <a:moveTo>
                    <a:pt x="124" y="10"/>
                  </a:moveTo>
                  <a:cubicBezTo>
                    <a:pt x="145" y="55"/>
                    <a:pt x="145" y="55"/>
                    <a:pt x="145" y="55"/>
                  </a:cubicBezTo>
                  <a:cubicBezTo>
                    <a:pt x="147" y="59"/>
                    <a:pt x="151" y="62"/>
                    <a:pt x="155" y="63"/>
                  </a:cubicBezTo>
                  <a:cubicBezTo>
                    <a:pt x="204" y="72"/>
                    <a:pt x="204" y="72"/>
                    <a:pt x="204" y="72"/>
                  </a:cubicBezTo>
                  <a:cubicBezTo>
                    <a:pt x="215" y="74"/>
                    <a:pt x="219" y="88"/>
                    <a:pt x="211" y="96"/>
                  </a:cubicBezTo>
                  <a:cubicBezTo>
                    <a:pt x="175" y="129"/>
                    <a:pt x="175" y="129"/>
                    <a:pt x="175" y="129"/>
                  </a:cubicBezTo>
                  <a:cubicBezTo>
                    <a:pt x="171" y="132"/>
                    <a:pt x="170" y="137"/>
                    <a:pt x="170" y="141"/>
                  </a:cubicBezTo>
                  <a:cubicBezTo>
                    <a:pt x="177" y="190"/>
                    <a:pt x="177" y="190"/>
                    <a:pt x="177" y="190"/>
                  </a:cubicBezTo>
                  <a:cubicBezTo>
                    <a:pt x="179" y="201"/>
                    <a:pt x="167" y="210"/>
                    <a:pt x="157" y="204"/>
                  </a:cubicBezTo>
                  <a:cubicBezTo>
                    <a:pt x="114" y="180"/>
                    <a:pt x="114" y="180"/>
                    <a:pt x="114" y="180"/>
                  </a:cubicBezTo>
                  <a:cubicBezTo>
                    <a:pt x="110" y="178"/>
                    <a:pt x="105" y="177"/>
                    <a:pt x="101" y="179"/>
                  </a:cubicBezTo>
                  <a:cubicBezTo>
                    <a:pt x="56" y="201"/>
                    <a:pt x="56" y="201"/>
                    <a:pt x="56" y="201"/>
                  </a:cubicBezTo>
                  <a:cubicBezTo>
                    <a:pt x="46" y="206"/>
                    <a:pt x="34" y="197"/>
                    <a:pt x="37" y="186"/>
                  </a:cubicBezTo>
                  <a:cubicBezTo>
                    <a:pt x="46" y="138"/>
                    <a:pt x="46" y="138"/>
                    <a:pt x="46" y="138"/>
                  </a:cubicBezTo>
                  <a:cubicBezTo>
                    <a:pt x="47" y="133"/>
                    <a:pt x="46" y="129"/>
                    <a:pt x="43" y="125"/>
                  </a:cubicBezTo>
                  <a:cubicBezTo>
                    <a:pt x="8" y="90"/>
                    <a:pt x="8" y="90"/>
                    <a:pt x="8" y="90"/>
                  </a:cubicBezTo>
                  <a:cubicBezTo>
                    <a:pt x="0" y="82"/>
                    <a:pt x="5" y="68"/>
                    <a:pt x="17" y="66"/>
                  </a:cubicBezTo>
                  <a:cubicBezTo>
                    <a:pt x="66" y="61"/>
                    <a:pt x="66" y="61"/>
                    <a:pt x="66" y="61"/>
                  </a:cubicBezTo>
                  <a:cubicBezTo>
                    <a:pt x="70" y="60"/>
                    <a:pt x="74" y="57"/>
                    <a:pt x="76" y="53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5" y="0"/>
                    <a:pt x="120" y="0"/>
                    <a:pt x="124" y="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47" name="Freeform 162"/>
            <p:cNvSpPr/>
            <p:nvPr>
              <p:custDataLst>
                <p:tags r:id="rId21"/>
              </p:custDataLst>
            </p:nvPr>
          </p:nvSpPr>
          <p:spPr bwMode="auto">
            <a:xfrm rot="19680000">
              <a:off x="1985" y="1859"/>
              <a:ext cx="613" cy="583"/>
            </a:xfrm>
            <a:custGeom>
              <a:avLst/>
              <a:gdLst>
                <a:gd name="T0" fmla="*/ 79 w 139"/>
                <a:gd name="T1" fmla="*/ 6 h 132"/>
                <a:gd name="T2" fmla="*/ 92 w 139"/>
                <a:gd name="T3" fmla="*/ 35 h 132"/>
                <a:gd name="T4" fmla="*/ 98 w 139"/>
                <a:gd name="T5" fmla="*/ 40 h 132"/>
                <a:gd name="T6" fmla="*/ 129 w 139"/>
                <a:gd name="T7" fmla="*/ 45 h 132"/>
                <a:gd name="T8" fmla="*/ 133 w 139"/>
                <a:gd name="T9" fmla="*/ 60 h 132"/>
                <a:gd name="T10" fmla="*/ 110 w 139"/>
                <a:gd name="T11" fmla="*/ 81 h 132"/>
                <a:gd name="T12" fmla="*/ 108 w 139"/>
                <a:gd name="T13" fmla="*/ 89 h 132"/>
                <a:gd name="T14" fmla="*/ 112 w 139"/>
                <a:gd name="T15" fmla="*/ 120 h 132"/>
                <a:gd name="T16" fmla="*/ 99 w 139"/>
                <a:gd name="T17" fmla="*/ 129 h 132"/>
                <a:gd name="T18" fmla="*/ 72 w 139"/>
                <a:gd name="T19" fmla="*/ 113 h 132"/>
                <a:gd name="T20" fmla="*/ 64 w 139"/>
                <a:gd name="T21" fmla="*/ 113 h 132"/>
                <a:gd name="T22" fmla="*/ 36 w 139"/>
                <a:gd name="T23" fmla="*/ 127 h 132"/>
                <a:gd name="T24" fmla="*/ 23 w 139"/>
                <a:gd name="T25" fmla="*/ 117 h 132"/>
                <a:gd name="T26" fmla="*/ 29 w 139"/>
                <a:gd name="T27" fmla="*/ 87 h 132"/>
                <a:gd name="T28" fmla="*/ 27 w 139"/>
                <a:gd name="T29" fmla="*/ 79 h 132"/>
                <a:gd name="T30" fmla="*/ 5 w 139"/>
                <a:gd name="T31" fmla="*/ 57 h 132"/>
                <a:gd name="T32" fmla="*/ 11 w 139"/>
                <a:gd name="T33" fmla="*/ 42 h 132"/>
                <a:gd name="T34" fmla="*/ 42 w 139"/>
                <a:gd name="T35" fmla="*/ 38 h 132"/>
                <a:gd name="T36" fmla="*/ 48 w 139"/>
                <a:gd name="T37" fmla="*/ 34 h 132"/>
                <a:gd name="T38" fmla="*/ 63 w 139"/>
                <a:gd name="T39" fmla="*/ 6 h 132"/>
                <a:gd name="T40" fmla="*/ 79 w 139"/>
                <a:gd name="T41" fmla="*/ 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9" h="132">
                  <a:moveTo>
                    <a:pt x="79" y="6"/>
                  </a:moveTo>
                  <a:cubicBezTo>
                    <a:pt x="92" y="35"/>
                    <a:pt x="92" y="35"/>
                    <a:pt x="92" y="35"/>
                  </a:cubicBezTo>
                  <a:cubicBezTo>
                    <a:pt x="93" y="37"/>
                    <a:pt x="95" y="39"/>
                    <a:pt x="98" y="40"/>
                  </a:cubicBezTo>
                  <a:cubicBezTo>
                    <a:pt x="129" y="45"/>
                    <a:pt x="129" y="45"/>
                    <a:pt x="129" y="45"/>
                  </a:cubicBezTo>
                  <a:cubicBezTo>
                    <a:pt x="136" y="46"/>
                    <a:pt x="139" y="55"/>
                    <a:pt x="133" y="60"/>
                  </a:cubicBezTo>
                  <a:cubicBezTo>
                    <a:pt x="110" y="81"/>
                    <a:pt x="110" y="81"/>
                    <a:pt x="110" y="81"/>
                  </a:cubicBezTo>
                  <a:cubicBezTo>
                    <a:pt x="108" y="83"/>
                    <a:pt x="107" y="86"/>
                    <a:pt x="108" y="89"/>
                  </a:cubicBezTo>
                  <a:cubicBezTo>
                    <a:pt x="112" y="120"/>
                    <a:pt x="112" y="120"/>
                    <a:pt x="112" y="120"/>
                  </a:cubicBezTo>
                  <a:cubicBezTo>
                    <a:pt x="113" y="127"/>
                    <a:pt x="105" y="132"/>
                    <a:pt x="99" y="129"/>
                  </a:cubicBezTo>
                  <a:cubicBezTo>
                    <a:pt x="72" y="113"/>
                    <a:pt x="72" y="113"/>
                    <a:pt x="72" y="113"/>
                  </a:cubicBezTo>
                  <a:cubicBezTo>
                    <a:pt x="69" y="112"/>
                    <a:pt x="66" y="112"/>
                    <a:pt x="64" y="113"/>
                  </a:cubicBezTo>
                  <a:cubicBezTo>
                    <a:pt x="36" y="127"/>
                    <a:pt x="36" y="127"/>
                    <a:pt x="36" y="127"/>
                  </a:cubicBezTo>
                  <a:cubicBezTo>
                    <a:pt x="29" y="130"/>
                    <a:pt x="22" y="124"/>
                    <a:pt x="23" y="117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0" y="84"/>
                    <a:pt x="29" y="81"/>
                    <a:pt x="27" y="79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0" y="51"/>
                    <a:pt x="4" y="43"/>
                    <a:pt x="11" y="42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5" y="38"/>
                    <a:pt x="47" y="36"/>
                    <a:pt x="48" y="34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6" y="0"/>
                    <a:pt x="76" y="0"/>
                    <a:pt x="79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8" name="Freeform 167"/>
            <p:cNvSpPr/>
            <p:nvPr>
              <p:custDataLst>
                <p:tags r:id="rId22"/>
              </p:custDataLst>
            </p:nvPr>
          </p:nvSpPr>
          <p:spPr bwMode="auto">
            <a:xfrm rot="14520000">
              <a:off x="3239" y="3933"/>
              <a:ext cx="595" cy="570"/>
            </a:xfrm>
            <a:custGeom>
              <a:avLst/>
              <a:gdLst>
                <a:gd name="T0" fmla="*/ 77 w 135"/>
                <a:gd name="T1" fmla="*/ 6 h 129"/>
                <a:gd name="T2" fmla="*/ 89 w 135"/>
                <a:gd name="T3" fmla="*/ 34 h 129"/>
                <a:gd name="T4" fmla="*/ 96 w 135"/>
                <a:gd name="T5" fmla="*/ 39 h 129"/>
                <a:gd name="T6" fmla="*/ 126 w 135"/>
                <a:gd name="T7" fmla="*/ 44 h 129"/>
                <a:gd name="T8" fmla="*/ 130 w 135"/>
                <a:gd name="T9" fmla="*/ 59 h 129"/>
                <a:gd name="T10" fmla="*/ 108 w 135"/>
                <a:gd name="T11" fmla="*/ 79 h 129"/>
                <a:gd name="T12" fmla="*/ 105 w 135"/>
                <a:gd name="T13" fmla="*/ 87 h 129"/>
                <a:gd name="T14" fmla="*/ 109 w 135"/>
                <a:gd name="T15" fmla="*/ 117 h 129"/>
                <a:gd name="T16" fmla="*/ 96 w 135"/>
                <a:gd name="T17" fmla="*/ 126 h 129"/>
                <a:gd name="T18" fmla="*/ 70 w 135"/>
                <a:gd name="T19" fmla="*/ 111 h 129"/>
                <a:gd name="T20" fmla="*/ 62 w 135"/>
                <a:gd name="T21" fmla="*/ 110 h 129"/>
                <a:gd name="T22" fmla="*/ 35 w 135"/>
                <a:gd name="T23" fmla="*/ 124 h 129"/>
                <a:gd name="T24" fmla="*/ 23 w 135"/>
                <a:gd name="T25" fmla="*/ 115 h 129"/>
                <a:gd name="T26" fmla="*/ 29 w 135"/>
                <a:gd name="T27" fmla="*/ 85 h 129"/>
                <a:gd name="T28" fmla="*/ 26 w 135"/>
                <a:gd name="T29" fmla="*/ 77 h 129"/>
                <a:gd name="T30" fmla="*/ 5 w 135"/>
                <a:gd name="T31" fmla="*/ 55 h 129"/>
                <a:gd name="T32" fmla="*/ 10 w 135"/>
                <a:gd name="T33" fmla="*/ 41 h 129"/>
                <a:gd name="T34" fmla="*/ 40 w 135"/>
                <a:gd name="T35" fmla="*/ 37 h 129"/>
                <a:gd name="T36" fmla="*/ 47 w 135"/>
                <a:gd name="T37" fmla="*/ 33 h 129"/>
                <a:gd name="T38" fmla="*/ 61 w 135"/>
                <a:gd name="T39" fmla="*/ 6 h 129"/>
                <a:gd name="T40" fmla="*/ 77 w 135"/>
                <a:gd name="T41" fmla="*/ 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5" h="129">
                  <a:moveTo>
                    <a:pt x="77" y="6"/>
                  </a:moveTo>
                  <a:cubicBezTo>
                    <a:pt x="89" y="34"/>
                    <a:pt x="89" y="34"/>
                    <a:pt x="89" y="34"/>
                  </a:cubicBezTo>
                  <a:cubicBezTo>
                    <a:pt x="90" y="36"/>
                    <a:pt x="93" y="38"/>
                    <a:pt x="96" y="39"/>
                  </a:cubicBezTo>
                  <a:cubicBezTo>
                    <a:pt x="126" y="44"/>
                    <a:pt x="126" y="44"/>
                    <a:pt x="126" y="44"/>
                  </a:cubicBezTo>
                  <a:cubicBezTo>
                    <a:pt x="133" y="45"/>
                    <a:pt x="135" y="54"/>
                    <a:pt x="130" y="59"/>
                  </a:cubicBezTo>
                  <a:cubicBezTo>
                    <a:pt x="108" y="79"/>
                    <a:pt x="108" y="79"/>
                    <a:pt x="108" y="79"/>
                  </a:cubicBezTo>
                  <a:cubicBezTo>
                    <a:pt x="105" y="81"/>
                    <a:pt x="104" y="84"/>
                    <a:pt x="105" y="87"/>
                  </a:cubicBezTo>
                  <a:cubicBezTo>
                    <a:pt x="109" y="117"/>
                    <a:pt x="109" y="117"/>
                    <a:pt x="109" y="117"/>
                  </a:cubicBezTo>
                  <a:cubicBezTo>
                    <a:pt x="110" y="124"/>
                    <a:pt x="103" y="129"/>
                    <a:pt x="96" y="126"/>
                  </a:cubicBezTo>
                  <a:cubicBezTo>
                    <a:pt x="70" y="111"/>
                    <a:pt x="70" y="111"/>
                    <a:pt x="70" y="111"/>
                  </a:cubicBezTo>
                  <a:cubicBezTo>
                    <a:pt x="67" y="109"/>
                    <a:pt x="65" y="109"/>
                    <a:pt x="62" y="110"/>
                  </a:cubicBezTo>
                  <a:cubicBezTo>
                    <a:pt x="35" y="124"/>
                    <a:pt x="35" y="124"/>
                    <a:pt x="35" y="124"/>
                  </a:cubicBezTo>
                  <a:cubicBezTo>
                    <a:pt x="28" y="127"/>
                    <a:pt x="21" y="121"/>
                    <a:pt x="23" y="115"/>
                  </a:cubicBezTo>
                  <a:cubicBezTo>
                    <a:pt x="29" y="85"/>
                    <a:pt x="29" y="85"/>
                    <a:pt x="29" y="85"/>
                  </a:cubicBezTo>
                  <a:cubicBezTo>
                    <a:pt x="29" y="82"/>
                    <a:pt x="28" y="79"/>
                    <a:pt x="26" y="77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0" y="50"/>
                    <a:pt x="3" y="42"/>
                    <a:pt x="10" y="41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3" y="37"/>
                    <a:pt x="46" y="35"/>
                    <a:pt x="47" y="33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5" y="0"/>
                    <a:pt x="74" y="0"/>
                    <a:pt x="77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9" name="Freeform 165"/>
            <p:cNvSpPr/>
            <p:nvPr>
              <p:custDataLst>
                <p:tags r:id="rId23"/>
              </p:custDataLst>
            </p:nvPr>
          </p:nvSpPr>
          <p:spPr bwMode="auto">
            <a:xfrm>
              <a:off x="958" y="4603"/>
              <a:ext cx="455" cy="460"/>
            </a:xfrm>
            <a:custGeom>
              <a:avLst/>
              <a:gdLst>
                <a:gd name="T0" fmla="*/ 51 w 103"/>
                <a:gd name="T1" fmla="*/ 5 h 104"/>
                <a:gd name="T2" fmla="*/ 65 w 103"/>
                <a:gd name="T3" fmla="*/ 23 h 104"/>
                <a:gd name="T4" fmla="*/ 70 w 103"/>
                <a:gd name="T5" fmla="*/ 26 h 104"/>
                <a:gd name="T6" fmla="*/ 94 w 103"/>
                <a:gd name="T7" fmla="*/ 25 h 104"/>
                <a:gd name="T8" fmla="*/ 100 w 103"/>
                <a:gd name="T9" fmla="*/ 35 h 104"/>
                <a:gd name="T10" fmla="*/ 86 w 103"/>
                <a:gd name="T11" fmla="*/ 55 h 104"/>
                <a:gd name="T12" fmla="*/ 85 w 103"/>
                <a:gd name="T13" fmla="*/ 61 h 104"/>
                <a:gd name="T14" fmla="*/ 94 w 103"/>
                <a:gd name="T15" fmla="*/ 83 h 104"/>
                <a:gd name="T16" fmla="*/ 86 w 103"/>
                <a:gd name="T17" fmla="*/ 91 h 104"/>
                <a:gd name="T18" fmla="*/ 63 w 103"/>
                <a:gd name="T19" fmla="*/ 85 h 104"/>
                <a:gd name="T20" fmla="*/ 57 w 103"/>
                <a:gd name="T21" fmla="*/ 86 h 104"/>
                <a:gd name="T22" fmla="*/ 39 w 103"/>
                <a:gd name="T23" fmla="*/ 100 h 104"/>
                <a:gd name="T24" fmla="*/ 28 w 103"/>
                <a:gd name="T25" fmla="*/ 95 h 104"/>
                <a:gd name="T26" fmla="*/ 28 w 103"/>
                <a:gd name="T27" fmla="*/ 72 h 104"/>
                <a:gd name="T28" fmla="*/ 25 w 103"/>
                <a:gd name="T29" fmla="*/ 66 h 104"/>
                <a:gd name="T30" fmla="*/ 5 w 103"/>
                <a:gd name="T31" fmla="*/ 54 h 104"/>
                <a:gd name="T32" fmla="*/ 6 w 103"/>
                <a:gd name="T33" fmla="*/ 42 h 104"/>
                <a:gd name="T34" fmla="*/ 29 w 103"/>
                <a:gd name="T35" fmla="*/ 34 h 104"/>
                <a:gd name="T36" fmla="*/ 33 w 103"/>
                <a:gd name="T37" fmla="*/ 30 h 104"/>
                <a:gd name="T38" fmla="*/ 39 w 103"/>
                <a:gd name="T39" fmla="*/ 7 h 104"/>
                <a:gd name="T40" fmla="*/ 51 w 103"/>
                <a:gd name="T41" fmla="*/ 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" h="104">
                  <a:moveTo>
                    <a:pt x="51" y="5"/>
                  </a:moveTo>
                  <a:cubicBezTo>
                    <a:pt x="65" y="23"/>
                    <a:pt x="65" y="23"/>
                    <a:pt x="65" y="23"/>
                  </a:cubicBezTo>
                  <a:cubicBezTo>
                    <a:pt x="66" y="25"/>
                    <a:pt x="68" y="26"/>
                    <a:pt x="70" y="26"/>
                  </a:cubicBezTo>
                  <a:cubicBezTo>
                    <a:pt x="94" y="25"/>
                    <a:pt x="94" y="25"/>
                    <a:pt x="94" y="25"/>
                  </a:cubicBezTo>
                  <a:cubicBezTo>
                    <a:pt x="99" y="25"/>
                    <a:pt x="103" y="31"/>
                    <a:pt x="100" y="3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5" y="56"/>
                    <a:pt x="85" y="59"/>
                    <a:pt x="85" y="61"/>
                  </a:cubicBezTo>
                  <a:cubicBezTo>
                    <a:pt x="94" y="83"/>
                    <a:pt x="94" y="83"/>
                    <a:pt x="94" y="83"/>
                  </a:cubicBezTo>
                  <a:cubicBezTo>
                    <a:pt x="96" y="88"/>
                    <a:pt x="91" y="93"/>
                    <a:pt x="86" y="91"/>
                  </a:cubicBezTo>
                  <a:cubicBezTo>
                    <a:pt x="63" y="85"/>
                    <a:pt x="63" y="85"/>
                    <a:pt x="63" y="85"/>
                  </a:cubicBezTo>
                  <a:cubicBezTo>
                    <a:pt x="61" y="84"/>
                    <a:pt x="59" y="84"/>
                    <a:pt x="57" y="86"/>
                  </a:cubicBezTo>
                  <a:cubicBezTo>
                    <a:pt x="39" y="100"/>
                    <a:pt x="39" y="100"/>
                    <a:pt x="39" y="100"/>
                  </a:cubicBezTo>
                  <a:cubicBezTo>
                    <a:pt x="34" y="104"/>
                    <a:pt x="28" y="101"/>
                    <a:pt x="28" y="95"/>
                  </a:cubicBezTo>
                  <a:cubicBezTo>
                    <a:pt x="28" y="72"/>
                    <a:pt x="28" y="72"/>
                    <a:pt x="28" y="72"/>
                  </a:cubicBezTo>
                  <a:cubicBezTo>
                    <a:pt x="28" y="70"/>
                    <a:pt x="26" y="68"/>
                    <a:pt x="25" y="66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0" y="51"/>
                    <a:pt x="1" y="44"/>
                    <a:pt x="6" y="42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31" y="33"/>
                    <a:pt x="32" y="32"/>
                    <a:pt x="33" y="30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41" y="2"/>
                    <a:pt x="47" y="0"/>
                    <a:pt x="51" y="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0" name="Freeform 171"/>
            <p:cNvSpPr/>
            <p:nvPr>
              <p:custDataLst>
                <p:tags r:id="rId24"/>
              </p:custDataLst>
            </p:nvPr>
          </p:nvSpPr>
          <p:spPr bwMode="auto">
            <a:xfrm>
              <a:off x="6031" y="979"/>
              <a:ext cx="423" cy="425"/>
            </a:xfrm>
            <a:custGeom>
              <a:avLst/>
              <a:gdLst>
                <a:gd name="T0" fmla="*/ 35 w 96"/>
                <a:gd name="T1" fmla="*/ 3 h 96"/>
                <a:gd name="T2" fmla="*/ 53 w 96"/>
                <a:gd name="T3" fmla="*/ 17 h 96"/>
                <a:gd name="T4" fmla="*/ 58 w 96"/>
                <a:gd name="T5" fmla="*/ 18 h 96"/>
                <a:gd name="T6" fmla="*/ 79 w 96"/>
                <a:gd name="T7" fmla="*/ 11 h 96"/>
                <a:gd name="T8" fmla="*/ 87 w 96"/>
                <a:gd name="T9" fmla="*/ 19 h 96"/>
                <a:gd name="T10" fmla="*/ 79 w 96"/>
                <a:gd name="T11" fmla="*/ 39 h 96"/>
                <a:gd name="T12" fmla="*/ 80 w 96"/>
                <a:gd name="T13" fmla="*/ 45 h 96"/>
                <a:gd name="T14" fmla="*/ 93 w 96"/>
                <a:gd name="T15" fmla="*/ 63 h 96"/>
                <a:gd name="T16" fmla="*/ 88 w 96"/>
                <a:gd name="T17" fmla="*/ 73 h 96"/>
                <a:gd name="T18" fmla="*/ 66 w 96"/>
                <a:gd name="T19" fmla="*/ 72 h 96"/>
                <a:gd name="T20" fmla="*/ 61 w 96"/>
                <a:gd name="T21" fmla="*/ 74 h 96"/>
                <a:gd name="T22" fmla="*/ 48 w 96"/>
                <a:gd name="T23" fmla="*/ 92 h 96"/>
                <a:gd name="T24" fmla="*/ 37 w 96"/>
                <a:gd name="T25" fmla="*/ 90 h 96"/>
                <a:gd name="T26" fmla="*/ 31 w 96"/>
                <a:gd name="T27" fmla="*/ 69 h 96"/>
                <a:gd name="T28" fmla="*/ 27 w 96"/>
                <a:gd name="T29" fmla="*/ 65 h 96"/>
                <a:gd name="T30" fmla="*/ 6 w 96"/>
                <a:gd name="T31" fmla="*/ 58 h 96"/>
                <a:gd name="T32" fmla="*/ 5 w 96"/>
                <a:gd name="T33" fmla="*/ 47 h 96"/>
                <a:gd name="T34" fmla="*/ 23 w 96"/>
                <a:gd name="T35" fmla="*/ 35 h 96"/>
                <a:gd name="T36" fmla="*/ 25 w 96"/>
                <a:gd name="T37" fmla="*/ 30 h 96"/>
                <a:gd name="T38" fmla="*/ 26 w 96"/>
                <a:gd name="T39" fmla="*/ 8 h 96"/>
                <a:gd name="T40" fmla="*/ 35 w 96"/>
                <a:gd name="T41" fmla="*/ 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96">
                  <a:moveTo>
                    <a:pt x="35" y="3"/>
                  </a:moveTo>
                  <a:cubicBezTo>
                    <a:pt x="53" y="17"/>
                    <a:pt x="53" y="17"/>
                    <a:pt x="53" y="17"/>
                  </a:cubicBezTo>
                  <a:cubicBezTo>
                    <a:pt x="54" y="18"/>
                    <a:pt x="56" y="18"/>
                    <a:pt x="58" y="18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84" y="9"/>
                    <a:pt x="88" y="14"/>
                    <a:pt x="87" y="19"/>
                  </a:cubicBezTo>
                  <a:cubicBezTo>
                    <a:pt x="79" y="39"/>
                    <a:pt x="79" y="39"/>
                    <a:pt x="79" y="39"/>
                  </a:cubicBezTo>
                  <a:cubicBezTo>
                    <a:pt x="79" y="41"/>
                    <a:pt x="79" y="43"/>
                    <a:pt x="80" y="45"/>
                  </a:cubicBezTo>
                  <a:cubicBezTo>
                    <a:pt x="93" y="63"/>
                    <a:pt x="93" y="63"/>
                    <a:pt x="93" y="63"/>
                  </a:cubicBezTo>
                  <a:cubicBezTo>
                    <a:pt x="96" y="67"/>
                    <a:pt x="93" y="73"/>
                    <a:pt x="88" y="73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4" y="72"/>
                    <a:pt x="62" y="73"/>
                    <a:pt x="61" y="74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5" y="96"/>
                    <a:pt x="38" y="95"/>
                    <a:pt x="37" y="90"/>
                  </a:cubicBezTo>
                  <a:cubicBezTo>
                    <a:pt x="31" y="69"/>
                    <a:pt x="31" y="69"/>
                    <a:pt x="31" y="69"/>
                  </a:cubicBezTo>
                  <a:cubicBezTo>
                    <a:pt x="30" y="67"/>
                    <a:pt x="29" y="66"/>
                    <a:pt x="27" y="65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1" y="56"/>
                    <a:pt x="0" y="50"/>
                    <a:pt x="5" y="47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4" y="34"/>
                    <a:pt x="25" y="32"/>
                    <a:pt x="25" y="30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3"/>
                    <a:pt x="31" y="0"/>
                    <a:pt x="35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51" name="Oval 102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114" y="3694"/>
              <a:ext cx="124" cy="1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2" name="Oval 99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3609" y="979"/>
              <a:ext cx="240" cy="24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3" name="Oval 100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4726" y="3494"/>
              <a:ext cx="159" cy="15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pic>
        <p:nvPicPr>
          <p:cNvPr id="156" name="图片 155"/>
          <p:cNvPicPr>
            <a:picLocks noChangeAspect="1"/>
          </p:cNvPicPr>
          <p:nvPr>
            <p:custDataLst>
              <p:tags r:id="rId16"/>
            </p:custDataLst>
          </p:nvPr>
        </p:nvPicPr>
        <p:blipFill rotWithShape="1">
          <a:blip r:embed="rId1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46525" y="2181225"/>
            <a:ext cx="598882" cy="604520"/>
          </a:xfrm>
          <a:prstGeom prst="rect">
            <a:avLst/>
          </a:prstGeom>
        </p:spPr>
      </p:pic>
      <p:sp>
        <p:nvSpPr>
          <p:cNvPr id="162" name="文本占位符 161"/>
          <p:cNvSpPr>
            <a:spLocks noGrp="1"/>
          </p:cNvSpPr>
          <p:nvPr>
            <p:ph type="body" sz="quarter" idx="13" hasCustomPrompt="1"/>
            <p:custDataLst>
              <p:tags r:id="rId17"/>
            </p:custDataLst>
          </p:nvPr>
        </p:nvSpPr>
        <p:spPr>
          <a:xfrm>
            <a:off x="2442332" y="4017215"/>
            <a:ext cx="2659870" cy="407994"/>
          </a:xfrm>
        </p:spPr>
        <p:txBody>
          <a:bodyPr lIns="90000" tIns="46800" rIns="90000" bIns="46800">
            <a:normAutofit/>
          </a:bodyPr>
          <a:lstStyle>
            <a:lvl1pPr marL="0" indent="0" algn="r">
              <a:buNone/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164" name="文本占位符 163"/>
          <p:cNvSpPr>
            <a:spLocks noGrp="1"/>
          </p:cNvSpPr>
          <p:nvPr>
            <p:ph type="body" sz="quarter" idx="14" hasCustomPrompt="1"/>
            <p:custDataLst>
              <p:tags r:id="rId18"/>
            </p:custDataLst>
          </p:nvPr>
        </p:nvSpPr>
        <p:spPr>
          <a:xfrm>
            <a:off x="5372144" y="4017215"/>
            <a:ext cx="2787093" cy="407994"/>
          </a:xfrm>
        </p:spPr>
        <p:txBody>
          <a:bodyPr lIns="90000" tIns="46800" rIns="90000" bIns="46800">
            <a:normAutofit/>
          </a:bodyPr>
          <a:lstStyle>
            <a:lvl1pPr marL="0" indent="0" algn="l">
              <a:buNone/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166" name="文本占位符 165"/>
          <p:cNvSpPr>
            <a:spLocks noGrp="1"/>
          </p:cNvSpPr>
          <p:nvPr>
            <p:ph type="body" sz="quarter" idx="15" hasCustomPrompt="1"/>
            <p:custDataLst>
              <p:tags r:id="rId19"/>
            </p:custDataLst>
          </p:nvPr>
        </p:nvSpPr>
        <p:spPr>
          <a:xfrm>
            <a:off x="4624430" y="2141272"/>
            <a:ext cx="2099868" cy="612404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通用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1083925" y="4848225"/>
            <a:ext cx="1151890" cy="19265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2021/5/31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292735" y="304165"/>
            <a:ext cx="11606530" cy="62496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baseline="0"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10" name="图片 9" descr="图片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11760" y="156845"/>
            <a:ext cx="713105" cy="628015"/>
          </a:xfrm>
          <a:prstGeom prst="rect">
            <a:avLst/>
          </a:prstGeom>
        </p:spPr>
      </p:pic>
      <p:pic>
        <p:nvPicPr>
          <p:cNvPr id="11" name="图片 10" descr="图片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1083925" y="4848225"/>
            <a:ext cx="1151890" cy="19265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>
            <a:normAutofit/>
          </a:bodyPr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1281113" y="2163600"/>
            <a:ext cx="9626600" cy="3445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2021/5/31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49833"/>
            <a:ext cx="2700000" cy="316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lvl="0" algn="ctr"/>
            <a:endParaRPr lang="en-US" altLang="zh-CN" baseline="0" dirty="0">
              <a:solidFill>
                <a:schemeClr val="bg1"/>
              </a:solidFill>
              <a:latin typeface="Arial" panose="020B0604020202020204" pitchFamily="34" charset="0"/>
              <a:ea typeface="幼圆" panose="02010509060101010101" pitchFamily="49" charset="-122"/>
              <a:sym typeface="+mn-ea"/>
            </a:endParaRPr>
          </a:p>
        </p:txBody>
      </p:sp>
      <p:pic>
        <p:nvPicPr>
          <p:cNvPr id="6" name="图片 5" descr="图片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8420" y="52070"/>
            <a:ext cx="1450975" cy="90233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>
            <a:normAutofit/>
          </a:bodyPr>
          <a:lstStyle>
            <a:lvl1pPr>
              <a:defRPr sz="3600" baseline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2021/5/31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000"/>
            <a:ext cx="3956400" cy="4093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01200" y="769938"/>
            <a:ext cx="6480000" cy="5087937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lvl="0" algn="ctr"/>
            <a:endParaRPr lang="en-US" altLang="zh-CN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幼圆" panose="02010509060101010101" pitchFamily="49" charset="-122"/>
              <a:sym typeface="+mn-ea"/>
            </a:endParaRPr>
          </a:p>
        </p:txBody>
      </p:sp>
      <p:pic>
        <p:nvPicPr>
          <p:cNvPr id="6" name="图片 5" descr="图片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8420" y="52070"/>
            <a:ext cx="1450975" cy="90233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>
            <a:normAutofit/>
          </a:bodyPr>
          <a:lstStyle>
            <a:lvl1pPr algn="ctr">
              <a:defRPr sz="3600" baseline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2021/5/31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612000" y="1659600"/>
            <a:ext cx="10975975" cy="828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12775" y="2808000"/>
            <a:ext cx="10965600" cy="34308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lvl="0" algn="ctr"/>
            <a:endParaRPr lang="en-US" altLang="zh-CN" baseline="0">
              <a:latin typeface="Arial" panose="020B0604020202020204" pitchFamily="34" charset="0"/>
              <a:ea typeface="幼圆" panose="02010509060101010101" pitchFamily="49" charset="-122"/>
              <a:sym typeface="+mn-ea"/>
            </a:endParaRPr>
          </a:p>
        </p:txBody>
      </p:sp>
      <p:pic>
        <p:nvPicPr>
          <p:cNvPr id="6" name="图片 5" descr="图片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1069955" y="5553075"/>
            <a:ext cx="1151890" cy="12128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>
            <a:normAutofit/>
          </a:bodyPr>
          <a:lstStyle>
            <a:lvl1pPr algn="ctr"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2021/5/31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04837" y="1681200"/>
            <a:ext cx="10990800" cy="3211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594000" y="5180400"/>
            <a:ext cx="11001600" cy="10116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1069955" y="5553075"/>
            <a:ext cx="1151890" cy="1212850"/>
          </a:xfrm>
          <a:prstGeom prst="rect">
            <a:avLst/>
          </a:prstGeom>
        </p:spPr>
      </p:pic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lvl="0" algn="ctr"/>
            <a:endParaRPr lang="en-US" altLang="zh-CN" baseline="0">
              <a:solidFill>
                <a:schemeClr val="tx2"/>
              </a:solidFill>
              <a:latin typeface="Arial" panose="020B0604020202020204" pitchFamily="34" charset="0"/>
              <a:ea typeface="幼圆" panose="02010509060101010101" pitchFamily="49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600" y="237600"/>
            <a:ext cx="11037600" cy="441964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2021/5/31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200"/>
            <a:ext cx="5367600" cy="28944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6800"/>
            <a:ext cx="5342400" cy="781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200"/>
            <a:ext cx="5367600" cy="781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lvl="0" algn="ctr"/>
            <a:endParaRPr lang="en-US" altLang="zh-CN" baseline="0">
              <a:solidFill>
                <a:schemeClr val="tx2"/>
              </a:solidFill>
              <a:latin typeface="Arial" panose="020B0604020202020204" pitchFamily="34" charset="0"/>
              <a:ea typeface="幼圆" panose="02010509060101010101" pitchFamily="49" charset="-122"/>
              <a:sym typeface="+mn-ea"/>
            </a:endParaRPr>
          </a:p>
        </p:txBody>
      </p:sp>
      <p:grpSp>
        <p:nvGrpSpPr>
          <p:cNvPr id="13" name="组合 12"/>
          <p:cNvGrpSpPr/>
          <p:nvPr>
            <p:custDataLst>
              <p:tags r:id="rId2"/>
            </p:custDataLst>
          </p:nvPr>
        </p:nvGrpSpPr>
        <p:grpSpPr>
          <a:xfrm>
            <a:off x="-308610" y="2366645"/>
            <a:ext cx="12503150" cy="2223135"/>
            <a:chOff x="-486" y="3727"/>
            <a:chExt cx="19690" cy="3501"/>
          </a:xfrm>
        </p:grpSpPr>
        <p:pic>
          <p:nvPicPr>
            <p:cNvPr id="11" name="图片 10" descr="图片1"/>
            <p:cNvPicPr>
              <a:picLocks noChangeAspect="1"/>
            </p:cNvPicPr>
            <p:nvPr userDrawn="1">
              <p:custDataLst>
                <p:tags r:id="rId8"/>
              </p:custDataLst>
            </p:nvPr>
          </p:nvPicPr>
          <p:blipFill>
            <a:blip r:embed="rId11"/>
            <a:stretch>
              <a:fillRect/>
            </a:stretch>
          </p:blipFill>
          <p:spPr>
            <a:xfrm>
              <a:off x="-486" y="3727"/>
              <a:ext cx="2074" cy="3283"/>
            </a:xfrm>
            <a:prstGeom prst="rect">
              <a:avLst/>
            </a:prstGeom>
          </p:spPr>
        </p:pic>
        <p:pic>
          <p:nvPicPr>
            <p:cNvPr id="12" name="图片 11" descr="图片2"/>
            <p:cNvPicPr>
              <a:picLocks noChangeAspect="1"/>
            </p:cNvPicPr>
            <p:nvPr userDrawn="1">
              <p:custDataLst>
                <p:tags r:id="rId9"/>
              </p:custDataLst>
            </p:nvPr>
          </p:nvPicPr>
          <p:blipFill>
            <a:blip r:embed="rId12"/>
            <a:stretch>
              <a:fillRect/>
            </a:stretch>
          </p:blipFill>
          <p:spPr>
            <a:xfrm>
              <a:off x="17256" y="3820"/>
              <a:ext cx="1949" cy="3408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2021/5/31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62800"/>
            <a:ext cx="9144000" cy="1656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2021/5/31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组合 127"/>
          <p:cNvGrpSpPr/>
          <p:nvPr>
            <p:custDataLst>
              <p:tags r:id="rId1"/>
            </p:custDataLst>
          </p:nvPr>
        </p:nvGrpSpPr>
        <p:grpSpPr>
          <a:xfrm>
            <a:off x="104269" y="161772"/>
            <a:ext cx="12016457" cy="6590501"/>
            <a:chOff x="104269" y="161772"/>
            <a:chExt cx="12016457" cy="6590501"/>
          </a:xfrm>
        </p:grpSpPr>
        <p:sp>
          <p:nvSpPr>
            <p:cNvPr id="129" name="矩形 128"/>
            <p:cNvSpPr/>
            <p:nvPr userDrawn="1">
              <p:custDataLst>
                <p:tags r:id="rId7"/>
              </p:custDataLst>
            </p:nvPr>
          </p:nvSpPr>
          <p:spPr>
            <a:xfrm>
              <a:off x="292800" y="304200"/>
              <a:ext cx="11606400" cy="6249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  <p:grpSp>
          <p:nvGrpSpPr>
            <p:cNvPr id="130" name="组合 129"/>
            <p:cNvGrpSpPr/>
            <p:nvPr userDrawn="1">
              <p:custDataLst>
                <p:tags r:id="rId8"/>
              </p:custDataLst>
            </p:nvPr>
          </p:nvGrpSpPr>
          <p:grpSpPr>
            <a:xfrm rot="268823" flipH="1">
              <a:off x="11073390" y="4886509"/>
              <a:ext cx="1047336" cy="1865764"/>
              <a:chOff x="958" y="979"/>
              <a:chExt cx="5495" cy="9789"/>
            </a:xfrm>
          </p:grpSpPr>
          <p:grpSp>
            <p:nvGrpSpPr>
              <p:cNvPr id="138" name="组合 137"/>
              <p:cNvGrpSpPr/>
              <p:nvPr/>
            </p:nvGrpSpPr>
            <p:grpSpPr>
              <a:xfrm>
                <a:off x="1303" y="5284"/>
                <a:ext cx="4997" cy="5484"/>
                <a:chOff x="80" y="2968"/>
                <a:chExt cx="9117" cy="9530"/>
              </a:xfrm>
            </p:grpSpPr>
            <p:grpSp>
              <p:nvGrpSpPr>
                <p:cNvPr id="147" name="组合 146"/>
                <p:cNvGrpSpPr/>
                <p:nvPr/>
              </p:nvGrpSpPr>
              <p:grpSpPr>
                <a:xfrm>
                  <a:off x="4435" y="5530"/>
                  <a:ext cx="4740" cy="6640"/>
                  <a:chOff x="2816225" y="3511550"/>
                  <a:chExt cx="3009900" cy="4216400"/>
                </a:xfrm>
              </p:grpSpPr>
              <p:sp>
                <p:nvSpPr>
                  <p:cNvPr id="233" name="Freeform 5"/>
                  <p:cNvSpPr/>
                  <p:nvPr>
                    <p:custDataLst>
                      <p:tags r:id="rId101"/>
                    </p:custDataLst>
                  </p:nvPr>
                </p:nvSpPr>
                <p:spPr bwMode="auto">
                  <a:xfrm>
                    <a:off x="2816225" y="3511550"/>
                    <a:ext cx="3009900" cy="4186237"/>
                  </a:xfrm>
                  <a:custGeom>
                    <a:avLst/>
                    <a:gdLst>
                      <a:gd name="T0" fmla="*/ 638 w 1296"/>
                      <a:gd name="T1" fmla="*/ 1801 h 1801"/>
                      <a:gd name="T2" fmla="*/ 638 w 1296"/>
                      <a:gd name="T3" fmla="*/ 1801 h 1801"/>
                      <a:gd name="T4" fmla="*/ 502 w 1296"/>
                      <a:gd name="T5" fmla="*/ 1786 h 1801"/>
                      <a:gd name="T6" fmla="*/ 117 w 1296"/>
                      <a:gd name="T7" fmla="*/ 1514 h 1801"/>
                      <a:gd name="T8" fmla="*/ 37 w 1296"/>
                      <a:gd name="T9" fmla="*/ 1049 h 1801"/>
                      <a:gd name="T10" fmla="*/ 557 w 1296"/>
                      <a:gd name="T11" fmla="*/ 574 h 1801"/>
                      <a:gd name="T12" fmla="*/ 623 w 1296"/>
                      <a:gd name="T13" fmla="*/ 282 h 1801"/>
                      <a:gd name="T14" fmla="*/ 602 w 1296"/>
                      <a:gd name="T15" fmla="*/ 260 h 1801"/>
                      <a:gd name="T16" fmla="*/ 592 w 1296"/>
                      <a:gd name="T17" fmla="*/ 199 h 1801"/>
                      <a:gd name="T18" fmla="*/ 623 w 1296"/>
                      <a:gd name="T19" fmla="*/ 63 h 1801"/>
                      <a:gd name="T20" fmla="*/ 701 w 1296"/>
                      <a:gd name="T21" fmla="*/ 0 h 1801"/>
                      <a:gd name="T22" fmla="*/ 719 w 1296"/>
                      <a:gd name="T23" fmla="*/ 2 h 1801"/>
                      <a:gd name="T24" fmla="*/ 1072 w 1296"/>
                      <a:gd name="T25" fmla="*/ 82 h 1801"/>
                      <a:gd name="T26" fmla="*/ 1132 w 1296"/>
                      <a:gd name="T27" fmla="*/ 178 h 1801"/>
                      <a:gd name="T28" fmla="*/ 1102 w 1296"/>
                      <a:gd name="T29" fmla="*/ 314 h 1801"/>
                      <a:gd name="T30" fmla="*/ 1039 w 1296"/>
                      <a:gd name="T31" fmla="*/ 376 h 1801"/>
                      <a:gd name="T32" fmla="*/ 973 w 1296"/>
                      <a:gd name="T33" fmla="*/ 667 h 1801"/>
                      <a:gd name="T34" fmla="*/ 1239 w 1296"/>
                      <a:gd name="T35" fmla="*/ 1320 h 1801"/>
                      <a:gd name="T36" fmla="*/ 638 w 1296"/>
                      <a:gd name="T37" fmla="*/ 1801 h 18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1296" h="1801">
                        <a:moveTo>
                          <a:pt x="638" y="1801"/>
                        </a:moveTo>
                        <a:cubicBezTo>
                          <a:pt x="638" y="1801"/>
                          <a:pt x="638" y="1801"/>
                          <a:pt x="638" y="1801"/>
                        </a:cubicBezTo>
                        <a:cubicBezTo>
                          <a:pt x="593" y="1801"/>
                          <a:pt x="547" y="1796"/>
                          <a:pt x="502" y="1786"/>
                        </a:cubicBezTo>
                        <a:cubicBezTo>
                          <a:pt x="342" y="1750"/>
                          <a:pt x="205" y="1653"/>
                          <a:pt x="117" y="1514"/>
                        </a:cubicBezTo>
                        <a:cubicBezTo>
                          <a:pt x="29" y="1375"/>
                          <a:pt x="0" y="1210"/>
                          <a:pt x="37" y="1049"/>
                        </a:cubicBezTo>
                        <a:cubicBezTo>
                          <a:pt x="94" y="795"/>
                          <a:pt x="301" y="607"/>
                          <a:pt x="557" y="574"/>
                        </a:cubicBezTo>
                        <a:cubicBezTo>
                          <a:pt x="623" y="282"/>
                          <a:pt x="623" y="282"/>
                          <a:pt x="623" y="282"/>
                        </a:cubicBezTo>
                        <a:cubicBezTo>
                          <a:pt x="615" y="276"/>
                          <a:pt x="608" y="269"/>
                          <a:pt x="602" y="260"/>
                        </a:cubicBezTo>
                        <a:cubicBezTo>
                          <a:pt x="591" y="242"/>
                          <a:pt x="587" y="220"/>
                          <a:pt x="592" y="199"/>
                        </a:cubicBezTo>
                        <a:cubicBezTo>
                          <a:pt x="623" y="63"/>
                          <a:pt x="623" y="63"/>
                          <a:pt x="623" y="63"/>
                        </a:cubicBezTo>
                        <a:cubicBezTo>
                          <a:pt x="631" y="26"/>
                          <a:pt x="663" y="0"/>
                          <a:pt x="701" y="0"/>
                        </a:cubicBezTo>
                        <a:cubicBezTo>
                          <a:pt x="707" y="0"/>
                          <a:pt x="713" y="1"/>
                          <a:pt x="719" y="2"/>
                        </a:cubicBezTo>
                        <a:cubicBezTo>
                          <a:pt x="1072" y="82"/>
                          <a:pt x="1072" y="82"/>
                          <a:pt x="1072" y="82"/>
                        </a:cubicBezTo>
                        <a:cubicBezTo>
                          <a:pt x="1115" y="91"/>
                          <a:pt x="1142" y="135"/>
                          <a:pt x="1132" y="178"/>
                        </a:cubicBezTo>
                        <a:cubicBezTo>
                          <a:pt x="1102" y="314"/>
                          <a:pt x="1102" y="314"/>
                          <a:pt x="1102" y="314"/>
                        </a:cubicBezTo>
                        <a:cubicBezTo>
                          <a:pt x="1095" y="346"/>
                          <a:pt x="1070" y="370"/>
                          <a:pt x="1039" y="376"/>
                        </a:cubicBezTo>
                        <a:cubicBezTo>
                          <a:pt x="973" y="667"/>
                          <a:pt x="973" y="667"/>
                          <a:pt x="973" y="667"/>
                        </a:cubicBezTo>
                        <a:cubicBezTo>
                          <a:pt x="1190" y="807"/>
                          <a:pt x="1296" y="1066"/>
                          <a:pt x="1239" y="1320"/>
                        </a:cubicBezTo>
                        <a:cubicBezTo>
                          <a:pt x="1176" y="1599"/>
                          <a:pt x="923" y="1801"/>
                          <a:pt x="638" y="1801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/>
                  </a:bodyPr>
                  <a:lstStyle/>
                  <a:p>
                    <a:endParaRPr lang="zh-CN" altLang="en-US" baseline="0" dirty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34" name="Freeform 6"/>
                  <p:cNvSpPr/>
                  <p:nvPr>
                    <p:custDataLst>
                      <p:tags r:id="rId102"/>
                    </p:custDataLst>
                  </p:nvPr>
                </p:nvSpPr>
                <p:spPr bwMode="auto">
                  <a:xfrm>
                    <a:off x="4137025" y="4013200"/>
                    <a:ext cx="1033463" cy="1330325"/>
                  </a:xfrm>
                  <a:custGeom>
                    <a:avLst/>
                    <a:gdLst>
                      <a:gd name="T0" fmla="*/ 487 w 651"/>
                      <a:gd name="T1" fmla="*/ 838 h 838"/>
                      <a:gd name="T2" fmla="*/ 0 w 651"/>
                      <a:gd name="T3" fmla="*/ 728 h 838"/>
                      <a:gd name="T4" fmla="*/ 164 w 651"/>
                      <a:gd name="T5" fmla="*/ 0 h 838"/>
                      <a:gd name="T6" fmla="*/ 651 w 651"/>
                      <a:gd name="T7" fmla="*/ 110 h 838"/>
                      <a:gd name="T8" fmla="*/ 487 w 651"/>
                      <a:gd name="T9" fmla="*/ 838 h 8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51" h="838">
                        <a:moveTo>
                          <a:pt x="487" y="838"/>
                        </a:moveTo>
                        <a:lnTo>
                          <a:pt x="0" y="728"/>
                        </a:lnTo>
                        <a:lnTo>
                          <a:pt x="164" y="0"/>
                        </a:lnTo>
                        <a:lnTo>
                          <a:pt x="651" y="110"/>
                        </a:lnTo>
                        <a:lnTo>
                          <a:pt x="487" y="838"/>
                        </a:lnTo>
                        <a:close/>
                      </a:path>
                    </a:pathLst>
                  </a:custGeom>
                  <a:solidFill>
                    <a:srgbClr val="4B72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625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35" name="Freeform 7"/>
                  <p:cNvSpPr/>
                  <p:nvPr>
                    <p:custDataLst>
                      <p:tags r:id="rId103"/>
                    </p:custDataLst>
                  </p:nvPr>
                </p:nvSpPr>
                <p:spPr bwMode="auto">
                  <a:xfrm>
                    <a:off x="4137025" y="4013200"/>
                    <a:ext cx="612775" cy="1235075"/>
                  </a:xfrm>
                  <a:custGeom>
                    <a:avLst/>
                    <a:gdLst>
                      <a:gd name="T0" fmla="*/ 222 w 386"/>
                      <a:gd name="T1" fmla="*/ 778 h 778"/>
                      <a:gd name="T2" fmla="*/ 0 w 386"/>
                      <a:gd name="T3" fmla="*/ 728 h 778"/>
                      <a:gd name="T4" fmla="*/ 164 w 386"/>
                      <a:gd name="T5" fmla="*/ 0 h 778"/>
                      <a:gd name="T6" fmla="*/ 386 w 386"/>
                      <a:gd name="T7" fmla="*/ 50 h 778"/>
                      <a:gd name="T8" fmla="*/ 222 w 386"/>
                      <a:gd name="T9" fmla="*/ 778 h 7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86" h="778">
                        <a:moveTo>
                          <a:pt x="222" y="778"/>
                        </a:moveTo>
                        <a:lnTo>
                          <a:pt x="0" y="728"/>
                        </a:lnTo>
                        <a:lnTo>
                          <a:pt x="164" y="0"/>
                        </a:lnTo>
                        <a:lnTo>
                          <a:pt x="386" y="50"/>
                        </a:lnTo>
                        <a:lnTo>
                          <a:pt x="222" y="778"/>
                        </a:lnTo>
                        <a:close/>
                      </a:path>
                    </a:pathLst>
                  </a:custGeom>
                  <a:solidFill>
                    <a:srgbClr val="3E447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475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36" name="Freeform 8"/>
                  <p:cNvSpPr/>
                  <p:nvPr>
                    <p:custDataLst>
                      <p:tags r:id="rId104"/>
                    </p:custDataLst>
                  </p:nvPr>
                </p:nvSpPr>
                <p:spPr bwMode="auto">
                  <a:xfrm>
                    <a:off x="4276725" y="3602038"/>
                    <a:ext cx="1084263" cy="695325"/>
                  </a:xfrm>
                  <a:custGeom>
                    <a:avLst/>
                    <a:gdLst>
                      <a:gd name="T0" fmla="*/ 386 w 467"/>
                      <a:gd name="T1" fmla="*/ 294 h 299"/>
                      <a:gd name="T2" fmla="*/ 33 w 467"/>
                      <a:gd name="T3" fmla="*/ 215 h 299"/>
                      <a:gd name="T4" fmla="*/ 4 w 467"/>
                      <a:gd name="T5" fmla="*/ 170 h 299"/>
                      <a:gd name="T6" fmla="*/ 35 w 467"/>
                      <a:gd name="T7" fmla="*/ 33 h 299"/>
                      <a:gd name="T8" fmla="*/ 81 w 467"/>
                      <a:gd name="T9" fmla="*/ 5 h 299"/>
                      <a:gd name="T10" fmla="*/ 433 w 467"/>
                      <a:gd name="T11" fmla="*/ 84 h 299"/>
                      <a:gd name="T12" fmla="*/ 462 w 467"/>
                      <a:gd name="T13" fmla="*/ 130 h 299"/>
                      <a:gd name="T14" fmla="*/ 431 w 467"/>
                      <a:gd name="T15" fmla="*/ 266 h 299"/>
                      <a:gd name="T16" fmla="*/ 386 w 467"/>
                      <a:gd name="T17" fmla="*/ 294 h 2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67" h="299">
                        <a:moveTo>
                          <a:pt x="386" y="294"/>
                        </a:moveTo>
                        <a:cubicBezTo>
                          <a:pt x="33" y="215"/>
                          <a:pt x="33" y="215"/>
                          <a:pt x="33" y="215"/>
                        </a:cubicBezTo>
                        <a:cubicBezTo>
                          <a:pt x="13" y="210"/>
                          <a:pt x="0" y="190"/>
                          <a:pt x="4" y="170"/>
                        </a:cubicBezTo>
                        <a:cubicBezTo>
                          <a:pt x="35" y="33"/>
                          <a:pt x="35" y="33"/>
                          <a:pt x="35" y="33"/>
                        </a:cubicBezTo>
                        <a:cubicBezTo>
                          <a:pt x="40" y="13"/>
                          <a:pt x="60" y="0"/>
                          <a:pt x="81" y="5"/>
                        </a:cubicBezTo>
                        <a:cubicBezTo>
                          <a:pt x="433" y="84"/>
                          <a:pt x="433" y="84"/>
                          <a:pt x="433" y="84"/>
                        </a:cubicBezTo>
                        <a:cubicBezTo>
                          <a:pt x="454" y="89"/>
                          <a:pt x="467" y="109"/>
                          <a:pt x="462" y="130"/>
                        </a:cubicBezTo>
                        <a:cubicBezTo>
                          <a:pt x="431" y="266"/>
                          <a:pt x="431" y="266"/>
                          <a:pt x="431" y="266"/>
                        </a:cubicBezTo>
                        <a:cubicBezTo>
                          <a:pt x="427" y="286"/>
                          <a:pt x="406" y="299"/>
                          <a:pt x="386" y="294"/>
                        </a:cubicBezTo>
                        <a:close/>
                      </a:path>
                    </a:pathLst>
                  </a:custGeom>
                  <a:solidFill>
                    <a:srgbClr val="4B72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37" name="Freeform 9"/>
                  <p:cNvSpPr/>
                  <p:nvPr>
                    <p:custDataLst>
                      <p:tags r:id="rId105"/>
                    </p:custDataLst>
                  </p:nvPr>
                </p:nvSpPr>
                <p:spPr bwMode="auto">
                  <a:xfrm>
                    <a:off x="4386262" y="3690938"/>
                    <a:ext cx="293688" cy="373062"/>
                  </a:xfrm>
                  <a:custGeom>
                    <a:avLst/>
                    <a:gdLst>
                      <a:gd name="T0" fmla="*/ 82 w 127"/>
                      <a:gd name="T1" fmla="*/ 160 h 161"/>
                      <a:gd name="T2" fmla="*/ 13 w 127"/>
                      <a:gd name="T3" fmla="*/ 144 h 161"/>
                      <a:gd name="T4" fmla="*/ 2 w 127"/>
                      <a:gd name="T5" fmla="*/ 126 h 161"/>
                      <a:gd name="T6" fmla="*/ 27 w 127"/>
                      <a:gd name="T7" fmla="*/ 13 h 161"/>
                      <a:gd name="T8" fmla="*/ 45 w 127"/>
                      <a:gd name="T9" fmla="*/ 2 h 161"/>
                      <a:gd name="T10" fmla="*/ 114 w 127"/>
                      <a:gd name="T11" fmla="*/ 17 h 161"/>
                      <a:gd name="T12" fmla="*/ 125 w 127"/>
                      <a:gd name="T13" fmla="*/ 35 h 161"/>
                      <a:gd name="T14" fmla="*/ 99 w 127"/>
                      <a:gd name="T15" fmla="*/ 148 h 161"/>
                      <a:gd name="T16" fmla="*/ 82 w 127"/>
                      <a:gd name="T17" fmla="*/ 160 h 1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27" h="161">
                        <a:moveTo>
                          <a:pt x="82" y="160"/>
                        </a:moveTo>
                        <a:cubicBezTo>
                          <a:pt x="13" y="144"/>
                          <a:pt x="13" y="144"/>
                          <a:pt x="13" y="144"/>
                        </a:cubicBezTo>
                        <a:cubicBezTo>
                          <a:pt x="5" y="142"/>
                          <a:pt x="0" y="134"/>
                          <a:pt x="2" y="126"/>
                        </a:cubicBezTo>
                        <a:cubicBezTo>
                          <a:pt x="27" y="13"/>
                          <a:pt x="27" y="13"/>
                          <a:pt x="27" y="13"/>
                        </a:cubicBezTo>
                        <a:cubicBezTo>
                          <a:pt x="29" y="5"/>
                          <a:pt x="37" y="0"/>
                          <a:pt x="45" y="2"/>
                        </a:cubicBezTo>
                        <a:cubicBezTo>
                          <a:pt x="114" y="17"/>
                          <a:pt x="114" y="17"/>
                          <a:pt x="114" y="17"/>
                        </a:cubicBezTo>
                        <a:cubicBezTo>
                          <a:pt x="122" y="19"/>
                          <a:pt x="127" y="27"/>
                          <a:pt x="125" y="35"/>
                        </a:cubicBezTo>
                        <a:cubicBezTo>
                          <a:pt x="99" y="148"/>
                          <a:pt x="99" y="148"/>
                          <a:pt x="99" y="148"/>
                        </a:cubicBezTo>
                        <a:cubicBezTo>
                          <a:pt x="97" y="156"/>
                          <a:pt x="90" y="161"/>
                          <a:pt x="82" y="160"/>
                        </a:cubicBezTo>
                        <a:close/>
                      </a:path>
                    </a:pathLst>
                  </a:custGeom>
                  <a:solidFill>
                    <a:srgbClr val="3E447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38" name="Freeform 10"/>
                  <p:cNvSpPr/>
                  <p:nvPr>
                    <p:custDataLst>
                      <p:tags r:id="rId106"/>
                    </p:custDataLst>
                  </p:nvPr>
                </p:nvSpPr>
                <p:spPr bwMode="auto">
                  <a:xfrm>
                    <a:off x="2833687" y="4803775"/>
                    <a:ext cx="2924175" cy="2924175"/>
                  </a:xfrm>
                  <a:custGeom>
                    <a:avLst/>
                    <a:gdLst>
                      <a:gd name="T0" fmla="*/ 1189 w 1259"/>
                      <a:gd name="T1" fmla="*/ 755 h 1258"/>
                      <a:gd name="T2" fmla="*/ 504 w 1259"/>
                      <a:gd name="T3" fmla="*/ 1188 h 1258"/>
                      <a:gd name="T4" fmla="*/ 70 w 1259"/>
                      <a:gd name="T5" fmla="*/ 503 h 1258"/>
                      <a:gd name="T6" fmla="*/ 756 w 1259"/>
                      <a:gd name="T7" fmla="*/ 69 h 1258"/>
                      <a:gd name="T8" fmla="*/ 1189 w 1259"/>
                      <a:gd name="T9" fmla="*/ 755 h 12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59" h="1258">
                        <a:moveTo>
                          <a:pt x="1189" y="755"/>
                        </a:moveTo>
                        <a:cubicBezTo>
                          <a:pt x="1120" y="1064"/>
                          <a:pt x="813" y="1258"/>
                          <a:pt x="504" y="1188"/>
                        </a:cubicBezTo>
                        <a:cubicBezTo>
                          <a:pt x="195" y="1119"/>
                          <a:pt x="0" y="812"/>
                          <a:pt x="70" y="503"/>
                        </a:cubicBezTo>
                        <a:cubicBezTo>
                          <a:pt x="140" y="194"/>
                          <a:pt x="447" y="0"/>
                          <a:pt x="756" y="69"/>
                        </a:cubicBezTo>
                        <a:cubicBezTo>
                          <a:pt x="1065" y="139"/>
                          <a:pt x="1259" y="446"/>
                          <a:pt x="1189" y="755"/>
                        </a:cubicBezTo>
                        <a:close/>
                      </a:path>
                    </a:pathLst>
                  </a:custGeom>
                  <a:solidFill>
                    <a:srgbClr val="4B72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39" name="Freeform 11"/>
                  <p:cNvSpPr/>
                  <p:nvPr>
                    <p:custDataLst>
                      <p:tags r:id="rId107"/>
                    </p:custDataLst>
                  </p:nvPr>
                </p:nvSpPr>
                <p:spPr bwMode="auto">
                  <a:xfrm>
                    <a:off x="3227387" y="6081713"/>
                    <a:ext cx="2024063" cy="1265237"/>
                  </a:xfrm>
                  <a:custGeom>
                    <a:avLst/>
                    <a:gdLst>
                      <a:gd name="T0" fmla="*/ 43 w 872"/>
                      <a:gd name="T1" fmla="*/ 0 h 544"/>
                      <a:gd name="T2" fmla="*/ 367 w 872"/>
                      <a:gd name="T3" fmla="*/ 494 h 544"/>
                      <a:gd name="T4" fmla="*/ 872 w 872"/>
                      <a:gd name="T5" fmla="*/ 187 h 544"/>
                      <a:gd name="T6" fmla="*/ 43 w 872"/>
                      <a:gd name="T7" fmla="*/ 0 h 5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872" h="544">
                        <a:moveTo>
                          <a:pt x="43" y="0"/>
                        </a:moveTo>
                        <a:cubicBezTo>
                          <a:pt x="0" y="224"/>
                          <a:pt x="143" y="443"/>
                          <a:pt x="367" y="494"/>
                        </a:cubicBezTo>
                        <a:cubicBezTo>
                          <a:pt x="592" y="544"/>
                          <a:pt x="814" y="407"/>
                          <a:pt x="872" y="187"/>
                        </a:cubicBezTo>
                        <a:lnTo>
                          <a:pt x="43" y="0"/>
                        </a:lnTo>
                        <a:close/>
                      </a:path>
                    </a:pathLst>
                  </a:custGeom>
                  <a:solidFill>
                    <a:srgbClr val="00C5B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5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40" name="Freeform 12"/>
                  <p:cNvSpPr/>
                  <p:nvPr>
                    <p:custDataLst>
                      <p:tags r:id="rId108"/>
                    </p:custDataLst>
                  </p:nvPr>
                </p:nvSpPr>
                <p:spPr bwMode="auto">
                  <a:xfrm>
                    <a:off x="3756025" y="6448425"/>
                    <a:ext cx="276225" cy="277812"/>
                  </a:xfrm>
                  <a:custGeom>
                    <a:avLst/>
                    <a:gdLst>
                      <a:gd name="T0" fmla="*/ 113 w 119"/>
                      <a:gd name="T1" fmla="*/ 71 h 119"/>
                      <a:gd name="T2" fmla="*/ 48 w 119"/>
                      <a:gd name="T3" fmla="*/ 112 h 119"/>
                      <a:gd name="T4" fmla="*/ 7 w 119"/>
                      <a:gd name="T5" fmla="*/ 47 h 119"/>
                      <a:gd name="T6" fmla="*/ 72 w 119"/>
                      <a:gd name="T7" fmla="*/ 6 h 119"/>
                      <a:gd name="T8" fmla="*/ 113 w 119"/>
                      <a:gd name="T9" fmla="*/ 71 h 1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9" h="119">
                        <a:moveTo>
                          <a:pt x="113" y="71"/>
                        </a:moveTo>
                        <a:cubicBezTo>
                          <a:pt x="106" y="100"/>
                          <a:pt x="77" y="119"/>
                          <a:pt x="48" y="112"/>
                        </a:cubicBezTo>
                        <a:cubicBezTo>
                          <a:pt x="18" y="106"/>
                          <a:pt x="0" y="77"/>
                          <a:pt x="7" y="47"/>
                        </a:cubicBezTo>
                        <a:cubicBezTo>
                          <a:pt x="13" y="18"/>
                          <a:pt x="42" y="0"/>
                          <a:pt x="72" y="6"/>
                        </a:cubicBezTo>
                        <a:cubicBezTo>
                          <a:pt x="101" y="13"/>
                          <a:pt x="119" y="42"/>
                          <a:pt x="113" y="71"/>
                        </a:cubicBezTo>
                        <a:close/>
                      </a:path>
                    </a:pathLst>
                  </a:custGeom>
                  <a:solidFill>
                    <a:srgbClr val="8EF5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41" name="Freeform 13"/>
                  <p:cNvSpPr/>
                  <p:nvPr>
                    <p:custDataLst>
                      <p:tags r:id="rId109"/>
                    </p:custDataLst>
                  </p:nvPr>
                </p:nvSpPr>
                <p:spPr bwMode="auto">
                  <a:xfrm>
                    <a:off x="4592637" y="6086475"/>
                    <a:ext cx="125413" cy="125412"/>
                  </a:xfrm>
                  <a:custGeom>
                    <a:avLst/>
                    <a:gdLst>
                      <a:gd name="T0" fmla="*/ 51 w 54"/>
                      <a:gd name="T1" fmla="*/ 32 h 54"/>
                      <a:gd name="T2" fmla="*/ 22 w 54"/>
                      <a:gd name="T3" fmla="*/ 51 h 54"/>
                      <a:gd name="T4" fmla="*/ 3 w 54"/>
                      <a:gd name="T5" fmla="*/ 21 h 54"/>
                      <a:gd name="T6" fmla="*/ 33 w 54"/>
                      <a:gd name="T7" fmla="*/ 3 h 54"/>
                      <a:gd name="T8" fmla="*/ 51 w 54"/>
                      <a:gd name="T9" fmla="*/ 32 h 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4" h="54">
                        <a:moveTo>
                          <a:pt x="51" y="32"/>
                        </a:moveTo>
                        <a:cubicBezTo>
                          <a:pt x="48" y="45"/>
                          <a:pt x="35" y="54"/>
                          <a:pt x="22" y="51"/>
                        </a:cubicBezTo>
                        <a:cubicBezTo>
                          <a:pt x="8" y="48"/>
                          <a:pt x="0" y="35"/>
                          <a:pt x="3" y="21"/>
                        </a:cubicBezTo>
                        <a:cubicBezTo>
                          <a:pt x="6" y="8"/>
                          <a:pt x="19" y="0"/>
                          <a:pt x="33" y="3"/>
                        </a:cubicBezTo>
                        <a:cubicBezTo>
                          <a:pt x="46" y="6"/>
                          <a:pt x="54" y="19"/>
                          <a:pt x="51" y="32"/>
                        </a:cubicBezTo>
                        <a:close/>
                      </a:path>
                    </a:pathLst>
                  </a:custGeom>
                  <a:solidFill>
                    <a:srgbClr val="00C5B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42" name="Freeform 14"/>
                  <p:cNvSpPr/>
                  <p:nvPr>
                    <p:custDataLst>
                      <p:tags r:id="rId110"/>
                    </p:custDataLst>
                  </p:nvPr>
                </p:nvSpPr>
                <p:spPr bwMode="auto">
                  <a:xfrm>
                    <a:off x="4090987" y="5946775"/>
                    <a:ext cx="187325" cy="190500"/>
                  </a:xfrm>
                  <a:custGeom>
                    <a:avLst/>
                    <a:gdLst>
                      <a:gd name="T0" fmla="*/ 77 w 81"/>
                      <a:gd name="T1" fmla="*/ 49 h 82"/>
                      <a:gd name="T2" fmla="*/ 32 w 81"/>
                      <a:gd name="T3" fmla="*/ 77 h 82"/>
                      <a:gd name="T4" fmla="*/ 4 w 81"/>
                      <a:gd name="T5" fmla="*/ 33 h 82"/>
                      <a:gd name="T6" fmla="*/ 49 w 81"/>
                      <a:gd name="T7" fmla="*/ 5 h 82"/>
                      <a:gd name="T8" fmla="*/ 77 w 81"/>
                      <a:gd name="T9" fmla="*/ 49 h 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1" h="82">
                        <a:moveTo>
                          <a:pt x="77" y="49"/>
                        </a:moveTo>
                        <a:cubicBezTo>
                          <a:pt x="72" y="69"/>
                          <a:pt x="52" y="82"/>
                          <a:pt x="32" y="77"/>
                        </a:cubicBezTo>
                        <a:cubicBezTo>
                          <a:pt x="12" y="73"/>
                          <a:pt x="0" y="53"/>
                          <a:pt x="4" y="33"/>
                        </a:cubicBezTo>
                        <a:cubicBezTo>
                          <a:pt x="9" y="13"/>
                          <a:pt x="29" y="0"/>
                          <a:pt x="49" y="5"/>
                        </a:cubicBezTo>
                        <a:cubicBezTo>
                          <a:pt x="69" y="9"/>
                          <a:pt x="81" y="29"/>
                          <a:pt x="77" y="49"/>
                        </a:cubicBezTo>
                        <a:close/>
                      </a:path>
                    </a:pathLst>
                  </a:custGeom>
                  <a:solidFill>
                    <a:srgbClr val="00C5B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43" name="Freeform 15"/>
                  <p:cNvSpPr/>
                  <p:nvPr>
                    <p:custDataLst>
                      <p:tags r:id="rId111"/>
                    </p:custDataLst>
                  </p:nvPr>
                </p:nvSpPr>
                <p:spPr bwMode="auto">
                  <a:xfrm>
                    <a:off x="4237037" y="6904038"/>
                    <a:ext cx="165100" cy="163512"/>
                  </a:xfrm>
                  <a:custGeom>
                    <a:avLst/>
                    <a:gdLst>
                      <a:gd name="T0" fmla="*/ 67 w 71"/>
                      <a:gd name="T1" fmla="*/ 42 h 70"/>
                      <a:gd name="T2" fmla="*/ 29 w 71"/>
                      <a:gd name="T3" fmla="*/ 66 h 70"/>
                      <a:gd name="T4" fmla="*/ 4 w 71"/>
                      <a:gd name="T5" fmla="*/ 28 h 70"/>
                      <a:gd name="T6" fmla="*/ 43 w 71"/>
                      <a:gd name="T7" fmla="*/ 4 h 70"/>
                      <a:gd name="T8" fmla="*/ 67 w 71"/>
                      <a:gd name="T9" fmla="*/ 42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1" h="70">
                        <a:moveTo>
                          <a:pt x="67" y="42"/>
                        </a:moveTo>
                        <a:cubicBezTo>
                          <a:pt x="63" y="59"/>
                          <a:pt x="46" y="70"/>
                          <a:pt x="29" y="66"/>
                        </a:cubicBezTo>
                        <a:cubicBezTo>
                          <a:pt x="11" y="62"/>
                          <a:pt x="0" y="45"/>
                          <a:pt x="4" y="28"/>
                        </a:cubicBezTo>
                        <a:cubicBezTo>
                          <a:pt x="8" y="11"/>
                          <a:pt x="25" y="0"/>
                          <a:pt x="43" y="4"/>
                        </a:cubicBezTo>
                        <a:cubicBezTo>
                          <a:pt x="60" y="8"/>
                          <a:pt x="71" y="25"/>
                          <a:pt x="67" y="42"/>
                        </a:cubicBezTo>
                        <a:close/>
                      </a:path>
                    </a:pathLst>
                  </a:custGeom>
                  <a:solidFill>
                    <a:srgbClr val="F4946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44" name="Freeform 16"/>
                  <p:cNvSpPr/>
                  <p:nvPr>
                    <p:custDataLst>
                      <p:tags r:id="rId112"/>
                    </p:custDataLst>
                  </p:nvPr>
                </p:nvSpPr>
                <p:spPr bwMode="auto">
                  <a:xfrm>
                    <a:off x="4783137" y="6692900"/>
                    <a:ext cx="87313" cy="88900"/>
                  </a:xfrm>
                  <a:custGeom>
                    <a:avLst/>
                    <a:gdLst>
                      <a:gd name="T0" fmla="*/ 35 w 38"/>
                      <a:gd name="T1" fmla="*/ 23 h 38"/>
                      <a:gd name="T2" fmla="*/ 15 w 38"/>
                      <a:gd name="T3" fmla="*/ 36 h 38"/>
                      <a:gd name="T4" fmla="*/ 2 w 38"/>
                      <a:gd name="T5" fmla="*/ 15 h 38"/>
                      <a:gd name="T6" fmla="*/ 22 w 38"/>
                      <a:gd name="T7" fmla="*/ 2 h 38"/>
                      <a:gd name="T8" fmla="*/ 35 w 38"/>
                      <a:gd name="T9" fmla="*/ 23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8" h="38">
                        <a:moveTo>
                          <a:pt x="35" y="23"/>
                        </a:moveTo>
                        <a:cubicBezTo>
                          <a:pt x="33" y="32"/>
                          <a:pt x="24" y="38"/>
                          <a:pt x="15" y="36"/>
                        </a:cubicBezTo>
                        <a:cubicBezTo>
                          <a:pt x="5" y="34"/>
                          <a:pt x="0" y="25"/>
                          <a:pt x="2" y="15"/>
                        </a:cubicBezTo>
                        <a:cubicBezTo>
                          <a:pt x="4" y="6"/>
                          <a:pt x="13" y="0"/>
                          <a:pt x="22" y="2"/>
                        </a:cubicBezTo>
                        <a:cubicBezTo>
                          <a:pt x="32" y="4"/>
                          <a:pt x="38" y="14"/>
                          <a:pt x="35" y="23"/>
                        </a:cubicBezTo>
                        <a:close/>
                      </a:path>
                    </a:pathLst>
                  </a:custGeom>
                  <a:solidFill>
                    <a:srgbClr val="8EF5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45" name="Freeform 17"/>
                  <p:cNvSpPr/>
                  <p:nvPr>
                    <p:custDataLst>
                      <p:tags r:id="rId113"/>
                    </p:custDataLst>
                  </p:nvPr>
                </p:nvSpPr>
                <p:spPr bwMode="auto">
                  <a:xfrm>
                    <a:off x="4448175" y="6572250"/>
                    <a:ext cx="88900" cy="85725"/>
                  </a:xfrm>
                  <a:custGeom>
                    <a:avLst/>
                    <a:gdLst>
                      <a:gd name="T0" fmla="*/ 35 w 38"/>
                      <a:gd name="T1" fmla="*/ 22 h 37"/>
                      <a:gd name="T2" fmla="*/ 15 w 38"/>
                      <a:gd name="T3" fmla="*/ 35 h 37"/>
                      <a:gd name="T4" fmla="*/ 2 w 38"/>
                      <a:gd name="T5" fmla="*/ 15 h 37"/>
                      <a:gd name="T6" fmla="*/ 22 w 38"/>
                      <a:gd name="T7" fmla="*/ 2 h 37"/>
                      <a:gd name="T8" fmla="*/ 35 w 38"/>
                      <a:gd name="T9" fmla="*/ 22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8" h="37">
                        <a:moveTo>
                          <a:pt x="35" y="22"/>
                        </a:moveTo>
                        <a:cubicBezTo>
                          <a:pt x="33" y="32"/>
                          <a:pt x="24" y="37"/>
                          <a:pt x="15" y="35"/>
                        </a:cubicBezTo>
                        <a:cubicBezTo>
                          <a:pt x="5" y="33"/>
                          <a:pt x="0" y="24"/>
                          <a:pt x="2" y="15"/>
                        </a:cubicBezTo>
                        <a:cubicBezTo>
                          <a:pt x="4" y="5"/>
                          <a:pt x="13" y="0"/>
                          <a:pt x="22" y="2"/>
                        </a:cubicBezTo>
                        <a:cubicBezTo>
                          <a:pt x="32" y="4"/>
                          <a:pt x="38" y="13"/>
                          <a:pt x="35" y="22"/>
                        </a:cubicBezTo>
                        <a:close/>
                      </a:path>
                    </a:pathLst>
                  </a:custGeom>
                  <a:solidFill>
                    <a:srgbClr val="8EF5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46" name="Freeform 18"/>
                  <p:cNvSpPr/>
                  <p:nvPr>
                    <p:custDataLst>
                      <p:tags r:id="rId114"/>
                    </p:custDataLst>
                  </p:nvPr>
                </p:nvSpPr>
                <p:spPr bwMode="auto">
                  <a:xfrm>
                    <a:off x="4873625" y="5514975"/>
                    <a:ext cx="190500" cy="188912"/>
                  </a:xfrm>
                  <a:custGeom>
                    <a:avLst/>
                    <a:gdLst>
                      <a:gd name="T0" fmla="*/ 77 w 82"/>
                      <a:gd name="T1" fmla="*/ 49 h 81"/>
                      <a:gd name="T2" fmla="*/ 33 w 82"/>
                      <a:gd name="T3" fmla="*/ 77 h 81"/>
                      <a:gd name="T4" fmla="*/ 5 w 82"/>
                      <a:gd name="T5" fmla="*/ 33 h 81"/>
                      <a:gd name="T6" fmla="*/ 49 w 82"/>
                      <a:gd name="T7" fmla="*/ 5 h 81"/>
                      <a:gd name="T8" fmla="*/ 77 w 82"/>
                      <a:gd name="T9" fmla="*/ 49 h 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2" h="81">
                        <a:moveTo>
                          <a:pt x="77" y="49"/>
                        </a:moveTo>
                        <a:cubicBezTo>
                          <a:pt x="73" y="69"/>
                          <a:pt x="53" y="81"/>
                          <a:pt x="33" y="77"/>
                        </a:cubicBezTo>
                        <a:cubicBezTo>
                          <a:pt x="13" y="72"/>
                          <a:pt x="0" y="53"/>
                          <a:pt x="5" y="33"/>
                        </a:cubicBezTo>
                        <a:cubicBezTo>
                          <a:pt x="9" y="13"/>
                          <a:pt x="29" y="0"/>
                          <a:pt x="49" y="5"/>
                        </a:cubicBezTo>
                        <a:cubicBezTo>
                          <a:pt x="69" y="9"/>
                          <a:pt x="82" y="29"/>
                          <a:pt x="77" y="49"/>
                        </a:cubicBezTo>
                        <a:close/>
                      </a:path>
                    </a:pathLst>
                  </a:custGeom>
                  <a:solidFill>
                    <a:srgbClr val="4BB1D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47" name="Freeform 19"/>
                  <p:cNvSpPr/>
                  <p:nvPr>
                    <p:custDataLst>
                      <p:tags r:id="rId115"/>
                    </p:custDataLst>
                  </p:nvPr>
                </p:nvSpPr>
                <p:spPr bwMode="auto">
                  <a:xfrm>
                    <a:off x="4832350" y="5772150"/>
                    <a:ext cx="471488" cy="473075"/>
                  </a:xfrm>
                  <a:custGeom>
                    <a:avLst/>
                    <a:gdLst>
                      <a:gd name="T0" fmla="*/ 192 w 203"/>
                      <a:gd name="T1" fmla="*/ 122 h 203"/>
                      <a:gd name="T2" fmla="*/ 81 w 203"/>
                      <a:gd name="T3" fmla="*/ 192 h 203"/>
                      <a:gd name="T4" fmla="*/ 11 w 203"/>
                      <a:gd name="T5" fmla="*/ 81 h 203"/>
                      <a:gd name="T6" fmla="*/ 122 w 203"/>
                      <a:gd name="T7" fmla="*/ 11 h 203"/>
                      <a:gd name="T8" fmla="*/ 192 w 203"/>
                      <a:gd name="T9" fmla="*/ 122 h 2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3" h="203">
                        <a:moveTo>
                          <a:pt x="192" y="122"/>
                        </a:moveTo>
                        <a:cubicBezTo>
                          <a:pt x="180" y="172"/>
                          <a:pt x="131" y="203"/>
                          <a:pt x="81" y="192"/>
                        </a:cubicBezTo>
                        <a:cubicBezTo>
                          <a:pt x="31" y="181"/>
                          <a:pt x="0" y="131"/>
                          <a:pt x="11" y="81"/>
                        </a:cubicBezTo>
                        <a:cubicBezTo>
                          <a:pt x="22" y="31"/>
                          <a:pt x="72" y="0"/>
                          <a:pt x="122" y="11"/>
                        </a:cubicBezTo>
                        <a:cubicBezTo>
                          <a:pt x="172" y="22"/>
                          <a:pt x="203" y="72"/>
                          <a:pt x="192" y="122"/>
                        </a:cubicBezTo>
                        <a:close/>
                      </a:path>
                    </a:pathLst>
                  </a:custGeom>
                  <a:solidFill>
                    <a:srgbClr val="4BB1D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</p:grpSp>
            <p:grpSp>
              <p:nvGrpSpPr>
                <p:cNvPr id="148" name="组合 147"/>
                <p:cNvGrpSpPr/>
                <p:nvPr/>
              </p:nvGrpSpPr>
              <p:grpSpPr>
                <a:xfrm>
                  <a:off x="1207" y="4103"/>
                  <a:ext cx="3830" cy="7802"/>
                  <a:chOff x="766762" y="2605088"/>
                  <a:chExt cx="2432050" cy="4954587"/>
                </a:xfrm>
              </p:grpSpPr>
              <p:sp>
                <p:nvSpPr>
                  <p:cNvPr id="195" name="Freeform 20"/>
                  <p:cNvSpPr>
                    <a:spLocks noEditPoints="1"/>
                  </p:cNvSpPr>
                  <p:nvPr>
                    <p:custDataLst>
                      <p:tags r:id="rId63"/>
                    </p:custDataLst>
                  </p:nvPr>
                </p:nvSpPr>
                <p:spPr bwMode="auto">
                  <a:xfrm>
                    <a:off x="766762" y="2605088"/>
                    <a:ext cx="2432050" cy="4954587"/>
                  </a:xfrm>
                  <a:custGeom>
                    <a:avLst/>
                    <a:gdLst>
                      <a:gd name="T0" fmla="*/ 654 w 1047"/>
                      <a:gd name="T1" fmla="*/ 2132 h 2132"/>
                      <a:gd name="T2" fmla="*/ 0 w 1047"/>
                      <a:gd name="T3" fmla="*/ 128 h 2132"/>
                      <a:gd name="T4" fmla="*/ 394 w 1047"/>
                      <a:gd name="T5" fmla="*/ 0 h 2132"/>
                      <a:gd name="T6" fmla="*/ 1047 w 1047"/>
                      <a:gd name="T7" fmla="*/ 2004 h 2132"/>
                      <a:gd name="T8" fmla="*/ 654 w 1047"/>
                      <a:gd name="T9" fmla="*/ 2132 h 2132"/>
                      <a:gd name="T10" fmla="*/ 241 w 1047"/>
                      <a:gd name="T11" fmla="*/ 158 h 2132"/>
                      <a:gd name="T12" fmla="*/ 236 w 1047"/>
                      <a:gd name="T13" fmla="*/ 159 h 2132"/>
                      <a:gd name="T14" fmla="*/ 226 w 1047"/>
                      <a:gd name="T15" fmla="*/ 179 h 2132"/>
                      <a:gd name="T16" fmla="*/ 246 w 1047"/>
                      <a:gd name="T17" fmla="*/ 190 h 2132"/>
                      <a:gd name="T18" fmla="*/ 256 w 1047"/>
                      <a:gd name="T19" fmla="*/ 182 h 2132"/>
                      <a:gd name="T20" fmla="*/ 257 w 1047"/>
                      <a:gd name="T21" fmla="*/ 169 h 2132"/>
                      <a:gd name="T22" fmla="*/ 241 w 1047"/>
                      <a:gd name="T23" fmla="*/ 158 h 21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047" h="2132">
                        <a:moveTo>
                          <a:pt x="654" y="2132"/>
                        </a:moveTo>
                        <a:cubicBezTo>
                          <a:pt x="0" y="128"/>
                          <a:pt x="0" y="128"/>
                          <a:pt x="0" y="128"/>
                        </a:cubicBezTo>
                        <a:cubicBezTo>
                          <a:pt x="394" y="0"/>
                          <a:pt x="394" y="0"/>
                          <a:pt x="394" y="0"/>
                        </a:cubicBezTo>
                        <a:cubicBezTo>
                          <a:pt x="1047" y="2004"/>
                          <a:pt x="1047" y="2004"/>
                          <a:pt x="1047" y="2004"/>
                        </a:cubicBezTo>
                        <a:lnTo>
                          <a:pt x="654" y="2132"/>
                        </a:lnTo>
                        <a:close/>
                        <a:moveTo>
                          <a:pt x="241" y="158"/>
                        </a:moveTo>
                        <a:cubicBezTo>
                          <a:pt x="240" y="158"/>
                          <a:pt x="238" y="158"/>
                          <a:pt x="236" y="159"/>
                        </a:cubicBezTo>
                        <a:cubicBezTo>
                          <a:pt x="228" y="162"/>
                          <a:pt x="223" y="171"/>
                          <a:pt x="226" y="179"/>
                        </a:cubicBezTo>
                        <a:cubicBezTo>
                          <a:pt x="229" y="188"/>
                          <a:pt x="238" y="192"/>
                          <a:pt x="246" y="190"/>
                        </a:cubicBezTo>
                        <a:cubicBezTo>
                          <a:pt x="251" y="188"/>
                          <a:pt x="254" y="185"/>
                          <a:pt x="256" y="182"/>
                        </a:cubicBezTo>
                        <a:cubicBezTo>
                          <a:pt x="258" y="178"/>
                          <a:pt x="258" y="173"/>
                          <a:pt x="257" y="169"/>
                        </a:cubicBezTo>
                        <a:cubicBezTo>
                          <a:pt x="255" y="163"/>
                          <a:pt x="248" y="158"/>
                          <a:pt x="241" y="15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96" name="Freeform 21"/>
                  <p:cNvSpPr>
                    <a:spLocks noEditPoints="1"/>
                  </p:cNvSpPr>
                  <p:nvPr>
                    <p:custDataLst>
                      <p:tags r:id="rId64"/>
                    </p:custDataLst>
                  </p:nvPr>
                </p:nvSpPr>
                <p:spPr bwMode="auto">
                  <a:xfrm>
                    <a:off x="892175" y="2728913"/>
                    <a:ext cx="2181225" cy="4705350"/>
                  </a:xfrm>
                  <a:custGeom>
                    <a:avLst/>
                    <a:gdLst>
                      <a:gd name="T0" fmla="*/ 939 w 939"/>
                      <a:gd name="T1" fmla="*/ 1924 h 2025"/>
                      <a:gd name="T2" fmla="*/ 312 w 939"/>
                      <a:gd name="T3" fmla="*/ 0 h 2025"/>
                      <a:gd name="T4" fmla="*/ 0 w 939"/>
                      <a:gd name="T5" fmla="*/ 102 h 2025"/>
                      <a:gd name="T6" fmla="*/ 627 w 939"/>
                      <a:gd name="T7" fmla="*/ 2025 h 2025"/>
                      <a:gd name="T8" fmla="*/ 939 w 939"/>
                      <a:gd name="T9" fmla="*/ 1924 h 2025"/>
                      <a:gd name="T10" fmla="*/ 179 w 939"/>
                      <a:gd name="T11" fmla="*/ 96 h 2025"/>
                      <a:gd name="T12" fmla="*/ 213 w 939"/>
                      <a:gd name="T13" fmla="*/ 113 h 2025"/>
                      <a:gd name="T14" fmla="*/ 196 w 939"/>
                      <a:gd name="T15" fmla="*/ 146 h 2025"/>
                      <a:gd name="T16" fmla="*/ 162 w 939"/>
                      <a:gd name="T17" fmla="*/ 129 h 2025"/>
                      <a:gd name="T18" fmla="*/ 179 w 939"/>
                      <a:gd name="T19" fmla="*/ 96 h 20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939" h="2025">
                        <a:moveTo>
                          <a:pt x="939" y="1924"/>
                        </a:moveTo>
                        <a:cubicBezTo>
                          <a:pt x="312" y="0"/>
                          <a:pt x="312" y="0"/>
                          <a:pt x="312" y="0"/>
                        </a:cubicBezTo>
                        <a:cubicBezTo>
                          <a:pt x="0" y="102"/>
                          <a:pt x="0" y="102"/>
                          <a:pt x="0" y="102"/>
                        </a:cubicBezTo>
                        <a:cubicBezTo>
                          <a:pt x="627" y="2025"/>
                          <a:pt x="627" y="2025"/>
                          <a:pt x="627" y="2025"/>
                        </a:cubicBezTo>
                        <a:lnTo>
                          <a:pt x="939" y="1924"/>
                        </a:lnTo>
                        <a:close/>
                        <a:moveTo>
                          <a:pt x="179" y="96"/>
                        </a:moveTo>
                        <a:cubicBezTo>
                          <a:pt x="193" y="92"/>
                          <a:pt x="208" y="99"/>
                          <a:pt x="213" y="113"/>
                        </a:cubicBezTo>
                        <a:cubicBezTo>
                          <a:pt x="217" y="127"/>
                          <a:pt x="210" y="142"/>
                          <a:pt x="196" y="146"/>
                        </a:cubicBezTo>
                        <a:cubicBezTo>
                          <a:pt x="182" y="151"/>
                          <a:pt x="167" y="143"/>
                          <a:pt x="162" y="129"/>
                        </a:cubicBezTo>
                        <a:cubicBezTo>
                          <a:pt x="158" y="116"/>
                          <a:pt x="165" y="101"/>
                          <a:pt x="179" y="96"/>
                        </a:cubicBezTo>
                        <a:close/>
                      </a:path>
                    </a:pathLst>
                  </a:custGeom>
                  <a:solidFill>
                    <a:srgbClr val="00C5B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97" name="Freeform 22"/>
                  <p:cNvSpPr/>
                  <p:nvPr>
                    <p:custDataLst>
                      <p:tags r:id="rId65"/>
                    </p:custDataLst>
                  </p:nvPr>
                </p:nvSpPr>
                <p:spPr bwMode="auto">
                  <a:xfrm>
                    <a:off x="2836862" y="7088188"/>
                    <a:ext cx="139700" cy="74612"/>
                  </a:xfrm>
                  <a:custGeom>
                    <a:avLst/>
                    <a:gdLst>
                      <a:gd name="T0" fmla="*/ 0 w 88"/>
                      <a:gd name="T1" fmla="*/ 26 h 47"/>
                      <a:gd name="T2" fmla="*/ 82 w 88"/>
                      <a:gd name="T3" fmla="*/ 0 h 47"/>
                      <a:gd name="T4" fmla="*/ 88 w 88"/>
                      <a:gd name="T5" fmla="*/ 21 h 47"/>
                      <a:gd name="T6" fmla="*/ 7 w 88"/>
                      <a:gd name="T7" fmla="*/ 47 h 47"/>
                      <a:gd name="T8" fmla="*/ 0 w 88"/>
                      <a:gd name="T9" fmla="*/ 26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47">
                        <a:moveTo>
                          <a:pt x="0" y="26"/>
                        </a:moveTo>
                        <a:lnTo>
                          <a:pt x="82" y="0"/>
                        </a:lnTo>
                        <a:lnTo>
                          <a:pt x="88" y="21"/>
                        </a:lnTo>
                        <a:lnTo>
                          <a:pt x="7" y="47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98" name="Freeform 23"/>
                  <p:cNvSpPr/>
                  <p:nvPr>
                    <p:custDataLst>
                      <p:tags r:id="rId66"/>
                    </p:custDataLst>
                  </p:nvPr>
                </p:nvSpPr>
                <p:spPr bwMode="auto">
                  <a:xfrm>
                    <a:off x="2798762" y="6972300"/>
                    <a:ext cx="139700" cy="71437"/>
                  </a:xfrm>
                  <a:custGeom>
                    <a:avLst/>
                    <a:gdLst>
                      <a:gd name="T0" fmla="*/ 0 w 88"/>
                      <a:gd name="T1" fmla="*/ 26 h 45"/>
                      <a:gd name="T2" fmla="*/ 82 w 88"/>
                      <a:gd name="T3" fmla="*/ 0 h 45"/>
                      <a:gd name="T4" fmla="*/ 88 w 88"/>
                      <a:gd name="T5" fmla="*/ 19 h 45"/>
                      <a:gd name="T6" fmla="*/ 6 w 88"/>
                      <a:gd name="T7" fmla="*/ 45 h 45"/>
                      <a:gd name="T8" fmla="*/ 0 w 88"/>
                      <a:gd name="T9" fmla="*/ 26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45">
                        <a:moveTo>
                          <a:pt x="0" y="26"/>
                        </a:moveTo>
                        <a:lnTo>
                          <a:pt x="82" y="0"/>
                        </a:lnTo>
                        <a:lnTo>
                          <a:pt x="88" y="19"/>
                        </a:lnTo>
                        <a:lnTo>
                          <a:pt x="6" y="45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99" name="Freeform 24"/>
                  <p:cNvSpPr/>
                  <p:nvPr>
                    <p:custDataLst>
                      <p:tags r:id="rId67"/>
                    </p:custDataLst>
                  </p:nvPr>
                </p:nvSpPr>
                <p:spPr bwMode="auto">
                  <a:xfrm>
                    <a:off x="2759075" y="6853238"/>
                    <a:ext cx="142875" cy="74612"/>
                  </a:xfrm>
                  <a:custGeom>
                    <a:avLst/>
                    <a:gdLst>
                      <a:gd name="T0" fmla="*/ 0 w 90"/>
                      <a:gd name="T1" fmla="*/ 27 h 47"/>
                      <a:gd name="T2" fmla="*/ 82 w 90"/>
                      <a:gd name="T3" fmla="*/ 0 h 47"/>
                      <a:gd name="T4" fmla="*/ 90 w 90"/>
                      <a:gd name="T5" fmla="*/ 21 h 47"/>
                      <a:gd name="T6" fmla="*/ 8 w 90"/>
                      <a:gd name="T7" fmla="*/ 47 h 47"/>
                      <a:gd name="T8" fmla="*/ 0 w 90"/>
                      <a:gd name="T9" fmla="*/ 27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0" h="47">
                        <a:moveTo>
                          <a:pt x="0" y="27"/>
                        </a:moveTo>
                        <a:lnTo>
                          <a:pt x="82" y="0"/>
                        </a:lnTo>
                        <a:lnTo>
                          <a:pt x="90" y="21"/>
                        </a:lnTo>
                        <a:lnTo>
                          <a:pt x="8" y="47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00" name="Freeform 25"/>
                  <p:cNvSpPr/>
                  <p:nvPr>
                    <p:custDataLst>
                      <p:tags r:id="rId68"/>
                    </p:custDataLst>
                  </p:nvPr>
                </p:nvSpPr>
                <p:spPr bwMode="auto">
                  <a:xfrm>
                    <a:off x="2722562" y="6737350"/>
                    <a:ext cx="139700" cy="74612"/>
                  </a:xfrm>
                  <a:custGeom>
                    <a:avLst/>
                    <a:gdLst>
                      <a:gd name="T0" fmla="*/ 0 w 88"/>
                      <a:gd name="T1" fmla="*/ 26 h 47"/>
                      <a:gd name="T2" fmla="*/ 82 w 88"/>
                      <a:gd name="T3" fmla="*/ 0 h 47"/>
                      <a:gd name="T4" fmla="*/ 88 w 88"/>
                      <a:gd name="T5" fmla="*/ 20 h 47"/>
                      <a:gd name="T6" fmla="*/ 6 w 88"/>
                      <a:gd name="T7" fmla="*/ 47 h 47"/>
                      <a:gd name="T8" fmla="*/ 0 w 88"/>
                      <a:gd name="T9" fmla="*/ 26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47">
                        <a:moveTo>
                          <a:pt x="0" y="26"/>
                        </a:moveTo>
                        <a:lnTo>
                          <a:pt x="82" y="0"/>
                        </a:lnTo>
                        <a:lnTo>
                          <a:pt x="88" y="20"/>
                        </a:lnTo>
                        <a:lnTo>
                          <a:pt x="6" y="47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01" name="Freeform 26"/>
                  <p:cNvSpPr/>
                  <p:nvPr>
                    <p:custDataLst>
                      <p:tags r:id="rId69"/>
                    </p:custDataLst>
                  </p:nvPr>
                </p:nvSpPr>
                <p:spPr bwMode="auto">
                  <a:xfrm>
                    <a:off x="2506662" y="6621463"/>
                    <a:ext cx="317500" cy="131762"/>
                  </a:xfrm>
                  <a:custGeom>
                    <a:avLst/>
                    <a:gdLst>
                      <a:gd name="T0" fmla="*/ 0 w 200"/>
                      <a:gd name="T1" fmla="*/ 63 h 83"/>
                      <a:gd name="T2" fmla="*/ 193 w 200"/>
                      <a:gd name="T3" fmla="*/ 0 h 83"/>
                      <a:gd name="T4" fmla="*/ 200 w 200"/>
                      <a:gd name="T5" fmla="*/ 19 h 83"/>
                      <a:gd name="T6" fmla="*/ 6 w 200"/>
                      <a:gd name="T7" fmla="*/ 83 h 83"/>
                      <a:gd name="T8" fmla="*/ 0 w 200"/>
                      <a:gd name="T9" fmla="*/ 63 h 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0" h="83">
                        <a:moveTo>
                          <a:pt x="0" y="63"/>
                        </a:moveTo>
                        <a:lnTo>
                          <a:pt x="193" y="0"/>
                        </a:lnTo>
                        <a:lnTo>
                          <a:pt x="200" y="19"/>
                        </a:lnTo>
                        <a:lnTo>
                          <a:pt x="6" y="83"/>
                        </a:lnTo>
                        <a:lnTo>
                          <a:pt x="0" y="63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02" name="Freeform 27"/>
                  <p:cNvSpPr/>
                  <p:nvPr>
                    <p:custDataLst>
                      <p:tags r:id="rId70"/>
                    </p:custDataLst>
                  </p:nvPr>
                </p:nvSpPr>
                <p:spPr bwMode="auto">
                  <a:xfrm>
                    <a:off x="2647950" y="6507163"/>
                    <a:ext cx="139700" cy="74612"/>
                  </a:xfrm>
                  <a:custGeom>
                    <a:avLst/>
                    <a:gdLst>
                      <a:gd name="T0" fmla="*/ 0 w 88"/>
                      <a:gd name="T1" fmla="*/ 28 h 47"/>
                      <a:gd name="T2" fmla="*/ 82 w 88"/>
                      <a:gd name="T3" fmla="*/ 0 h 47"/>
                      <a:gd name="T4" fmla="*/ 88 w 88"/>
                      <a:gd name="T5" fmla="*/ 21 h 47"/>
                      <a:gd name="T6" fmla="*/ 6 w 88"/>
                      <a:gd name="T7" fmla="*/ 47 h 47"/>
                      <a:gd name="T8" fmla="*/ 0 w 88"/>
                      <a:gd name="T9" fmla="*/ 28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47">
                        <a:moveTo>
                          <a:pt x="0" y="28"/>
                        </a:moveTo>
                        <a:lnTo>
                          <a:pt x="82" y="0"/>
                        </a:lnTo>
                        <a:lnTo>
                          <a:pt x="88" y="21"/>
                        </a:lnTo>
                        <a:lnTo>
                          <a:pt x="6" y="47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03" name="Freeform 28"/>
                  <p:cNvSpPr/>
                  <p:nvPr>
                    <p:custDataLst>
                      <p:tags r:id="rId71"/>
                    </p:custDataLst>
                  </p:nvPr>
                </p:nvSpPr>
                <p:spPr bwMode="auto">
                  <a:xfrm>
                    <a:off x="2608262" y="6391275"/>
                    <a:ext cx="142875" cy="74612"/>
                  </a:xfrm>
                  <a:custGeom>
                    <a:avLst/>
                    <a:gdLst>
                      <a:gd name="T0" fmla="*/ 0 w 90"/>
                      <a:gd name="T1" fmla="*/ 26 h 47"/>
                      <a:gd name="T2" fmla="*/ 82 w 90"/>
                      <a:gd name="T3" fmla="*/ 0 h 47"/>
                      <a:gd name="T4" fmla="*/ 90 w 90"/>
                      <a:gd name="T5" fmla="*/ 20 h 47"/>
                      <a:gd name="T6" fmla="*/ 8 w 90"/>
                      <a:gd name="T7" fmla="*/ 47 h 47"/>
                      <a:gd name="T8" fmla="*/ 0 w 90"/>
                      <a:gd name="T9" fmla="*/ 26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0" h="47">
                        <a:moveTo>
                          <a:pt x="0" y="26"/>
                        </a:moveTo>
                        <a:lnTo>
                          <a:pt x="82" y="0"/>
                        </a:lnTo>
                        <a:lnTo>
                          <a:pt x="90" y="20"/>
                        </a:lnTo>
                        <a:lnTo>
                          <a:pt x="8" y="47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04" name="Freeform 29"/>
                  <p:cNvSpPr/>
                  <p:nvPr>
                    <p:custDataLst>
                      <p:tags r:id="rId72"/>
                    </p:custDataLst>
                  </p:nvPr>
                </p:nvSpPr>
                <p:spPr bwMode="auto">
                  <a:xfrm>
                    <a:off x="2571750" y="6275388"/>
                    <a:ext cx="139700" cy="73025"/>
                  </a:xfrm>
                  <a:custGeom>
                    <a:avLst/>
                    <a:gdLst>
                      <a:gd name="T0" fmla="*/ 0 w 88"/>
                      <a:gd name="T1" fmla="*/ 26 h 46"/>
                      <a:gd name="T2" fmla="*/ 82 w 88"/>
                      <a:gd name="T3" fmla="*/ 0 h 46"/>
                      <a:gd name="T4" fmla="*/ 88 w 88"/>
                      <a:gd name="T5" fmla="*/ 19 h 46"/>
                      <a:gd name="T6" fmla="*/ 6 w 88"/>
                      <a:gd name="T7" fmla="*/ 46 h 46"/>
                      <a:gd name="T8" fmla="*/ 0 w 88"/>
                      <a:gd name="T9" fmla="*/ 26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46">
                        <a:moveTo>
                          <a:pt x="0" y="26"/>
                        </a:moveTo>
                        <a:lnTo>
                          <a:pt x="82" y="0"/>
                        </a:lnTo>
                        <a:lnTo>
                          <a:pt x="88" y="19"/>
                        </a:lnTo>
                        <a:lnTo>
                          <a:pt x="6" y="46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05" name="Freeform 30"/>
                  <p:cNvSpPr/>
                  <p:nvPr>
                    <p:custDataLst>
                      <p:tags r:id="rId73"/>
                    </p:custDataLst>
                  </p:nvPr>
                </p:nvSpPr>
                <p:spPr bwMode="auto">
                  <a:xfrm>
                    <a:off x="2535237" y="6156325"/>
                    <a:ext cx="138113" cy="74612"/>
                  </a:xfrm>
                  <a:custGeom>
                    <a:avLst/>
                    <a:gdLst>
                      <a:gd name="T0" fmla="*/ 0 w 87"/>
                      <a:gd name="T1" fmla="*/ 28 h 47"/>
                      <a:gd name="T2" fmla="*/ 80 w 87"/>
                      <a:gd name="T3" fmla="*/ 0 h 47"/>
                      <a:gd name="T4" fmla="*/ 87 w 87"/>
                      <a:gd name="T5" fmla="*/ 20 h 47"/>
                      <a:gd name="T6" fmla="*/ 5 w 87"/>
                      <a:gd name="T7" fmla="*/ 47 h 47"/>
                      <a:gd name="T8" fmla="*/ 0 w 87"/>
                      <a:gd name="T9" fmla="*/ 28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7" h="47">
                        <a:moveTo>
                          <a:pt x="0" y="28"/>
                        </a:moveTo>
                        <a:lnTo>
                          <a:pt x="80" y="0"/>
                        </a:lnTo>
                        <a:lnTo>
                          <a:pt x="87" y="20"/>
                        </a:lnTo>
                        <a:lnTo>
                          <a:pt x="5" y="47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06" name="Freeform 31"/>
                  <p:cNvSpPr/>
                  <p:nvPr>
                    <p:custDataLst>
                      <p:tags r:id="rId74"/>
                    </p:custDataLst>
                  </p:nvPr>
                </p:nvSpPr>
                <p:spPr bwMode="auto">
                  <a:xfrm>
                    <a:off x="2317750" y="6040438"/>
                    <a:ext cx="315913" cy="131762"/>
                  </a:xfrm>
                  <a:custGeom>
                    <a:avLst/>
                    <a:gdLst>
                      <a:gd name="T0" fmla="*/ 0 w 199"/>
                      <a:gd name="T1" fmla="*/ 63 h 83"/>
                      <a:gd name="T2" fmla="*/ 194 w 199"/>
                      <a:gd name="T3" fmla="*/ 0 h 83"/>
                      <a:gd name="T4" fmla="*/ 199 w 199"/>
                      <a:gd name="T5" fmla="*/ 20 h 83"/>
                      <a:gd name="T6" fmla="*/ 6 w 199"/>
                      <a:gd name="T7" fmla="*/ 83 h 83"/>
                      <a:gd name="T8" fmla="*/ 0 w 199"/>
                      <a:gd name="T9" fmla="*/ 63 h 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9" h="83">
                        <a:moveTo>
                          <a:pt x="0" y="63"/>
                        </a:moveTo>
                        <a:lnTo>
                          <a:pt x="194" y="0"/>
                        </a:lnTo>
                        <a:lnTo>
                          <a:pt x="199" y="20"/>
                        </a:lnTo>
                        <a:lnTo>
                          <a:pt x="6" y="83"/>
                        </a:lnTo>
                        <a:lnTo>
                          <a:pt x="0" y="63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07" name="Freeform 32"/>
                  <p:cNvSpPr/>
                  <p:nvPr>
                    <p:custDataLst>
                      <p:tags r:id="rId75"/>
                    </p:custDataLst>
                  </p:nvPr>
                </p:nvSpPr>
                <p:spPr bwMode="auto">
                  <a:xfrm>
                    <a:off x="2457450" y="5929313"/>
                    <a:ext cx="142875" cy="73025"/>
                  </a:xfrm>
                  <a:custGeom>
                    <a:avLst/>
                    <a:gdLst>
                      <a:gd name="T0" fmla="*/ 0 w 90"/>
                      <a:gd name="T1" fmla="*/ 26 h 46"/>
                      <a:gd name="T2" fmla="*/ 82 w 90"/>
                      <a:gd name="T3" fmla="*/ 0 h 46"/>
                      <a:gd name="T4" fmla="*/ 90 w 90"/>
                      <a:gd name="T5" fmla="*/ 20 h 46"/>
                      <a:gd name="T6" fmla="*/ 8 w 90"/>
                      <a:gd name="T7" fmla="*/ 46 h 46"/>
                      <a:gd name="T8" fmla="*/ 0 w 90"/>
                      <a:gd name="T9" fmla="*/ 26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0" h="46">
                        <a:moveTo>
                          <a:pt x="0" y="26"/>
                        </a:moveTo>
                        <a:lnTo>
                          <a:pt x="82" y="0"/>
                        </a:lnTo>
                        <a:lnTo>
                          <a:pt x="90" y="20"/>
                        </a:lnTo>
                        <a:lnTo>
                          <a:pt x="8" y="46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08" name="Freeform 33"/>
                  <p:cNvSpPr/>
                  <p:nvPr>
                    <p:custDataLst>
                      <p:tags r:id="rId76"/>
                    </p:custDataLst>
                  </p:nvPr>
                </p:nvSpPr>
                <p:spPr bwMode="auto">
                  <a:xfrm>
                    <a:off x="2420937" y="5811838"/>
                    <a:ext cx="139700" cy="73025"/>
                  </a:xfrm>
                  <a:custGeom>
                    <a:avLst/>
                    <a:gdLst>
                      <a:gd name="T0" fmla="*/ 0 w 88"/>
                      <a:gd name="T1" fmla="*/ 27 h 46"/>
                      <a:gd name="T2" fmla="*/ 82 w 88"/>
                      <a:gd name="T3" fmla="*/ 0 h 46"/>
                      <a:gd name="T4" fmla="*/ 88 w 88"/>
                      <a:gd name="T5" fmla="*/ 19 h 46"/>
                      <a:gd name="T6" fmla="*/ 7 w 88"/>
                      <a:gd name="T7" fmla="*/ 46 h 46"/>
                      <a:gd name="T8" fmla="*/ 0 w 88"/>
                      <a:gd name="T9" fmla="*/ 27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46">
                        <a:moveTo>
                          <a:pt x="0" y="27"/>
                        </a:moveTo>
                        <a:lnTo>
                          <a:pt x="82" y="0"/>
                        </a:lnTo>
                        <a:lnTo>
                          <a:pt x="88" y="19"/>
                        </a:lnTo>
                        <a:lnTo>
                          <a:pt x="7" y="46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09" name="Freeform 34"/>
                  <p:cNvSpPr/>
                  <p:nvPr>
                    <p:custDataLst>
                      <p:tags r:id="rId77"/>
                    </p:custDataLst>
                  </p:nvPr>
                </p:nvSpPr>
                <p:spPr bwMode="auto">
                  <a:xfrm>
                    <a:off x="2382837" y="5694363"/>
                    <a:ext cx="139700" cy="73025"/>
                  </a:xfrm>
                  <a:custGeom>
                    <a:avLst/>
                    <a:gdLst>
                      <a:gd name="T0" fmla="*/ 0 w 88"/>
                      <a:gd name="T1" fmla="*/ 26 h 46"/>
                      <a:gd name="T2" fmla="*/ 81 w 88"/>
                      <a:gd name="T3" fmla="*/ 0 h 46"/>
                      <a:gd name="T4" fmla="*/ 88 w 88"/>
                      <a:gd name="T5" fmla="*/ 20 h 46"/>
                      <a:gd name="T6" fmla="*/ 6 w 88"/>
                      <a:gd name="T7" fmla="*/ 46 h 46"/>
                      <a:gd name="T8" fmla="*/ 0 w 88"/>
                      <a:gd name="T9" fmla="*/ 26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46">
                        <a:moveTo>
                          <a:pt x="0" y="26"/>
                        </a:moveTo>
                        <a:lnTo>
                          <a:pt x="81" y="0"/>
                        </a:lnTo>
                        <a:lnTo>
                          <a:pt x="88" y="20"/>
                        </a:lnTo>
                        <a:lnTo>
                          <a:pt x="6" y="46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10" name="Freeform 35"/>
                  <p:cNvSpPr/>
                  <p:nvPr>
                    <p:custDataLst>
                      <p:tags r:id="rId78"/>
                    </p:custDataLst>
                  </p:nvPr>
                </p:nvSpPr>
                <p:spPr bwMode="auto">
                  <a:xfrm>
                    <a:off x="2344737" y="5576888"/>
                    <a:ext cx="138113" cy="74612"/>
                  </a:xfrm>
                  <a:custGeom>
                    <a:avLst/>
                    <a:gdLst>
                      <a:gd name="T0" fmla="*/ 0 w 87"/>
                      <a:gd name="T1" fmla="*/ 27 h 47"/>
                      <a:gd name="T2" fmla="*/ 81 w 87"/>
                      <a:gd name="T3" fmla="*/ 0 h 47"/>
                      <a:gd name="T4" fmla="*/ 87 w 87"/>
                      <a:gd name="T5" fmla="*/ 21 h 47"/>
                      <a:gd name="T6" fmla="*/ 7 w 87"/>
                      <a:gd name="T7" fmla="*/ 47 h 47"/>
                      <a:gd name="T8" fmla="*/ 0 w 87"/>
                      <a:gd name="T9" fmla="*/ 27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7" h="47">
                        <a:moveTo>
                          <a:pt x="0" y="27"/>
                        </a:moveTo>
                        <a:lnTo>
                          <a:pt x="81" y="0"/>
                        </a:lnTo>
                        <a:lnTo>
                          <a:pt x="87" y="21"/>
                        </a:lnTo>
                        <a:lnTo>
                          <a:pt x="7" y="47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11" name="Freeform 36"/>
                  <p:cNvSpPr/>
                  <p:nvPr>
                    <p:custDataLst>
                      <p:tags r:id="rId79"/>
                    </p:custDataLst>
                  </p:nvPr>
                </p:nvSpPr>
                <p:spPr bwMode="auto">
                  <a:xfrm>
                    <a:off x="2127250" y="5461000"/>
                    <a:ext cx="319088" cy="133350"/>
                  </a:xfrm>
                  <a:custGeom>
                    <a:avLst/>
                    <a:gdLst>
                      <a:gd name="T0" fmla="*/ 0 w 201"/>
                      <a:gd name="T1" fmla="*/ 63 h 84"/>
                      <a:gd name="T2" fmla="*/ 195 w 201"/>
                      <a:gd name="T3" fmla="*/ 0 h 84"/>
                      <a:gd name="T4" fmla="*/ 201 w 201"/>
                      <a:gd name="T5" fmla="*/ 19 h 84"/>
                      <a:gd name="T6" fmla="*/ 8 w 201"/>
                      <a:gd name="T7" fmla="*/ 84 h 84"/>
                      <a:gd name="T8" fmla="*/ 0 w 201"/>
                      <a:gd name="T9" fmla="*/ 63 h 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1" h="84">
                        <a:moveTo>
                          <a:pt x="0" y="63"/>
                        </a:moveTo>
                        <a:lnTo>
                          <a:pt x="195" y="0"/>
                        </a:lnTo>
                        <a:lnTo>
                          <a:pt x="201" y="19"/>
                        </a:lnTo>
                        <a:lnTo>
                          <a:pt x="8" y="84"/>
                        </a:lnTo>
                        <a:lnTo>
                          <a:pt x="0" y="63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12" name="Freeform 37"/>
                  <p:cNvSpPr/>
                  <p:nvPr>
                    <p:custDataLst>
                      <p:tags r:id="rId80"/>
                    </p:custDataLst>
                  </p:nvPr>
                </p:nvSpPr>
                <p:spPr bwMode="auto">
                  <a:xfrm>
                    <a:off x="2270125" y="5348288"/>
                    <a:ext cx="139700" cy="73025"/>
                  </a:xfrm>
                  <a:custGeom>
                    <a:avLst/>
                    <a:gdLst>
                      <a:gd name="T0" fmla="*/ 0 w 88"/>
                      <a:gd name="T1" fmla="*/ 27 h 46"/>
                      <a:gd name="T2" fmla="*/ 82 w 88"/>
                      <a:gd name="T3" fmla="*/ 0 h 46"/>
                      <a:gd name="T4" fmla="*/ 88 w 88"/>
                      <a:gd name="T5" fmla="*/ 20 h 46"/>
                      <a:gd name="T6" fmla="*/ 7 w 88"/>
                      <a:gd name="T7" fmla="*/ 46 h 46"/>
                      <a:gd name="T8" fmla="*/ 0 w 88"/>
                      <a:gd name="T9" fmla="*/ 27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46">
                        <a:moveTo>
                          <a:pt x="0" y="27"/>
                        </a:moveTo>
                        <a:lnTo>
                          <a:pt x="82" y="0"/>
                        </a:lnTo>
                        <a:lnTo>
                          <a:pt x="88" y="20"/>
                        </a:lnTo>
                        <a:lnTo>
                          <a:pt x="7" y="46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13" name="Freeform 38"/>
                  <p:cNvSpPr/>
                  <p:nvPr>
                    <p:custDataLst>
                      <p:tags r:id="rId81"/>
                    </p:custDataLst>
                  </p:nvPr>
                </p:nvSpPr>
                <p:spPr bwMode="auto">
                  <a:xfrm>
                    <a:off x="2232025" y="5230813"/>
                    <a:ext cx="139700" cy="74612"/>
                  </a:xfrm>
                  <a:custGeom>
                    <a:avLst/>
                    <a:gdLst>
                      <a:gd name="T0" fmla="*/ 0 w 88"/>
                      <a:gd name="T1" fmla="*/ 27 h 47"/>
                      <a:gd name="T2" fmla="*/ 81 w 88"/>
                      <a:gd name="T3" fmla="*/ 0 h 47"/>
                      <a:gd name="T4" fmla="*/ 88 w 88"/>
                      <a:gd name="T5" fmla="*/ 21 h 47"/>
                      <a:gd name="T6" fmla="*/ 6 w 88"/>
                      <a:gd name="T7" fmla="*/ 47 h 47"/>
                      <a:gd name="T8" fmla="*/ 0 w 88"/>
                      <a:gd name="T9" fmla="*/ 27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47">
                        <a:moveTo>
                          <a:pt x="0" y="27"/>
                        </a:moveTo>
                        <a:lnTo>
                          <a:pt x="81" y="0"/>
                        </a:lnTo>
                        <a:lnTo>
                          <a:pt x="88" y="21"/>
                        </a:lnTo>
                        <a:lnTo>
                          <a:pt x="6" y="47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14" name="Freeform 39"/>
                  <p:cNvSpPr/>
                  <p:nvPr>
                    <p:custDataLst>
                      <p:tags r:id="rId82"/>
                    </p:custDataLst>
                  </p:nvPr>
                </p:nvSpPr>
                <p:spPr bwMode="auto">
                  <a:xfrm>
                    <a:off x="2192337" y="5114925"/>
                    <a:ext cx="142875" cy="74612"/>
                  </a:xfrm>
                  <a:custGeom>
                    <a:avLst/>
                    <a:gdLst>
                      <a:gd name="T0" fmla="*/ 0 w 90"/>
                      <a:gd name="T1" fmla="*/ 26 h 47"/>
                      <a:gd name="T2" fmla="*/ 82 w 90"/>
                      <a:gd name="T3" fmla="*/ 0 h 47"/>
                      <a:gd name="T4" fmla="*/ 90 w 90"/>
                      <a:gd name="T5" fmla="*/ 21 h 47"/>
                      <a:gd name="T6" fmla="*/ 8 w 90"/>
                      <a:gd name="T7" fmla="*/ 47 h 47"/>
                      <a:gd name="T8" fmla="*/ 0 w 90"/>
                      <a:gd name="T9" fmla="*/ 26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0" h="47">
                        <a:moveTo>
                          <a:pt x="0" y="26"/>
                        </a:moveTo>
                        <a:lnTo>
                          <a:pt x="82" y="0"/>
                        </a:lnTo>
                        <a:lnTo>
                          <a:pt x="90" y="21"/>
                        </a:lnTo>
                        <a:lnTo>
                          <a:pt x="8" y="47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15" name="Freeform 40"/>
                  <p:cNvSpPr/>
                  <p:nvPr>
                    <p:custDataLst>
                      <p:tags r:id="rId83"/>
                    </p:custDataLst>
                  </p:nvPr>
                </p:nvSpPr>
                <p:spPr bwMode="auto">
                  <a:xfrm>
                    <a:off x="2155825" y="4999038"/>
                    <a:ext cx="139700" cy="71437"/>
                  </a:xfrm>
                  <a:custGeom>
                    <a:avLst/>
                    <a:gdLst>
                      <a:gd name="T0" fmla="*/ 0 w 88"/>
                      <a:gd name="T1" fmla="*/ 26 h 45"/>
                      <a:gd name="T2" fmla="*/ 82 w 88"/>
                      <a:gd name="T3" fmla="*/ 0 h 45"/>
                      <a:gd name="T4" fmla="*/ 88 w 88"/>
                      <a:gd name="T5" fmla="*/ 19 h 45"/>
                      <a:gd name="T6" fmla="*/ 6 w 88"/>
                      <a:gd name="T7" fmla="*/ 45 h 45"/>
                      <a:gd name="T8" fmla="*/ 0 w 88"/>
                      <a:gd name="T9" fmla="*/ 26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45">
                        <a:moveTo>
                          <a:pt x="0" y="26"/>
                        </a:moveTo>
                        <a:lnTo>
                          <a:pt x="82" y="0"/>
                        </a:lnTo>
                        <a:lnTo>
                          <a:pt x="88" y="19"/>
                        </a:lnTo>
                        <a:lnTo>
                          <a:pt x="6" y="45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16" name="Freeform 41"/>
                  <p:cNvSpPr/>
                  <p:nvPr>
                    <p:custDataLst>
                      <p:tags r:id="rId84"/>
                    </p:custDataLst>
                  </p:nvPr>
                </p:nvSpPr>
                <p:spPr bwMode="auto">
                  <a:xfrm>
                    <a:off x="1939925" y="4879975"/>
                    <a:ext cx="317500" cy="133350"/>
                  </a:xfrm>
                  <a:custGeom>
                    <a:avLst/>
                    <a:gdLst>
                      <a:gd name="T0" fmla="*/ 0 w 200"/>
                      <a:gd name="T1" fmla="*/ 63 h 84"/>
                      <a:gd name="T2" fmla="*/ 193 w 200"/>
                      <a:gd name="T3" fmla="*/ 0 h 84"/>
                      <a:gd name="T4" fmla="*/ 200 w 200"/>
                      <a:gd name="T5" fmla="*/ 21 h 84"/>
                      <a:gd name="T6" fmla="*/ 6 w 200"/>
                      <a:gd name="T7" fmla="*/ 84 h 84"/>
                      <a:gd name="T8" fmla="*/ 0 w 200"/>
                      <a:gd name="T9" fmla="*/ 63 h 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0" h="84">
                        <a:moveTo>
                          <a:pt x="0" y="63"/>
                        </a:moveTo>
                        <a:lnTo>
                          <a:pt x="193" y="0"/>
                        </a:lnTo>
                        <a:lnTo>
                          <a:pt x="200" y="21"/>
                        </a:lnTo>
                        <a:lnTo>
                          <a:pt x="6" y="84"/>
                        </a:lnTo>
                        <a:lnTo>
                          <a:pt x="0" y="63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17" name="Freeform 42"/>
                  <p:cNvSpPr/>
                  <p:nvPr>
                    <p:custDataLst>
                      <p:tags r:id="rId85"/>
                    </p:custDataLst>
                  </p:nvPr>
                </p:nvSpPr>
                <p:spPr bwMode="auto">
                  <a:xfrm>
                    <a:off x="2081212" y="4768850"/>
                    <a:ext cx="139700" cy="74612"/>
                  </a:xfrm>
                  <a:custGeom>
                    <a:avLst/>
                    <a:gdLst>
                      <a:gd name="T0" fmla="*/ 0 w 88"/>
                      <a:gd name="T1" fmla="*/ 26 h 47"/>
                      <a:gd name="T2" fmla="*/ 82 w 88"/>
                      <a:gd name="T3" fmla="*/ 0 h 47"/>
                      <a:gd name="T4" fmla="*/ 88 w 88"/>
                      <a:gd name="T5" fmla="*/ 20 h 47"/>
                      <a:gd name="T6" fmla="*/ 6 w 88"/>
                      <a:gd name="T7" fmla="*/ 47 h 47"/>
                      <a:gd name="T8" fmla="*/ 0 w 88"/>
                      <a:gd name="T9" fmla="*/ 26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47">
                        <a:moveTo>
                          <a:pt x="0" y="26"/>
                        </a:moveTo>
                        <a:lnTo>
                          <a:pt x="82" y="0"/>
                        </a:lnTo>
                        <a:lnTo>
                          <a:pt x="88" y="20"/>
                        </a:lnTo>
                        <a:lnTo>
                          <a:pt x="6" y="47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18" name="Freeform 43"/>
                  <p:cNvSpPr/>
                  <p:nvPr>
                    <p:custDataLst>
                      <p:tags r:id="rId86"/>
                    </p:custDataLst>
                  </p:nvPr>
                </p:nvSpPr>
                <p:spPr bwMode="auto">
                  <a:xfrm>
                    <a:off x="2041525" y="4652963"/>
                    <a:ext cx="142875" cy="74612"/>
                  </a:xfrm>
                  <a:custGeom>
                    <a:avLst/>
                    <a:gdLst>
                      <a:gd name="T0" fmla="*/ 0 w 90"/>
                      <a:gd name="T1" fmla="*/ 26 h 47"/>
                      <a:gd name="T2" fmla="*/ 82 w 90"/>
                      <a:gd name="T3" fmla="*/ 0 h 47"/>
                      <a:gd name="T4" fmla="*/ 90 w 90"/>
                      <a:gd name="T5" fmla="*/ 19 h 47"/>
                      <a:gd name="T6" fmla="*/ 8 w 90"/>
                      <a:gd name="T7" fmla="*/ 47 h 47"/>
                      <a:gd name="T8" fmla="*/ 0 w 90"/>
                      <a:gd name="T9" fmla="*/ 26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0" h="47">
                        <a:moveTo>
                          <a:pt x="0" y="26"/>
                        </a:moveTo>
                        <a:lnTo>
                          <a:pt x="82" y="0"/>
                        </a:lnTo>
                        <a:lnTo>
                          <a:pt x="90" y="19"/>
                        </a:lnTo>
                        <a:lnTo>
                          <a:pt x="8" y="47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19" name="Freeform 44"/>
                  <p:cNvSpPr/>
                  <p:nvPr>
                    <p:custDataLst>
                      <p:tags r:id="rId87"/>
                    </p:custDataLst>
                  </p:nvPr>
                </p:nvSpPr>
                <p:spPr bwMode="auto">
                  <a:xfrm>
                    <a:off x="2005012" y="4533900"/>
                    <a:ext cx="139700" cy="74612"/>
                  </a:xfrm>
                  <a:custGeom>
                    <a:avLst/>
                    <a:gdLst>
                      <a:gd name="T0" fmla="*/ 0 w 88"/>
                      <a:gd name="T1" fmla="*/ 28 h 47"/>
                      <a:gd name="T2" fmla="*/ 82 w 88"/>
                      <a:gd name="T3" fmla="*/ 0 h 47"/>
                      <a:gd name="T4" fmla="*/ 88 w 88"/>
                      <a:gd name="T5" fmla="*/ 21 h 47"/>
                      <a:gd name="T6" fmla="*/ 6 w 88"/>
                      <a:gd name="T7" fmla="*/ 47 h 47"/>
                      <a:gd name="T8" fmla="*/ 0 w 88"/>
                      <a:gd name="T9" fmla="*/ 28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47">
                        <a:moveTo>
                          <a:pt x="0" y="28"/>
                        </a:moveTo>
                        <a:lnTo>
                          <a:pt x="82" y="0"/>
                        </a:lnTo>
                        <a:lnTo>
                          <a:pt x="88" y="21"/>
                        </a:lnTo>
                        <a:lnTo>
                          <a:pt x="6" y="47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20" name="Freeform 45"/>
                  <p:cNvSpPr/>
                  <p:nvPr>
                    <p:custDataLst>
                      <p:tags r:id="rId88"/>
                    </p:custDataLst>
                  </p:nvPr>
                </p:nvSpPr>
                <p:spPr bwMode="auto">
                  <a:xfrm>
                    <a:off x="1968500" y="4418013"/>
                    <a:ext cx="138113" cy="74612"/>
                  </a:xfrm>
                  <a:custGeom>
                    <a:avLst/>
                    <a:gdLst>
                      <a:gd name="T0" fmla="*/ 0 w 87"/>
                      <a:gd name="T1" fmla="*/ 26 h 47"/>
                      <a:gd name="T2" fmla="*/ 80 w 87"/>
                      <a:gd name="T3" fmla="*/ 0 h 47"/>
                      <a:gd name="T4" fmla="*/ 87 w 87"/>
                      <a:gd name="T5" fmla="*/ 20 h 47"/>
                      <a:gd name="T6" fmla="*/ 5 w 87"/>
                      <a:gd name="T7" fmla="*/ 47 h 47"/>
                      <a:gd name="T8" fmla="*/ 0 w 87"/>
                      <a:gd name="T9" fmla="*/ 26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7" h="47">
                        <a:moveTo>
                          <a:pt x="0" y="26"/>
                        </a:moveTo>
                        <a:lnTo>
                          <a:pt x="80" y="0"/>
                        </a:lnTo>
                        <a:lnTo>
                          <a:pt x="87" y="20"/>
                        </a:lnTo>
                        <a:lnTo>
                          <a:pt x="5" y="47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21" name="Freeform 46"/>
                  <p:cNvSpPr/>
                  <p:nvPr>
                    <p:custDataLst>
                      <p:tags r:id="rId89"/>
                    </p:custDataLst>
                  </p:nvPr>
                </p:nvSpPr>
                <p:spPr bwMode="auto">
                  <a:xfrm>
                    <a:off x="1751012" y="4302125"/>
                    <a:ext cx="315913" cy="131762"/>
                  </a:xfrm>
                  <a:custGeom>
                    <a:avLst/>
                    <a:gdLst>
                      <a:gd name="T0" fmla="*/ 0 w 199"/>
                      <a:gd name="T1" fmla="*/ 63 h 83"/>
                      <a:gd name="T2" fmla="*/ 194 w 199"/>
                      <a:gd name="T3" fmla="*/ 0 h 83"/>
                      <a:gd name="T4" fmla="*/ 199 w 199"/>
                      <a:gd name="T5" fmla="*/ 20 h 83"/>
                      <a:gd name="T6" fmla="*/ 6 w 199"/>
                      <a:gd name="T7" fmla="*/ 83 h 83"/>
                      <a:gd name="T8" fmla="*/ 0 w 199"/>
                      <a:gd name="T9" fmla="*/ 63 h 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9" h="83">
                        <a:moveTo>
                          <a:pt x="0" y="63"/>
                        </a:moveTo>
                        <a:lnTo>
                          <a:pt x="194" y="0"/>
                        </a:lnTo>
                        <a:lnTo>
                          <a:pt x="199" y="20"/>
                        </a:lnTo>
                        <a:lnTo>
                          <a:pt x="6" y="83"/>
                        </a:lnTo>
                        <a:lnTo>
                          <a:pt x="0" y="63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22" name="Freeform 47"/>
                  <p:cNvSpPr/>
                  <p:nvPr>
                    <p:custDataLst>
                      <p:tags r:id="rId90"/>
                    </p:custDataLst>
                  </p:nvPr>
                </p:nvSpPr>
                <p:spPr bwMode="auto">
                  <a:xfrm>
                    <a:off x="1890712" y="4189413"/>
                    <a:ext cx="142875" cy="73025"/>
                  </a:xfrm>
                  <a:custGeom>
                    <a:avLst/>
                    <a:gdLst>
                      <a:gd name="T0" fmla="*/ 0 w 90"/>
                      <a:gd name="T1" fmla="*/ 27 h 46"/>
                      <a:gd name="T2" fmla="*/ 82 w 90"/>
                      <a:gd name="T3" fmla="*/ 0 h 46"/>
                      <a:gd name="T4" fmla="*/ 90 w 90"/>
                      <a:gd name="T5" fmla="*/ 19 h 46"/>
                      <a:gd name="T6" fmla="*/ 8 w 90"/>
                      <a:gd name="T7" fmla="*/ 46 h 46"/>
                      <a:gd name="T8" fmla="*/ 0 w 90"/>
                      <a:gd name="T9" fmla="*/ 27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0" h="46">
                        <a:moveTo>
                          <a:pt x="0" y="27"/>
                        </a:moveTo>
                        <a:lnTo>
                          <a:pt x="82" y="0"/>
                        </a:lnTo>
                        <a:lnTo>
                          <a:pt x="90" y="19"/>
                        </a:lnTo>
                        <a:lnTo>
                          <a:pt x="8" y="46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23" name="Freeform 48"/>
                  <p:cNvSpPr/>
                  <p:nvPr>
                    <p:custDataLst>
                      <p:tags r:id="rId91"/>
                    </p:custDataLst>
                  </p:nvPr>
                </p:nvSpPr>
                <p:spPr bwMode="auto">
                  <a:xfrm>
                    <a:off x="1854200" y="4071938"/>
                    <a:ext cx="139700" cy="74612"/>
                  </a:xfrm>
                  <a:custGeom>
                    <a:avLst/>
                    <a:gdLst>
                      <a:gd name="T0" fmla="*/ 0 w 88"/>
                      <a:gd name="T1" fmla="*/ 26 h 47"/>
                      <a:gd name="T2" fmla="*/ 82 w 88"/>
                      <a:gd name="T3" fmla="*/ 0 h 47"/>
                      <a:gd name="T4" fmla="*/ 88 w 88"/>
                      <a:gd name="T5" fmla="*/ 20 h 47"/>
                      <a:gd name="T6" fmla="*/ 7 w 88"/>
                      <a:gd name="T7" fmla="*/ 47 h 47"/>
                      <a:gd name="T8" fmla="*/ 0 w 88"/>
                      <a:gd name="T9" fmla="*/ 26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47">
                        <a:moveTo>
                          <a:pt x="0" y="26"/>
                        </a:moveTo>
                        <a:lnTo>
                          <a:pt x="82" y="0"/>
                        </a:lnTo>
                        <a:lnTo>
                          <a:pt x="88" y="20"/>
                        </a:lnTo>
                        <a:lnTo>
                          <a:pt x="7" y="47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24" name="Freeform 49"/>
                  <p:cNvSpPr/>
                  <p:nvPr>
                    <p:custDataLst>
                      <p:tags r:id="rId92"/>
                    </p:custDataLst>
                  </p:nvPr>
                </p:nvSpPr>
                <p:spPr bwMode="auto">
                  <a:xfrm>
                    <a:off x="1816100" y="3956050"/>
                    <a:ext cx="139700" cy="73025"/>
                  </a:xfrm>
                  <a:custGeom>
                    <a:avLst/>
                    <a:gdLst>
                      <a:gd name="T0" fmla="*/ 0 w 88"/>
                      <a:gd name="T1" fmla="*/ 26 h 46"/>
                      <a:gd name="T2" fmla="*/ 81 w 88"/>
                      <a:gd name="T3" fmla="*/ 0 h 46"/>
                      <a:gd name="T4" fmla="*/ 88 w 88"/>
                      <a:gd name="T5" fmla="*/ 20 h 46"/>
                      <a:gd name="T6" fmla="*/ 6 w 88"/>
                      <a:gd name="T7" fmla="*/ 46 h 46"/>
                      <a:gd name="T8" fmla="*/ 0 w 88"/>
                      <a:gd name="T9" fmla="*/ 26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46">
                        <a:moveTo>
                          <a:pt x="0" y="26"/>
                        </a:moveTo>
                        <a:lnTo>
                          <a:pt x="81" y="0"/>
                        </a:lnTo>
                        <a:lnTo>
                          <a:pt x="88" y="20"/>
                        </a:lnTo>
                        <a:lnTo>
                          <a:pt x="6" y="46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25" name="Freeform 50"/>
                  <p:cNvSpPr/>
                  <p:nvPr>
                    <p:custDataLst>
                      <p:tags r:id="rId93"/>
                    </p:custDataLst>
                  </p:nvPr>
                </p:nvSpPr>
                <p:spPr bwMode="auto">
                  <a:xfrm>
                    <a:off x="1778000" y="3838575"/>
                    <a:ext cx="138113" cy="74612"/>
                  </a:xfrm>
                  <a:custGeom>
                    <a:avLst/>
                    <a:gdLst>
                      <a:gd name="T0" fmla="*/ 0 w 87"/>
                      <a:gd name="T1" fmla="*/ 27 h 47"/>
                      <a:gd name="T2" fmla="*/ 82 w 87"/>
                      <a:gd name="T3" fmla="*/ 0 h 47"/>
                      <a:gd name="T4" fmla="*/ 87 w 87"/>
                      <a:gd name="T5" fmla="*/ 19 h 47"/>
                      <a:gd name="T6" fmla="*/ 7 w 87"/>
                      <a:gd name="T7" fmla="*/ 47 h 47"/>
                      <a:gd name="T8" fmla="*/ 0 w 87"/>
                      <a:gd name="T9" fmla="*/ 27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7" h="47">
                        <a:moveTo>
                          <a:pt x="0" y="27"/>
                        </a:moveTo>
                        <a:lnTo>
                          <a:pt x="82" y="0"/>
                        </a:lnTo>
                        <a:lnTo>
                          <a:pt x="87" y="19"/>
                        </a:lnTo>
                        <a:lnTo>
                          <a:pt x="7" y="47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26" name="Freeform 51"/>
                  <p:cNvSpPr/>
                  <p:nvPr>
                    <p:custDataLst>
                      <p:tags r:id="rId94"/>
                    </p:custDataLst>
                  </p:nvPr>
                </p:nvSpPr>
                <p:spPr bwMode="auto">
                  <a:xfrm>
                    <a:off x="1562100" y="3721100"/>
                    <a:ext cx="317500" cy="131762"/>
                  </a:xfrm>
                  <a:custGeom>
                    <a:avLst/>
                    <a:gdLst>
                      <a:gd name="T0" fmla="*/ 0 w 200"/>
                      <a:gd name="T1" fmla="*/ 64 h 83"/>
                      <a:gd name="T2" fmla="*/ 194 w 200"/>
                      <a:gd name="T3" fmla="*/ 0 h 83"/>
                      <a:gd name="T4" fmla="*/ 200 w 200"/>
                      <a:gd name="T5" fmla="*/ 20 h 83"/>
                      <a:gd name="T6" fmla="*/ 7 w 200"/>
                      <a:gd name="T7" fmla="*/ 83 h 83"/>
                      <a:gd name="T8" fmla="*/ 0 w 200"/>
                      <a:gd name="T9" fmla="*/ 64 h 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0" h="83">
                        <a:moveTo>
                          <a:pt x="0" y="64"/>
                        </a:moveTo>
                        <a:lnTo>
                          <a:pt x="194" y="0"/>
                        </a:lnTo>
                        <a:lnTo>
                          <a:pt x="200" y="20"/>
                        </a:lnTo>
                        <a:lnTo>
                          <a:pt x="7" y="83"/>
                        </a:lnTo>
                        <a:lnTo>
                          <a:pt x="0" y="64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27" name="Freeform 52"/>
                  <p:cNvSpPr/>
                  <p:nvPr>
                    <p:custDataLst>
                      <p:tags r:id="rId95"/>
                    </p:custDataLst>
                  </p:nvPr>
                </p:nvSpPr>
                <p:spPr bwMode="auto">
                  <a:xfrm>
                    <a:off x="1703387" y="3608388"/>
                    <a:ext cx="139700" cy="74612"/>
                  </a:xfrm>
                  <a:custGeom>
                    <a:avLst/>
                    <a:gdLst>
                      <a:gd name="T0" fmla="*/ 0 w 88"/>
                      <a:gd name="T1" fmla="*/ 27 h 47"/>
                      <a:gd name="T2" fmla="*/ 82 w 88"/>
                      <a:gd name="T3" fmla="*/ 0 h 47"/>
                      <a:gd name="T4" fmla="*/ 88 w 88"/>
                      <a:gd name="T5" fmla="*/ 21 h 47"/>
                      <a:gd name="T6" fmla="*/ 7 w 88"/>
                      <a:gd name="T7" fmla="*/ 47 h 47"/>
                      <a:gd name="T8" fmla="*/ 0 w 88"/>
                      <a:gd name="T9" fmla="*/ 27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47">
                        <a:moveTo>
                          <a:pt x="0" y="27"/>
                        </a:moveTo>
                        <a:lnTo>
                          <a:pt x="82" y="0"/>
                        </a:lnTo>
                        <a:lnTo>
                          <a:pt x="88" y="21"/>
                        </a:lnTo>
                        <a:lnTo>
                          <a:pt x="7" y="47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28" name="Freeform 53"/>
                  <p:cNvSpPr/>
                  <p:nvPr>
                    <p:custDataLst>
                      <p:tags r:id="rId96"/>
                    </p:custDataLst>
                  </p:nvPr>
                </p:nvSpPr>
                <p:spPr bwMode="auto">
                  <a:xfrm>
                    <a:off x="1665287" y="3492500"/>
                    <a:ext cx="139700" cy="74612"/>
                  </a:xfrm>
                  <a:custGeom>
                    <a:avLst/>
                    <a:gdLst>
                      <a:gd name="T0" fmla="*/ 0 w 88"/>
                      <a:gd name="T1" fmla="*/ 27 h 47"/>
                      <a:gd name="T2" fmla="*/ 81 w 88"/>
                      <a:gd name="T3" fmla="*/ 0 h 47"/>
                      <a:gd name="T4" fmla="*/ 88 w 88"/>
                      <a:gd name="T5" fmla="*/ 19 h 47"/>
                      <a:gd name="T6" fmla="*/ 6 w 88"/>
                      <a:gd name="T7" fmla="*/ 47 h 47"/>
                      <a:gd name="T8" fmla="*/ 0 w 88"/>
                      <a:gd name="T9" fmla="*/ 27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47">
                        <a:moveTo>
                          <a:pt x="0" y="27"/>
                        </a:moveTo>
                        <a:lnTo>
                          <a:pt x="81" y="0"/>
                        </a:lnTo>
                        <a:lnTo>
                          <a:pt x="88" y="19"/>
                        </a:lnTo>
                        <a:lnTo>
                          <a:pt x="6" y="47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29" name="Freeform 54"/>
                  <p:cNvSpPr/>
                  <p:nvPr>
                    <p:custDataLst>
                      <p:tags r:id="rId97"/>
                    </p:custDataLst>
                  </p:nvPr>
                </p:nvSpPr>
                <p:spPr bwMode="auto">
                  <a:xfrm>
                    <a:off x="1625600" y="3376613"/>
                    <a:ext cx="142875" cy="71437"/>
                  </a:xfrm>
                  <a:custGeom>
                    <a:avLst/>
                    <a:gdLst>
                      <a:gd name="T0" fmla="*/ 0 w 90"/>
                      <a:gd name="T1" fmla="*/ 26 h 45"/>
                      <a:gd name="T2" fmla="*/ 82 w 90"/>
                      <a:gd name="T3" fmla="*/ 0 h 45"/>
                      <a:gd name="T4" fmla="*/ 90 w 90"/>
                      <a:gd name="T5" fmla="*/ 19 h 45"/>
                      <a:gd name="T6" fmla="*/ 8 w 90"/>
                      <a:gd name="T7" fmla="*/ 45 h 45"/>
                      <a:gd name="T8" fmla="*/ 0 w 90"/>
                      <a:gd name="T9" fmla="*/ 26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0" h="45">
                        <a:moveTo>
                          <a:pt x="0" y="26"/>
                        </a:moveTo>
                        <a:lnTo>
                          <a:pt x="82" y="0"/>
                        </a:lnTo>
                        <a:lnTo>
                          <a:pt x="90" y="19"/>
                        </a:lnTo>
                        <a:lnTo>
                          <a:pt x="8" y="45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30" name="Freeform 55"/>
                  <p:cNvSpPr/>
                  <p:nvPr>
                    <p:custDataLst>
                      <p:tags r:id="rId98"/>
                    </p:custDataLst>
                  </p:nvPr>
                </p:nvSpPr>
                <p:spPr bwMode="auto">
                  <a:xfrm>
                    <a:off x="1589087" y="3257550"/>
                    <a:ext cx="139700" cy="74612"/>
                  </a:xfrm>
                  <a:custGeom>
                    <a:avLst/>
                    <a:gdLst>
                      <a:gd name="T0" fmla="*/ 0 w 88"/>
                      <a:gd name="T1" fmla="*/ 27 h 47"/>
                      <a:gd name="T2" fmla="*/ 82 w 88"/>
                      <a:gd name="T3" fmla="*/ 0 h 47"/>
                      <a:gd name="T4" fmla="*/ 88 w 88"/>
                      <a:gd name="T5" fmla="*/ 21 h 47"/>
                      <a:gd name="T6" fmla="*/ 6 w 88"/>
                      <a:gd name="T7" fmla="*/ 47 h 47"/>
                      <a:gd name="T8" fmla="*/ 0 w 88"/>
                      <a:gd name="T9" fmla="*/ 27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47">
                        <a:moveTo>
                          <a:pt x="0" y="27"/>
                        </a:moveTo>
                        <a:lnTo>
                          <a:pt x="82" y="0"/>
                        </a:lnTo>
                        <a:lnTo>
                          <a:pt x="88" y="21"/>
                        </a:lnTo>
                        <a:lnTo>
                          <a:pt x="6" y="47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31" name="Freeform 56"/>
                  <p:cNvSpPr/>
                  <p:nvPr>
                    <p:custDataLst>
                      <p:tags r:id="rId99"/>
                    </p:custDataLst>
                  </p:nvPr>
                </p:nvSpPr>
                <p:spPr bwMode="auto">
                  <a:xfrm>
                    <a:off x="1373187" y="3141663"/>
                    <a:ext cx="317500" cy="133350"/>
                  </a:xfrm>
                  <a:custGeom>
                    <a:avLst/>
                    <a:gdLst>
                      <a:gd name="T0" fmla="*/ 0 w 200"/>
                      <a:gd name="T1" fmla="*/ 63 h 84"/>
                      <a:gd name="T2" fmla="*/ 193 w 200"/>
                      <a:gd name="T3" fmla="*/ 0 h 84"/>
                      <a:gd name="T4" fmla="*/ 200 w 200"/>
                      <a:gd name="T5" fmla="*/ 21 h 84"/>
                      <a:gd name="T6" fmla="*/ 6 w 200"/>
                      <a:gd name="T7" fmla="*/ 84 h 84"/>
                      <a:gd name="T8" fmla="*/ 0 w 200"/>
                      <a:gd name="T9" fmla="*/ 63 h 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0" h="84">
                        <a:moveTo>
                          <a:pt x="0" y="63"/>
                        </a:moveTo>
                        <a:lnTo>
                          <a:pt x="193" y="0"/>
                        </a:lnTo>
                        <a:lnTo>
                          <a:pt x="200" y="21"/>
                        </a:lnTo>
                        <a:lnTo>
                          <a:pt x="6" y="84"/>
                        </a:lnTo>
                        <a:lnTo>
                          <a:pt x="0" y="63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32" name="Freeform 57"/>
                  <p:cNvSpPr/>
                  <p:nvPr>
                    <p:custDataLst>
                      <p:tags r:id="rId100"/>
                    </p:custDataLst>
                  </p:nvPr>
                </p:nvSpPr>
                <p:spPr bwMode="auto">
                  <a:xfrm>
                    <a:off x="892175" y="2914650"/>
                    <a:ext cx="1612900" cy="4519612"/>
                  </a:xfrm>
                  <a:custGeom>
                    <a:avLst/>
                    <a:gdLst>
                      <a:gd name="T0" fmla="*/ 0 w 1016"/>
                      <a:gd name="T1" fmla="*/ 32 h 2847"/>
                      <a:gd name="T2" fmla="*/ 98 w 1016"/>
                      <a:gd name="T3" fmla="*/ 0 h 2847"/>
                      <a:gd name="T4" fmla="*/ 1016 w 1016"/>
                      <a:gd name="T5" fmla="*/ 2816 h 2847"/>
                      <a:gd name="T6" fmla="*/ 917 w 1016"/>
                      <a:gd name="T7" fmla="*/ 2847 h 2847"/>
                      <a:gd name="T8" fmla="*/ 0 w 1016"/>
                      <a:gd name="T9" fmla="*/ 32 h 28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16" h="2847">
                        <a:moveTo>
                          <a:pt x="0" y="32"/>
                        </a:moveTo>
                        <a:lnTo>
                          <a:pt x="98" y="0"/>
                        </a:lnTo>
                        <a:lnTo>
                          <a:pt x="1016" y="2816"/>
                        </a:lnTo>
                        <a:lnTo>
                          <a:pt x="917" y="2847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1D9E8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</p:grpSp>
            <p:grpSp>
              <p:nvGrpSpPr>
                <p:cNvPr id="149" name="组合 148"/>
                <p:cNvGrpSpPr/>
                <p:nvPr/>
              </p:nvGrpSpPr>
              <p:grpSpPr>
                <a:xfrm>
                  <a:off x="80" y="5240"/>
                  <a:ext cx="3750" cy="6945"/>
                  <a:chOff x="50800" y="3327400"/>
                  <a:chExt cx="2381250" cy="4410075"/>
                </a:xfrm>
              </p:grpSpPr>
              <p:sp>
                <p:nvSpPr>
                  <p:cNvPr id="180" name="Freeform 58"/>
                  <p:cNvSpPr/>
                  <p:nvPr>
                    <p:custDataLst>
                      <p:tags r:id="rId48"/>
                    </p:custDataLst>
                  </p:nvPr>
                </p:nvSpPr>
                <p:spPr bwMode="auto">
                  <a:xfrm>
                    <a:off x="50800" y="3327400"/>
                    <a:ext cx="2381250" cy="4410075"/>
                  </a:xfrm>
                  <a:custGeom>
                    <a:avLst/>
                    <a:gdLst>
                      <a:gd name="T0" fmla="*/ 470 w 1025"/>
                      <a:gd name="T1" fmla="*/ 1897 h 1897"/>
                      <a:gd name="T2" fmla="*/ 463 w 1025"/>
                      <a:gd name="T3" fmla="*/ 1897 h 1897"/>
                      <a:gd name="T4" fmla="*/ 168 w 1025"/>
                      <a:gd name="T5" fmla="*/ 1853 h 1897"/>
                      <a:gd name="T6" fmla="*/ 132 w 1025"/>
                      <a:gd name="T7" fmla="*/ 1805 h 1897"/>
                      <a:gd name="T8" fmla="*/ 242 w 1025"/>
                      <a:gd name="T9" fmla="*/ 1064 h 1897"/>
                      <a:gd name="T10" fmla="*/ 290 w 1025"/>
                      <a:gd name="T11" fmla="*/ 1028 h 1897"/>
                      <a:gd name="T12" fmla="*/ 326 w 1025"/>
                      <a:gd name="T13" fmla="*/ 1034 h 1897"/>
                      <a:gd name="T14" fmla="*/ 338 w 1025"/>
                      <a:gd name="T15" fmla="*/ 949 h 1897"/>
                      <a:gd name="T16" fmla="*/ 34 w 1025"/>
                      <a:gd name="T17" fmla="*/ 420 h 1897"/>
                      <a:gd name="T18" fmla="*/ 520 w 1025"/>
                      <a:gd name="T19" fmla="*/ 0 h 1897"/>
                      <a:gd name="T20" fmla="*/ 592 w 1025"/>
                      <a:gd name="T21" fmla="*/ 6 h 1897"/>
                      <a:gd name="T22" fmla="*/ 915 w 1025"/>
                      <a:gd name="T23" fmla="*/ 199 h 1897"/>
                      <a:gd name="T24" fmla="*/ 1006 w 1025"/>
                      <a:gd name="T25" fmla="*/ 564 h 1897"/>
                      <a:gd name="T26" fmla="*/ 562 w 1025"/>
                      <a:gd name="T27" fmla="*/ 982 h 1897"/>
                      <a:gd name="T28" fmla="*/ 550 w 1025"/>
                      <a:gd name="T29" fmla="*/ 1067 h 1897"/>
                      <a:gd name="T30" fmla="*/ 585 w 1025"/>
                      <a:gd name="T31" fmla="*/ 1072 h 1897"/>
                      <a:gd name="T32" fmla="*/ 621 w 1025"/>
                      <a:gd name="T33" fmla="*/ 1120 h 1897"/>
                      <a:gd name="T34" fmla="*/ 512 w 1025"/>
                      <a:gd name="T35" fmla="*/ 1861 h 1897"/>
                      <a:gd name="T36" fmla="*/ 470 w 1025"/>
                      <a:gd name="T37" fmla="*/ 1897 h 18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1025" h="1897">
                        <a:moveTo>
                          <a:pt x="470" y="1897"/>
                        </a:moveTo>
                        <a:cubicBezTo>
                          <a:pt x="468" y="1897"/>
                          <a:pt x="465" y="1897"/>
                          <a:pt x="463" y="1897"/>
                        </a:cubicBezTo>
                        <a:cubicBezTo>
                          <a:pt x="168" y="1853"/>
                          <a:pt x="168" y="1853"/>
                          <a:pt x="168" y="1853"/>
                        </a:cubicBezTo>
                        <a:cubicBezTo>
                          <a:pt x="145" y="1850"/>
                          <a:pt x="129" y="1828"/>
                          <a:pt x="132" y="1805"/>
                        </a:cubicBezTo>
                        <a:cubicBezTo>
                          <a:pt x="242" y="1064"/>
                          <a:pt x="242" y="1064"/>
                          <a:pt x="242" y="1064"/>
                        </a:cubicBezTo>
                        <a:cubicBezTo>
                          <a:pt x="245" y="1041"/>
                          <a:pt x="267" y="1025"/>
                          <a:pt x="290" y="1028"/>
                        </a:cubicBezTo>
                        <a:cubicBezTo>
                          <a:pt x="326" y="1034"/>
                          <a:pt x="326" y="1034"/>
                          <a:pt x="326" y="1034"/>
                        </a:cubicBezTo>
                        <a:cubicBezTo>
                          <a:pt x="338" y="949"/>
                          <a:pt x="338" y="949"/>
                          <a:pt x="338" y="949"/>
                        </a:cubicBezTo>
                        <a:cubicBezTo>
                          <a:pt x="127" y="865"/>
                          <a:pt x="0" y="649"/>
                          <a:pt x="34" y="420"/>
                        </a:cubicBezTo>
                        <a:cubicBezTo>
                          <a:pt x="69" y="181"/>
                          <a:pt x="278" y="0"/>
                          <a:pt x="520" y="0"/>
                        </a:cubicBezTo>
                        <a:cubicBezTo>
                          <a:pt x="544" y="0"/>
                          <a:pt x="568" y="2"/>
                          <a:pt x="592" y="6"/>
                        </a:cubicBezTo>
                        <a:cubicBezTo>
                          <a:pt x="722" y="25"/>
                          <a:pt x="836" y="94"/>
                          <a:pt x="915" y="199"/>
                        </a:cubicBezTo>
                        <a:cubicBezTo>
                          <a:pt x="993" y="304"/>
                          <a:pt x="1025" y="434"/>
                          <a:pt x="1006" y="564"/>
                        </a:cubicBezTo>
                        <a:cubicBezTo>
                          <a:pt x="973" y="792"/>
                          <a:pt x="789" y="963"/>
                          <a:pt x="562" y="982"/>
                        </a:cubicBezTo>
                        <a:cubicBezTo>
                          <a:pt x="550" y="1067"/>
                          <a:pt x="550" y="1067"/>
                          <a:pt x="550" y="1067"/>
                        </a:cubicBezTo>
                        <a:cubicBezTo>
                          <a:pt x="585" y="1072"/>
                          <a:pt x="585" y="1072"/>
                          <a:pt x="585" y="1072"/>
                        </a:cubicBezTo>
                        <a:cubicBezTo>
                          <a:pt x="608" y="1075"/>
                          <a:pt x="624" y="1097"/>
                          <a:pt x="621" y="1120"/>
                        </a:cubicBezTo>
                        <a:cubicBezTo>
                          <a:pt x="512" y="1861"/>
                          <a:pt x="512" y="1861"/>
                          <a:pt x="512" y="1861"/>
                        </a:cubicBezTo>
                        <a:cubicBezTo>
                          <a:pt x="508" y="1882"/>
                          <a:pt x="490" y="1897"/>
                          <a:pt x="470" y="1897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81" name="Freeform 59"/>
                  <p:cNvSpPr/>
                  <p:nvPr>
                    <p:custDataLst>
                      <p:tags r:id="rId49"/>
                    </p:custDataLst>
                  </p:nvPr>
                </p:nvSpPr>
                <p:spPr bwMode="auto">
                  <a:xfrm>
                    <a:off x="876300" y="5313363"/>
                    <a:ext cx="417513" cy="687387"/>
                  </a:xfrm>
                  <a:custGeom>
                    <a:avLst/>
                    <a:gdLst>
                      <a:gd name="T0" fmla="*/ 203 w 263"/>
                      <a:gd name="T1" fmla="*/ 433 h 433"/>
                      <a:gd name="T2" fmla="*/ 0 w 263"/>
                      <a:gd name="T3" fmla="*/ 402 h 433"/>
                      <a:gd name="T4" fmla="*/ 58 w 263"/>
                      <a:gd name="T5" fmla="*/ 0 h 433"/>
                      <a:gd name="T6" fmla="*/ 263 w 263"/>
                      <a:gd name="T7" fmla="*/ 30 h 433"/>
                      <a:gd name="T8" fmla="*/ 203 w 263"/>
                      <a:gd name="T9" fmla="*/ 433 h 4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63" h="433">
                        <a:moveTo>
                          <a:pt x="203" y="433"/>
                        </a:moveTo>
                        <a:lnTo>
                          <a:pt x="0" y="402"/>
                        </a:lnTo>
                        <a:lnTo>
                          <a:pt x="58" y="0"/>
                        </a:lnTo>
                        <a:lnTo>
                          <a:pt x="263" y="30"/>
                        </a:lnTo>
                        <a:lnTo>
                          <a:pt x="203" y="433"/>
                        </a:lnTo>
                        <a:close/>
                      </a:path>
                    </a:pathLst>
                  </a:custGeom>
                  <a:solidFill>
                    <a:srgbClr val="4C7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82" name="Freeform 60"/>
                  <p:cNvSpPr/>
                  <p:nvPr>
                    <p:custDataLst>
                      <p:tags r:id="rId50"/>
                    </p:custDataLst>
                  </p:nvPr>
                </p:nvSpPr>
                <p:spPr bwMode="auto">
                  <a:xfrm>
                    <a:off x="876300" y="5313363"/>
                    <a:ext cx="257175" cy="663575"/>
                  </a:xfrm>
                  <a:custGeom>
                    <a:avLst/>
                    <a:gdLst>
                      <a:gd name="T0" fmla="*/ 102 w 162"/>
                      <a:gd name="T1" fmla="*/ 418 h 418"/>
                      <a:gd name="T2" fmla="*/ 0 w 162"/>
                      <a:gd name="T3" fmla="*/ 402 h 418"/>
                      <a:gd name="T4" fmla="*/ 58 w 162"/>
                      <a:gd name="T5" fmla="*/ 0 h 418"/>
                      <a:gd name="T6" fmla="*/ 162 w 162"/>
                      <a:gd name="T7" fmla="*/ 16 h 418"/>
                      <a:gd name="T8" fmla="*/ 102 w 162"/>
                      <a:gd name="T9" fmla="*/ 418 h 4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2" h="418">
                        <a:moveTo>
                          <a:pt x="102" y="418"/>
                        </a:moveTo>
                        <a:lnTo>
                          <a:pt x="0" y="402"/>
                        </a:lnTo>
                        <a:lnTo>
                          <a:pt x="58" y="0"/>
                        </a:lnTo>
                        <a:lnTo>
                          <a:pt x="162" y="16"/>
                        </a:lnTo>
                        <a:lnTo>
                          <a:pt x="102" y="418"/>
                        </a:lnTo>
                        <a:close/>
                      </a:path>
                    </a:pathLst>
                  </a:custGeom>
                  <a:solidFill>
                    <a:srgbClr val="2C63E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83" name="Freeform 61"/>
                  <p:cNvSpPr/>
                  <p:nvPr>
                    <p:custDataLst>
                      <p:tags r:id="rId51"/>
                    </p:custDataLst>
                  </p:nvPr>
                </p:nvSpPr>
                <p:spPr bwMode="auto">
                  <a:xfrm>
                    <a:off x="144462" y="3355975"/>
                    <a:ext cx="2230438" cy="2230437"/>
                  </a:xfrm>
                  <a:custGeom>
                    <a:avLst/>
                    <a:gdLst>
                      <a:gd name="T0" fmla="*/ 924 w 960"/>
                      <a:gd name="T1" fmla="*/ 546 h 960"/>
                      <a:gd name="T2" fmla="*/ 415 w 960"/>
                      <a:gd name="T3" fmla="*/ 924 h 960"/>
                      <a:gd name="T4" fmla="*/ 36 w 960"/>
                      <a:gd name="T5" fmla="*/ 414 h 960"/>
                      <a:gd name="T6" fmla="*/ 546 w 960"/>
                      <a:gd name="T7" fmla="*/ 36 h 960"/>
                      <a:gd name="T8" fmla="*/ 924 w 960"/>
                      <a:gd name="T9" fmla="*/ 546 h 9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60" h="960">
                        <a:moveTo>
                          <a:pt x="924" y="546"/>
                        </a:moveTo>
                        <a:cubicBezTo>
                          <a:pt x="888" y="791"/>
                          <a:pt x="660" y="960"/>
                          <a:pt x="415" y="924"/>
                        </a:cubicBezTo>
                        <a:cubicBezTo>
                          <a:pt x="169" y="888"/>
                          <a:pt x="0" y="660"/>
                          <a:pt x="36" y="414"/>
                        </a:cubicBezTo>
                        <a:cubicBezTo>
                          <a:pt x="72" y="169"/>
                          <a:pt x="300" y="0"/>
                          <a:pt x="546" y="36"/>
                        </a:cubicBezTo>
                        <a:cubicBezTo>
                          <a:pt x="791" y="72"/>
                          <a:pt x="960" y="300"/>
                          <a:pt x="924" y="546"/>
                        </a:cubicBezTo>
                        <a:close/>
                      </a:path>
                    </a:pathLst>
                  </a:custGeom>
                  <a:solidFill>
                    <a:srgbClr val="4C9A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84" name="Freeform 62"/>
                  <p:cNvSpPr/>
                  <p:nvPr>
                    <p:custDataLst>
                      <p:tags r:id="rId52"/>
                    </p:custDataLst>
                  </p:nvPr>
                </p:nvSpPr>
                <p:spPr bwMode="auto">
                  <a:xfrm>
                    <a:off x="365125" y="3573463"/>
                    <a:ext cx="1790700" cy="1792287"/>
                  </a:xfrm>
                  <a:custGeom>
                    <a:avLst/>
                    <a:gdLst>
                      <a:gd name="T0" fmla="*/ 741 w 771"/>
                      <a:gd name="T1" fmla="*/ 439 h 771"/>
                      <a:gd name="T2" fmla="*/ 332 w 771"/>
                      <a:gd name="T3" fmla="*/ 742 h 771"/>
                      <a:gd name="T4" fmla="*/ 29 w 771"/>
                      <a:gd name="T5" fmla="*/ 333 h 771"/>
                      <a:gd name="T6" fmla="*/ 438 w 771"/>
                      <a:gd name="T7" fmla="*/ 30 h 771"/>
                      <a:gd name="T8" fmla="*/ 741 w 771"/>
                      <a:gd name="T9" fmla="*/ 439 h 7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71" h="771">
                        <a:moveTo>
                          <a:pt x="741" y="439"/>
                        </a:moveTo>
                        <a:cubicBezTo>
                          <a:pt x="712" y="635"/>
                          <a:pt x="529" y="771"/>
                          <a:pt x="332" y="742"/>
                        </a:cubicBezTo>
                        <a:cubicBezTo>
                          <a:pt x="136" y="713"/>
                          <a:pt x="0" y="530"/>
                          <a:pt x="29" y="333"/>
                        </a:cubicBezTo>
                        <a:cubicBezTo>
                          <a:pt x="58" y="136"/>
                          <a:pt x="241" y="0"/>
                          <a:pt x="438" y="30"/>
                        </a:cubicBezTo>
                        <a:cubicBezTo>
                          <a:pt x="635" y="59"/>
                          <a:pt x="771" y="242"/>
                          <a:pt x="741" y="439"/>
                        </a:cubicBezTo>
                        <a:close/>
                      </a:path>
                    </a:pathLst>
                  </a:custGeom>
                  <a:solidFill>
                    <a:srgbClr val="2C63E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875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85" name="Freeform 63"/>
                  <p:cNvSpPr/>
                  <p:nvPr>
                    <p:custDataLst>
                      <p:tags r:id="rId53"/>
                    </p:custDataLst>
                  </p:nvPr>
                </p:nvSpPr>
                <p:spPr bwMode="auto">
                  <a:xfrm>
                    <a:off x="434975" y="3646488"/>
                    <a:ext cx="1649413" cy="1649412"/>
                  </a:xfrm>
                  <a:custGeom>
                    <a:avLst/>
                    <a:gdLst>
                      <a:gd name="T0" fmla="*/ 683 w 710"/>
                      <a:gd name="T1" fmla="*/ 403 h 710"/>
                      <a:gd name="T2" fmla="*/ 307 w 710"/>
                      <a:gd name="T3" fmla="*/ 683 h 710"/>
                      <a:gd name="T4" fmla="*/ 27 w 710"/>
                      <a:gd name="T5" fmla="*/ 306 h 710"/>
                      <a:gd name="T6" fmla="*/ 404 w 710"/>
                      <a:gd name="T7" fmla="*/ 27 h 710"/>
                      <a:gd name="T8" fmla="*/ 683 w 710"/>
                      <a:gd name="T9" fmla="*/ 403 h 7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10" h="710">
                        <a:moveTo>
                          <a:pt x="683" y="403"/>
                        </a:moveTo>
                        <a:cubicBezTo>
                          <a:pt x="656" y="585"/>
                          <a:pt x="488" y="710"/>
                          <a:pt x="307" y="683"/>
                        </a:cubicBezTo>
                        <a:cubicBezTo>
                          <a:pt x="125" y="656"/>
                          <a:pt x="0" y="488"/>
                          <a:pt x="27" y="306"/>
                        </a:cubicBezTo>
                        <a:cubicBezTo>
                          <a:pt x="54" y="125"/>
                          <a:pt x="222" y="0"/>
                          <a:pt x="404" y="27"/>
                        </a:cubicBezTo>
                        <a:cubicBezTo>
                          <a:pt x="585" y="54"/>
                          <a:pt x="710" y="222"/>
                          <a:pt x="683" y="403"/>
                        </a:cubicBezTo>
                        <a:close/>
                      </a:path>
                    </a:pathLst>
                  </a:custGeom>
                  <a:solidFill>
                    <a:srgbClr val="2ED4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825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86" name="Freeform 64"/>
                  <p:cNvSpPr/>
                  <p:nvPr>
                    <p:custDataLst>
                      <p:tags r:id="rId54"/>
                    </p:custDataLst>
                  </p:nvPr>
                </p:nvSpPr>
                <p:spPr bwMode="auto">
                  <a:xfrm>
                    <a:off x="546100" y="3757613"/>
                    <a:ext cx="1425575" cy="1427162"/>
                  </a:xfrm>
                  <a:custGeom>
                    <a:avLst/>
                    <a:gdLst>
                      <a:gd name="T0" fmla="*/ 591 w 614"/>
                      <a:gd name="T1" fmla="*/ 349 h 614"/>
                      <a:gd name="T2" fmla="*/ 265 w 614"/>
                      <a:gd name="T3" fmla="*/ 591 h 614"/>
                      <a:gd name="T4" fmla="*/ 23 w 614"/>
                      <a:gd name="T5" fmla="*/ 265 h 614"/>
                      <a:gd name="T6" fmla="*/ 349 w 614"/>
                      <a:gd name="T7" fmla="*/ 23 h 614"/>
                      <a:gd name="T8" fmla="*/ 591 w 614"/>
                      <a:gd name="T9" fmla="*/ 349 h 6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14" h="614">
                        <a:moveTo>
                          <a:pt x="591" y="349"/>
                        </a:moveTo>
                        <a:cubicBezTo>
                          <a:pt x="568" y="506"/>
                          <a:pt x="422" y="614"/>
                          <a:pt x="265" y="591"/>
                        </a:cubicBezTo>
                        <a:cubicBezTo>
                          <a:pt x="108" y="568"/>
                          <a:pt x="0" y="422"/>
                          <a:pt x="23" y="265"/>
                        </a:cubicBezTo>
                        <a:cubicBezTo>
                          <a:pt x="46" y="108"/>
                          <a:pt x="192" y="0"/>
                          <a:pt x="349" y="23"/>
                        </a:cubicBezTo>
                        <a:cubicBezTo>
                          <a:pt x="506" y="46"/>
                          <a:pt x="614" y="192"/>
                          <a:pt x="591" y="349"/>
                        </a:cubicBezTo>
                        <a:close/>
                      </a:path>
                    </a:pathLst>
                  </a:custGeom>
                  <a:solidFill>
                    <a:srgbClr val="8EF5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6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87" name="Freeform 65"/>
                  <p:cNvSpPr/>
                  <p:nvPr>
                    <p:custDataLst>
                      <p:tags r:id="rId55"/>
                    </p:custDataLst>
                  </p:nvPr>
                </p:nvSpPr>
                <p:spPr bwMode="auto">
                  <a:xfrm>
                    <a:off x="1373187" y="4062413"/>
                    <a:ext cx="365125" cy="365125"/>
                  </a:xfrm>
                  <a:custGeom>
                    <a:avLst/>
                    <a:gdLst>
                      <a:gd name="T0" fmla="*/ 151 w 157"/>
                      <a:gd name="T1" fmla="*/ 89 h 157"/>
                      <a:gd name="T2" fmla="*/ 67 w 157"/>
                      <a:gd name="T3" fmla="*/ 151 h 157"/>
                      <a:gd name="T4" fmla="*/ 5 w 157"/>
                      <a:gd name="T5" fmla="*/ 68 h 157"/>
                      <a:gd name="T6" fmla="*/ 89 w 157"/>
                      <a:gd name="T7" fmla="*/ 6 h 157"/>
                      <a:gd name="T8" fmla="*/ 151 w 157"/>
                      <a:gd name="T9" fmla="*/ 89 h 1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7" h="157">
                        <a:moveTo>
                          <a:pt x="151" y="89"/>
                        </a:moveTo>
                        <a:cubicBezTo>
                          <a:pt x="145" y="129"/>
                          <a:pt x="107" y="157"/>
                          <a:pt x="67" y="151"/>
                        </a:cubicBezTo>
                        <a:cubicBezTo>
                          <a:pt x="27" y="145"/>
                          <a:pt x="0" y="108"/>
                          <a:pt x="5" y="68"/>
                        </a:cubicBezTo>
                        <a:cubicBezTo>
                          <a:pt x="11" y="28"/>
                          <a:pt x="49" y="0"/>
                          <a:pt x="89" y="6"/>
                        </a:cubicBezTo>
                        <a:cubicBezTo>
                          <a:pt x="129" y="12"/>
                          <a:pt x="157" y="49"/>
                          <a:pt x="151" y="8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88" name="Freeform 66"/>
                  <p:cNvSpPr/>
                  <p:nvPr>
                    <p:custDataLst>
                      <p:tags r:id="rId56"/>
                    </p:custDataLst>
                  </p:nvPr>
                </p:nvSpPr>
                <p:spPr bwMode="auto">
                  <a:xfrm>
                    <a:off x="1568450" y="4478338"/>
                    <a:ext cx="169863" cy="169862"/>
                  </a:xfrm>
                  <a:custGeom>
                    <a:avLst/>
                    <a:gdLst>
                      <a:gd name="T0" fmla="*/ 70 w 73"/>
                      <a:gd name="T1" fmla="*/ 42 h 73"/>
                      <a:gd name="T2" fmla="*/ 32 w 73"/>
                      <a:gd name="T3" fmla="*/ 70 h 73"/>
                      <a:gd name="T4" fmla="*/ 3 w 73"/>
                      <a:gd name="T5" fmla="*/ 32 h 73"/>
                      <a:gd name="T6" fmla="*/ 42 w 73"/>
                      <a:gd name="T7" fmla="*/ 3 h 73"/>
                      <a:gd name="T8" fmla="*/ 70 w 73"/>
                      <a:gd name="T9" fmla="*/ 42 h 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3" h="73">
                        <a:moveTo>
                          <a:pt x="70" y="42"/>
                        </a:moveTo>
                        <a:cubicBezTo>
                          <a:pt x="67" y="60"/>
                          <a:pt x="50" y="73"/>
                          <a:pt x="32" y="70"/>
                        </a:cubicBezTo>
                        <a:cubicBezTo>
                          <a:pt x="13" y="67"/>
                          <a:pt x="0" y="50"/>
                          <a:pt x="3" y="32"/>
                        </a:cubicBezTo>
                        <a:cubicBezTo>
                          <a:pt x="6" y="13"/>
                          <a:pt x="23" y="0"/>
                          <a:pt x="42" y="3"/>
                        </a:cubicBezTo>
                        <a:cubicBezTo>
                          <a:pt x="60" y="6"/>
                          <a:pt x="73" y="23"/>
                          <a:pt x="70" y="4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89" name="Freeform 67"/>
                  <p:cNvSpPr/>
                  <p:nvPr>
                    <p:custDataLst>
                      <p:tags r:id="rId57"/>
                    </p:custDataLst>
                  </p:nvPr>
                </p:nvSpPr>
                <p:spPr bwMode="auto">
                  <a:xfrm>
                    <a:off x="471487" y="5815013"/>
                    <a:ext cx="925513" cy="1719262"/>
                  </a:xfrm>
                  <a:custGeom>
                    <a:avLst/>
                    <a:gdLst>
                      <a:gd name="T0" fmla="*/ 432 w 583"/>
                      <a:gd name="T1" fmla="*/ 1083 h 1083"/>
                      <a:gd name="T2" fmla="*/ 0 w 583"/>
                      <a:gd name="T3" fmla="*/ 1020 h 1083"/>
                      <a:gd name="T4" fmla="*/ 151 w 583"/>
                      <a:gd name="T5" fmla="*/ 0 h 1083"/>
                      <a:gd name="T6" fmla="*/ 583 w 583"/>
                      <a:gd name="T7" fmla="*/ 64 h 1083"/>
                      <a:gd name="T8" fmla="*/ 432 w 583"/>
                      <a:gd name="T9" fmla="*/ 1083 h 10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83" h="1083">
                        <a:moveTo>
                          <a:pt x="432" y="1083"/>
                        </a:moveTo>
                        <a:lnTo>
                          <a:pt x="0" y="1020"/>
                        </a:lnTo>
                        <a:lnTo>
                          <a:pt x="151" y="0"/>
                        </a:lnTo>
                        <a:lnTo>
                          <a:pt x="583" y="64"/>
                        </a:lnTo>
                        <a:lnTo>
                          <a:pt x="432" y="1083"/>
                        </a:lnTo>
                        <a:close/>
                      </a:path>
                    </a:pathLst>
                  </a:custGeom>
                  <a:solidFill>
                    <a:srgbClr val="4C4C7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8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90" name="Freeform 68"/>
                  <p:cNvSpPr/>
                  <p:nvPr>
                    <p:custDataLst>
                      <p:tags r:id="rId58"/>
                    </p:custDataLst>
                  </p:nvPr>
                </p:nvSpPr>
                <p:spPr bwMode="auto">
                  <a:xfrm>
                    <a:off x="471487" y="5815013"/>
                    <a:ext cx="595313" cy="1673225"/>
                  </a:xfrm>
                  <a:custGeom>
                    <a:avLst/>
                    <a:gdLst>
                      <a:gd name="T0" fmla="*/ 224 w 375"/>
                      <a:gd name="T1" fmla="*/ 1054 h 1054"/>
                      <a:gd name="T2" fmla="*/ 0 w 375"/>
                      <a:gd name="T3" fmla="*/ 1020 h 1054"/>
                      <a:gd name="T4" fmla="*/ 151 w 375"/>
                      <a:gd name="T5" fmla="*/ 0 h 1054"/>
                      <a:gd name="T6" fmla="*/ 375 w 375"/>
                      <a:gd name="T7" fmla="*/ 33 h 1054"/>
                      <a:gd name="T8" fmla="*/ 224 w 375"/>
                      <a:gd name="T9" fmla="*/ 1054 h 10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75" h="1054">
                        <a:moveTo>
                          <a:pt x="224" y="1054"/>
                        </a:moveTo>
                        <a:lnTo>
                          <a:pt x="0" y="1020"/>
                        </a:lnTo>
                        <a:lnTo>
                          <a:pt x="151" y="0"/>
                        </a:lnTo>
                        <a:lnTo>
                          <a:pt x="375" y="33"/>
                        </a:lnTo>
                        <a:lnTo>
                          <a:pt x="224" y="1054"/>
                        </a:lnTo>
                        <a:close/>
                      </a:path>
                    </a:pathLst>
                  </a:custGeom>
                  <a:solidFill>
                    <a:srgbClr val="3E447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8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91" name="Freeform 69"/>
                  <p:cNvSpPr/>
                  <p:nvPr>
                    <p:custDataLst>
                      <p:tags r:id="rId59"/>
                    </p:custDataLst>
                  </p:nvPr>
                </p:nvSpPr>
                <p:spPr bwMode="auto">
                  <a:xfrm>
                    <a:off x="671512" y="5815013"/>
                    <a:ext cx="725488" cy="373062"/>
                  </a:xfrm>
                  <a:custGeom>
                    <a:avLst/>
                    <a:gdLst>
                      <a:gd name="T0" fmla="*/ 432 w 457"/>
                      <a:gd name="T1" fmla="*/ 235 h 235"/>
                      <a:gd name="T2" fmla="*/ 0 w 457"/>
                      <a:gd name="T3" fmla="*/ 171 h 235"/>
                      <a:gd name="T4" fmla="*/ 25 w 457"/>
                      <a:gd name="T5" fmla="*/ 0 h 235"/>
                      <a:gd name="T6" fmla="*/ 457 w 457"/>
                      <a:gd name="T7" fmla="*/ 64 h 235"/>
                      <a:gd name="T8" fmla="*/ 432 w 457"/>
                      <a:gd name="T9" fmla="*/ 235 h 2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7" h="235">
                        <a:moveTo>
                          <a:pt x="432" y="235"/>
                        </a:moveTo>
                        <a:lnTo>
                          <a:pt x="0" y="171"/>
                        </a:lnTo>
                        <a:lnTo>
                          <a:pt x="25" y="0"/>
                        </a:lnTo>
                        <a:lnTo>
                          <a:pt x="457" y="64"/>
                        </a:lnTo>
                        <a:lnTo>
                          <a:pt x="432" y="235"/>
                        </a:lnTo>
                        <a:close/>
                      </a:path>
                    </a:pathLst>
                  </a:custGeom>
                  <a:solidFill>
                    <a:srgbClr val="F2C03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92" name="Freeform 70"/>
                  <p:cNvSpPr/>
                  <p:nvPr>
                    <p:custDataLst>
                      <p:tags r:id="rId60"/>
                    </p:custDataLst>
                  </p:nvPr>
                </p:nvSpPr>
                <p:spPr bwMode="auto">
                  <a:xfrm>
                    <a:off x="671512" y="5815013"/>
                    <a:ext cx="395288" cy="325437"/>
                  </a:xfrm>
                  <a:custGeom>
                    <a:avLst/>
                    <a:gdLst>
                      <a:gd name="T0" fmla="*/ 224 w 249"/>
                      <a:gd name="T1" fmla="*/ 205 h 205"/>
                      <a:gd name="T2" fmla="*/ 0 w 249"/>
                      <a:gd name="T3" fmla="*/ 171 h 205"/>
                      <a:gd name="T4" fmla="*/ 25 w 249"/>
                      <a:gd name="T5" fmla="*/ 0 h 205"/>
                      <a:gd name="T6" fmla="*/ 249 w 249"/>
                      <a:gd name="T7" fmla="*/ 33 h 205"/>
                      <a:gd name="T8" fmla="*/ 224 w 249"/>
                      <a:gd name="T9" fmla="*/ 205 h 2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49" h="205">
                        <a:moveTo>
                          <a:pt x="224" y="205"/>
                        </a:moveTo>
                        <a:lnTo>
                          <a:pt x="0" y="171"/>
                        </a:lnTo>
                        <a:lnTo>
                          <a:pt x="25" y="0"/>
                        </a:lnTo>
                        <a:lnTo>
                          <a:pt x="249" y="33"/>
                        </a:lnTo>
                        <a:lnTo>
                          <a:pt x="224" y="205"/>
                        </a:lnTo>
                        <a:close/>
                      </a:path>
                    </a:pathLst>
                  </a:custGeom>
                  <a:solidFill>
                    <a:srgbClr val="F27F3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93" name="Freeform 71"/>
                  <p:cNvSpPr/>
                  <p:nvPr>
                    <p:custDataLst>
                      <p:tags r:id="rId61"/>
                    </p:custDataLst>
                  </p:nvPr>
                </p:nvSpPr>
                <p:spPr bwMode="auto">
                  <a:xfrm>
                    <a:off x="455612" y="7348538"/>
                    <a:ext cx="715963" cy="290512"/>
                  </a:xfrm>
                  <a:custGeom>
                    <a:avLst/>
                    <a:gdLst>
                      <a:gd name="T0" fmla="*/ 433 w 451"/>
                      <a:gd name="T1" fmla="*/ 183 h 183"/>
                      <a:gd name="T2" fmla="*/ 0 w 451"/>
                      <a:gd name="T3" fmla="*/ 119 h 183"/>
                      <a:gd name="T4" fmla="*/ 18 w 451"/>
                      <a:gd name="T5" fmla="*/ 0 h 183"/>
                      <a:gd name="T6" fmla="*/ 451 w 451"/>
                      <a:gd name="T7" fmla="*/ 64 h 183"/>
                      <a:gd name="T8" fmla="*/ 433 w 451"/>
                      <a:gd name="T9" fmla="*/ 183 h 1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1" h="183">
                        <a:moveTo>
                          <a:pt x="433" y="183"/>
                        </a:moveTo>
                        <a:lnTo>
                          <a:pt x="0" y="119"/>
                        </a:lnTo>
                        <a:lnTo>
                          <a:pt x="18" y="0"/>
                        </a:lnTo>
                        <a:lnTo>
                          <a:pt x="451" y="64"/>
                        </a:lnTo>
                        <a:lnTo>
                          <a:pt x="433" y="183"/>
                        </a:lnTo>
                        <a:close/>
                      </a:path>
                    </a:pathLst>
                  </a:custGeom>
                  <a:solidFill>
                    <a:srgbClr val="F2C87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94" name="Freeform 72"/>
                  <p:cNvSpPr/>
                  <p:nvPr>
                    <p:custDataLst>
                      <p:tags r:id="rId62"/>
                    </p:custDataLst>
                  </p:nvPr>
                </p:nvSpPr>
                <p:spPr bwMode="auto">
                  <a:xfrm>
                    <a:off x="455612" y="7348538"/>
                    <a:ext cx="385763" cy="241300"/>
                  </a:xfrm>
                  <a:custGeom>
                    <a:avLst/>
                    <a:gdLst>
                      <a:gd name="T0" fmla="*/ 225 w 243"/>
                      <a:gd name="T1" fmla="*/ 152 h 152"/>
                      <a:gd name="T2" fmla="*/ 0 w 243"/>
                      <a:gd name="T3" fmla="*/ 119 h 152"/>
                      <a:gd name="T4" fmla="*/ 18 w 243"/>
                      <a:gd name="T5" fmla="*/ 0 h 152"/>
                      <a:gd name="T6" fmla="*/ 243 w 243"/>
                      <a:gd name="T7" fmla="*/ 34 h 152"/>
                      <a:gd name="T8" fmla="*/ 225 w 243"/>
                      <a:gd name="T9" fmla="*/ 152 h 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43" h="152">
                        <a:moveTo>
                          <a:pt x="225" y="152"/>
                        </a:moveTo>
                        <a:lnTo>
                          <a:pt x="0" y="119"/>
                        </a:lnTo>
                        <a:lnTo>
                          <a:pt x="18" y="0"/>
                        </a:lnTo>
                        <a:lnTo>
                          <a:pt x="243" y="34"/>
                        </a:lnTo>
                        <a:lnTo>
                          <a:pt x="225" y="152"/>
                        </a:lnTo>
                        <a:close/>
                      </a:path>
                    </a:pathLst>
                  </a:custGeom>
                  <a:solidFill>
                    <a:srgbClr val="F4946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</p:grpSp>
            <p:grpSp>
              <p:nvGrpSpPr>
                <p:cNvPr id="150" name="组合 149"/>
                <p:cNvGrpSpPr/>
                <p:nvPr/>
              </p:nvGrpSpPr>
              <p:grpSpPr>
                <a:xfrm>
                  <a:off x="4365" y="5008"/>
                  <a:ext cx="1345" cy="7490"/>
                  <a:chOff x="2771775" y="3179763"/>
                  <a:chExt cx="854075" cy="4756150"/>
                </a:xfrm>
              </p:grpSpPr>
              <p:sp>
                <p:nvSpPr>
                  <p:cNvPr id="170" name="Freeform 73"/>
                  <p:cNvSpPr/>
                  <p:nvPr>
                    <p:custDataLst>
                      <p:tags r:id="rId38"/>
                    </p:custDataLst>
                  </p:nvPr>
                </p:nvSpPr>
                <p:spPr bwMode="auto">
                  <a:xfrm>
                    <a:off x="2771775" y="3179763"/>
                    <a:ext cx="854075" cy="4756150"/>
                  </a:xfrm>
                  <a:custGeom>
                    <a:avLst/>
                    <a:gdLst>
                      <a:gd name="T0" fmla="*/ 153 w 368"/>
                      <a:gd name="T1" fmla="*/ 2047 h 2047"/>
                      <a:gd name="T2" fmla="*/ 97 w 368"/>
                      <a:gd name="T3" fmla="*/ 1994 h 2047"/>
                      <a:gd name="T4" fmla="*/ 93 w 368"/>
                      <a:gd name="T5" fmla="*/ 1907 h 2047"/>
                      <a:gd name="T6" fmla="*/ 93 w 368"/>
                      <a:gd name="T7" fmla="*/ 1906 h 2047"/>
                      <a:gd name="T8" fmla="*/ 79 w 368"/>
                      <a:gd name="T9" fmla="*/ 1653 h 2047"/>
                      <a:gd name="T10" fmla="*/ 79 w 368"/>
                      <a:gd name="T11" fmla="*/ 1653 h 2047"/>
                      <a:gd name="T12" fmla="*/ 0 w 368"/>
                      <a:gd name="T13" fmla="*/ 218 h 2047"/>
                      <a:gd name="T14" fmla="*/ 78 w 368"/>
                      <a:gd name="T15" fmla="*/ 32 h 2047"/>
                      <a:gd name="T16" fmla="*/ 127 w 368"/>
                      <a:gd name="T17" fmla="*/ 0 h 2047"/>
                      <a:gd name="T18" fmla="*/ 172 w 368"/>
                      <a:gd name="T19" fmla="*/ 27 h 2047"/>
                      <a:gd name="T20" fmla="*/ 270 w 368"/>
                      <a:gd name="T21" fmla="*/ 203 h 2047"/>
                      <a:gd name="T22" fmla="*/ 270 w 368"/>
                      <a:gd name="T23" fmla="*/ 218 h 2047"/>
                      <a:gd name="T24" fmla="*/ 348 w 368"/>
                      <a:gd name="T25" fmla="*/ 1637 h 2047"/>
                      <a:gd name="T26" fmla="*/ 348 w 368"/>
                      <a:gd name="T27" fmla="*/ 1637 h 2047"/>
                      <a:gd name="T28" fmla="*/ 365 w 368"/>
                      <a:gd name="T29" fmla="*/ 1951 h 2047"/>
                      <a:gd name="T30" fmla="*/ 365 w 368"/>
                      <a:gd name="T31" fmla="*/ 1951 h 2047"/>
                      <a:gd name="T32" fmla="*/ 366 w 368"/>
                      <a:gd name="T33" fmla="*/ 1980 h 2047"/>
                      <a:gd name="T34" fmla="*/ 313 w 368"/>
                      <a:gd name="T35" fmla="*/ 2038 h 2047"/>
                      <a:gd name="T36" fmla="*/ 153 w 368"/>
                      <a:gd name="T37" fmla="*/ 2047 h 20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368" h="2047">
                        <a:moveTo>
                          <a:pt x="153" y="2047"/>
                        </a:moveTo>
                        <a:cubicBezTo>
                          <a:pt x="123" y="2047"/>
                          <a:pt x="98" y="2023"/>
                          <a:pt x="97" y="1994"/>
                        </a:cubicBezTo>
                        <a:cubicBezTo>
                          <a:pt x="93" y="1907"/>
                          <a:pt x="93" y="1907"/>
                          <a:pt x="93" y="1907"/>
                        </a:cubicBezTo>
                        <a:cubicBezTo>
                          <a:pt x="93" y="1906"/>
                          <a:pt x="93" y="1906"/>
                          <a:pt x="93" y="1906"/>
                        </a:cubicBezTo>
                        <a:cubicBezTo>
                          <a:pt x="79" y="1653"/>
                          <a:pt x="79" y="1653"/>
                          <a:pt x="79" y="1653"/>
                        </a:cubicBezTo>
                        <a:cubicBezTo>
                          <a:pt x="79" y="1653"/>
                          <a:pt x="79" y="1653"/>
                          <a:pt x="79" y="1653"/>
                        </a:cubicBezTo>
                        <a:cubicBezTo>
                          <a:pt x="0" y="218"/>
                          <a:pt x="0" y="218"/>
                          <a:pt x="0" y="218"/>
                        </a:cubicBezTo>
                        <a:cubicBezTo>
                          <a:pt x="78" y="32"/>
                          <a:pt x="78" y="32"/>
                          <a:pt x="78" y="32"/>
                        </a:cubicBezTo>
                        <a:cubicBezTo>
                          <a:pt x="86" y="13"/>
                          <a:pt x="105" y="0"/>
                          <a:pt x="127" y="0"/>
                        </a:cubicBezTo>
                        <a:cubicBezTo>
                          <a:pt x="146" y="0"/>
                          <a:pt x="163" y="10"/>
                          <a:pt x="172" y="27"/>
                        </a:cubicBezTo>
                        <a:cubicBezTo>
                          <a:pt x="270" y="203"/>
                          <a:pt x="270" y="203"/>
                          <a:pt x="270" y="203"/>
                        </a:cubicBezTo>
                        <a:cubicBezTo>
                          <a:pt x="270" y="218"/>
                          <a:pt x="270" y="218"/>
                          <a:pt x="270" y="218"/>
                        </a:cubicBezTo>
                        <a:cubicBezTo>
                          <a:pt x="348" y="1637"/>
                          <a:pt x="348" y="1637"/>
                          <a:pt x="348" y="1637"/>
                        </a:cubicBezTo>
                        <a:cubicBezTo>
                          <a:pt x="348" y="1637"/>
                          <a:pt x="348" y="1637"/>
                          <a:pt x="348" y="1637"/>
                        </a:cubicBezTo>
                        <a:cubicBezTo>
                          <a:pt x="365" y="1951"/>
                          <a:pt x="365" y="1951"/>
                          <a:pt x="365" y="1951"/>
                        </a:cubicBezTo>
                        <a:cubicBezTo>
                          <a:pt x="365" y="1951"/>
                          <a:pt x="365" y="1951"/>
                          <a:pt x="365" y="1951"/>
                        </a:cubicBezTo>
                        <a:cubicBezTo>
                          <a:pt x="366" y="1980"/>
                          <a:pt x="366" y="1980"/>
                          <a:pt x="366" y="1980"/>
                        </a:cubicBezTo>
                        <a:cubicBezTo>
                          <a:pt x="368" y="2010"/>
                          <a:pt x="344" y="2037"/>
                          <a:pt x="313" y="2038"/>
                        </a:cubicBezTo>
                        <a:lnTo>
                          <a:pt x="153" y="204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71" name="Freeform 74"/>
                  <p:cNvSpPr/>
                  <p:nvPr>
                    <p:custDataLst>
                      <p:tags r:id="rId39"/>
                    </p:custDataLst>
                  </p:nvPr>
                </p:nvSpPr>
                <p:spPr bwMode="auto">
                  <a:xfrm>
                    <a:off x="2871787" y="3441700"/>
                    <a:ext cx="428625" cy="280987"/>
                  </a:xfrm>
                  <a:custGeom>
                    <a:avLst/>
                    <a:gdLst>
                      <a:gd name="T0" fmla="*/ 0 w 270"/>
                      <a:gd name="T1" fmla="*/ 164 h 177"/>
                      <a:gd name="T2" fmla="*/ 1 w 270"/>
                      <a:gd name="T3" fmla="*/ 177 h 177"/>
                      <a:gd name="T4" fmla="*/ 270 w 270"/>
                      <a:gd name="T5" fmla="*/ 163 h 177"/>
                      <a:gd name="T6" fmla="*/ 270 w 270"/>
                      <a:gd name="T7" fmla="*/ 149 h 177"/>
                      <a:gd name="T8" fmla="*/ 187 w 270"/>
                      <a:gd name="T9" fmla="*/ 0 h 177"/>
                      <a:gd name="T10" fmla="*/ 66 w 270"/>
                      <a:gd name="T11" fmla="*/ 6 h 177"/>
                      <a:gd name="T12" fmla="*/ 0 w 270"/>
                      <a:gd name="T13" fmla="*/ 164 h 1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70" h="177">
                        <a:moveTo>
                          <a:pt x="0" y="164"/>
                        </a:moveTo>
                        <a:lnTo>
                          <a:pt x="1" y="177"/>
                        </a:lnTo>
                        <a:lnTo>
                          <a:pt x="270" y="163"/>
                        </a:lnTo>
                        <a:lnTo>
                          <a:pt x="270" y="149"/>
                        </a:lnTo>
                        <a:lnTo>
                          <a:pt x="187" y="0"/>
                        </a:lnTo>
                        <a:lnTo>
                          <a:pt x="66" y="6"/>
                        </a:lnTo>
                        <a:lnTo>
                          <a:pt x="0" y="164"/>
                        </a:lnTo>
                        <a:close/>
                      </a:path>
                    </a:pathLst>
                  </a:custGeom>
                  <a:solidFill>
                    <a:srgbClr val="F5F8F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72" name="Freeform 75"/>
                  <p:cNvSpPr/>
                  <p:nvPr>
                    <p:custDataLst>
                      <p:tags r:id="rId40"/>
                    </p:custDataLst>
                  </p:nvPr>
                </p:nvSpPr>
                <p:spPr bwMode="auto">
                  <a:xfrm>
                    <a:off x="2976562" y="3271838"/>
                    <a:ext cx="192088" cy="179387"/>
                  </a:xfrm>
                  <a:custGeom>
                    <a:avLst/>
                    <a:gdLst>
                      <a:gd name="T0" fmla="*/ 29 w 83"/>
                      <a:gd name="T1" fmla="*/ 9 h 77"/>
                      <a:gd name="T2" fmla="*/ 0 w 83"/>
                      <a:gd name="T3" fmla="*/ 77 h 77"/>
                      <a:gd name="T4" fmla="*/ 83 w 83"/>
                      <a:gd name="T5" fmla="*/ 73 h 77"/>
                      <a:gd name="T6" fmla="*/ 47 w 83"/>
                      <a:gd name="T7" fmla="*/ 8 h 77"/>
                      <a:gd name="T8" fmla="*/ 29 w 83"/>
                      <a:gd name="T9" fmla="*/ 9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3" h="77">
                        <a:moveTo>
                          <a:pt x="29" y="9"/>
                        </a:moveTo>
                        <a:cubicBezTo>
                          <a:pt x="0" y="77"/>
                          <a:pt x="0" y="77"/>
                          <a:pt x="0" y="77"/>
                        </a:cubicBezTo>
                        <a:cubicBezTo>
                          <a:pt x="83" y="73"/>
                          <a:pt x="83" y="73"/>
                          <a:pt x="83" y="73"/>
                        </a:cubicBezTo>
                        <a:cubicBezTo>
                          <a:pt x="47" y="8"/>
                          <a:pt x="47" y="8"/>
                          <a:pt x="47" y="8"/>
                        </a:cubicBezTo>
                        <a:cubicBezTo>
                          <a:pt x="43" y="0"/>
                          <a:pt x="33" y="1"/>
                          <a:pt x="29" y="9"/>
                        </a:cubicBezTo>
                        <a:close/>
                      </a:path>
                    </a:pathLst>
                  </a:custGeom>
                  <a:solidFill>
                    <a:srgbClr val="363B4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73" name="Freeform 76"/>
                  <p:cNvSpPr/>
                  <p:nvPr>
                    <p:custDataLst>
                      <p:tags r:id="rId41"/>
                    </p:custDataLst>
                  </p:nvPr>
                </p:nvSpPr>
                <p:spPr bwMode="auto">
                  <a:xfrm>
                    <a:off x="3092450" y="3441700"/>
                    <a:ext cx="207963" cy="260350"/>
                  </a:xfrm>
                  <a:custGeom>
                    <a:avLst/>
                    <a:gdLst>
                      <a:gd name="T0" fmla="*/ 102 w 131"/>
                      <a:gd name="T1" fmla="*/ 164 h 164"/>
                      <a:gd name="T2" fmla="*/ 131 w 131"/>
                      <a:gd name="T3" fmla="*/ 163 h 164"/>
                      <a:gd name="T4" fmla="*/ 131 w 131"/>
                      <a:gd name="T5" fmla="*/ 149 h 164"/>
                      <a:gd name="T6" fmla="*/ 48 w 131"/>
                      <a:gd name="T7" fmla="*/ 0 h 164"/>
                      <a:gd name="T8" fmla="*/ 0 w 131"/>
                      <a:gd name="T9" fmla="*/ 3 h 164"/>
                      <a:gd name="T10" fmla="*/ 51 w 131"/>
                      <a:gd name="T11" fmla="*/ 160 h 164"/>
                      <a:gd name="T12" fmla="*/ 102 w 131"/>
                      <a:gd name="T13" fmla="*/ 164 h 1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31" h="164">
                        <a:moveTo>
                          <a:pt x="102" y="164"/>
                        </a:moveTo>
                        <a:lnTo>
                          <a:pt x="131" y="163"/>
                        </a:lnTo>
                        <a:lnTo>
                          <a:pt x="131" y="149"/>
                        </a:lnTo>
                        <a:lnTo>
                          <a:pt x="48" y="0"/>
                        </a:lnTo>
                        <a:lnTo>
                          <a:pt x="0" y="3"/>
                        </a:lnTo>
                        <a:lnTo>
                          <a:pt x="51" y="160"/>
                        </a:lnTo>
                        <a:lnTo>
                          <a:pt x="102" y="164"/>
                        </a:lnTo>
                        <a:close/>
                      </a:path>
                    </a:pathLst>
                  </a:custGeom>
                  <a:solidFill>
                    <a:srgbClr val="DBCCB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74" name="Freeform 77"/>
                  <p:cNvSpPr/>
                  <p:nvPr>
                    <p:custDataLst>
                      <p:tags r:id="rId42"/>
                    </p:custDataLst>
                  </p:nvPr>
                </p:nvSpPr>
                <p:spPr bwMode="auto">
                  <a:xfrm>
                    <a:off x="2941637" y="3687763"/>
                    <a:ext cx="544513" cy="3441700"/>
                  </a:xfrm>
                  <a:custGeom>
                    <a:avLst/>
                    <a:gdLst>
                      <a:gd name="T0" fmla="*/ 343 w 343"/>
                      <a:gd name="T1" fmla="*/ 2155 h 2168"/>
                      <a:gd name="T2" fmla="*/ 226 w 343"/>
                      <a:gd name="T3" fmla="*/ 0 h 2168"/>
                      <a:gd name="T4" fmla="*/ 0 w 343"/>
                      <a:gd name="T5" fmla="*/ 13 h 2168"/>
                      <a:gd name="T6" fmla="*/ 117 w 343"/>
                      <a:gd name="T7" fmla="*/ 2168 h 2168"/>
                      <a:gd name="T8" fmla="*/ 343 w 343"/>
                      <a:gd name="T9" fmla="*/ 2155 h 21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43" h="2168">
                        <a:moveTo>
                          <a:pt x="343" y="2155"/>
                        </a:moveTo>
                        <a:lnTo>
                          <a:pt x="226" y="0"/>
                        </a:lnTo>
                        <a:lnTo>
                          <a:pt x="0" y="13"/>
                        </a:lnTo>
                        <a:lnTo>
                          <a:pt x="117" y="2168"/>
                        </a:lnTo>
                        <a:lnTo>
                          <a:pt x="343" y="2155"/>
                        </a:lnTo>
                        <a:close/>
                      </a:path>
                    </a:pathLst>
                  </a:custGeom>
                  <a:solidFill>
                    <a:srgbClr val="F2C87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75" name="Freeform 78"/>
                  <p:cNvSpPr/>
                  <p:nvPr>
                    <p:custDataLst>
                      <p:tags r:id="rId43"/>
                    </p:custDataLst>
                  </p:nvPr>
                </p:nvSpPr>
                <p:spPr bwMode="auto">
                  <a:xfrm>
                    <a:off x="2873375" y="3706813"/>
                    <a:ext cx="279400" cy="3425825"/>
                  </a:xfrm>
                  <a:custGeom>
                    <a:avLst/>
                    <a:gdLst>
                      <a:gd name="T0" fmla="*/ 176 w 176"/>
                      <a:gd name="T1" fmla="*/ 2155 h 2158"/>
                      <a:gd name="T2" fmla="*/ 59 w 176"/>
                      <a:gd name="T3" fmla="*/ 0 h 2158"/>
                      <a:gd name="T4" fmla="*/ 0 w 176"/>
                      <a:gd name="T5" fmla="*/ 3 h 2158"/>
                      <a:gd name="T6" fmla="*/ 117 w 176"/>
                      <a:gd name="T7" fmla="*/ 2158 h 2158"/>
                      <a:gd name="T8" fmla="*/ 176 w 176"/>
                      <a:gd name="T9" fmla="*/ 2155 h 21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6" h="2158">
                        <a:moveTo>
                          <a:pt x="176" y="2155"/>
                        </a:moveTo>
                        <a:lnTo>
                          <a:pt x="59" y="0"/>
                        </a:lnTo>
                        <a:lnTo>
                          <a:pt x="0" y="3"/>
                        </a:lnTo>
                        <a:lnTo>
                          <a:pt x="117" y="2158"/>
                        </a:lnTo>
                        <a:lnTo>
                          <a:pt x="176" y="2155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76" name="Freeform 79"/>
                  <p:cNvSpPr/>
                  <p:nvPr>
                    <p:custDataLst>
                      <p:tags r:id="rId44"/>
                    </p:custDataLst>
                  </p:nvPr>
                </p:nvSpPr>
                <p:spPr bwMode="auto">
                  <a:xfrm>
                    <a:off x="3173412" y="3687763"/>
                    <a:ext cx="312738" cy="3429000"/>
                  </a:xfrm>
                  <a:custGeom>
                    <a:avLst/>
                    <a:gdLst>
                      <a:gd name="T0" fmla="*/ 197 w 197"/>
                      <a:gd name="T1" fmla="*/ 2155 h 2160"/>
                      <a:gd name="T2" fmla="*/ 80 w 197"/>
                      <a:gd name="T3" fmla="*/ 0 h 2160"/>
                      <a:gd name="T4" fmla="*/ 0 w 197"/>
                      <a:gd name="T5" fmla="*/ 5 h 2160"/>
                      <a:gd name="T6" fmla="*/ 117 w 197"/>
                      <a:gd name="T7" fmla="*/ 2160 h 2160"/>
                      <a:gd name="T8" fmla="*/ 197 w 197"/>
                      <a:gd name="T9" fmla="*/ 2155 h 21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7" h="2160">
                        <a:moveTo>
                          <a:pt x="197" y="2155"/>
                        </a:moveTo>
                        <a:lnTo>
                          <a:pt x="80" y="0"/>
                        </a:lnTo>
                        <a:lnTo>
                          <a:pt x="0" y="5"/>
                        </a:lnTo>
                        <a:lnTo>
                          <a:pt x="117" y="2160"/>
                        </a:lnTo>
                        <a:lnTo>
                          <a:pt x="197" y="2155"/>
                        </a:lnTo>
                        <a:close/>
                      </a:path>
                    </a:pathLst>
                  </a:custGeom>
                  <a:solidFill>
                    <a:srgbClr val="F4946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77" name="Freeform 80"/>
                  <p:cNvSpPr/>
                  <p:nvPr>
                    <p:custDataLst>
                      <p:tags r:id="rId45"/>
                    </p:custDataLst>
                  </p:nvPr>
                </p:nvSpPr>
                <p:spPr bwMode="auto">
                  <a:xfrm>
                    <a:off x="3084512" y="7567613"/>
                    <a:ext cx="439738" cy="271462"/>
                  </a:xfrm>
                  <a:custGeom>
                    <a:avLst/>
                    <a:gdLst>
                      <a:gd name="T0" fmla="*/ 185 w 189"/>
                      <a:gd name="T1" fmla="*/ 13 h 117"/>
                      <a:gd name="T2" fmla="*/ 189 w 189"/>
                      <a:gd name="T3" fmla="*/ 94 h 117"/>
                      <a:gd name="T4" fmla="*/ 176 w 189"/>
                      <a:gd name="T5" fmla="*/ 108 h 117"/>
                      <a:gd name="T6" fmla="*/ 18 w 189"/>
                      <a:gd name="T7" fmla="*/ 116 h 117"/>
                      <a:gd name="T8" fmla="*/ 4 w 189"/>
                      <a:gd name="T9" fmla="*/ 104 h 117"/>
                      <a:gd name="T10" fmla="*/ 0 w 189"/>
                      <a:gd name="T11" fmla="*/ 23 h 117"/>
                      <a:gd name="T12" fmla="*/ 13 w 189"/>
                      <a:gd name="T13" fmla="*/ 9 h 117"/>
                      <a:gd name="T14" fmla="*/ 171 w 189"/>
                      <a:gd name="T15" fmla="*/ 1 h 117"/>
                      <a:gd name="T16" fmla="*/ 185 w 189"/>
                      <a:gd name="T17" fmla="*/ 13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89" h="117">
                        <a:moveTo>
                          <a:pt x="185" y="13"/>
                        </a:moveTo>
                        <a:cubicBezTo>
                          <a:pt x="189" y="94"/>
                          <a:pt x="189" y="94"/>
                          <a:pt x="189" y="94"/>
                        </a:cubicBezTo>
                        <a:cubicBezTo>
                          <a:pt x="189" y="101"/>
                          <a:pt x="184" y="107"/>
                          <a:pt x="176" y="108"/>
                        </a:cubicBezTo>
                        <a:cubicBezTo>
                          <a:pt x="18" y="116"/>
                          <a:pt x="18" y="116"/>
                          <a:pt x="18" y="116"/>
                        </a:cubicBezTo>
                        <a:cubicBezTo>
                          <a:pt x="11" y="117"/>
                          <a:pt x="5" y="111"/>
                          <a:pt x="4" y="104"/>
                        </a:cubicBezTo>
                        <a:cubicBezTo>
                          <a:pt x="0" y="23"/>
                          <a:pt x="0" y="23"/>
                          <a:pt x="0" y="23"/>
                        </a:cubicBezTo>
                        <a:cubicBezTo>
                          <a:pt x="0" y="16"/>
                          <a:pt x="6" y="9"/>
                          <a:pt x="13" y="9"/>
                        </a:cubicBezTo>
                        <a:cubicBezTo>
                          <a:pt x="171" y="1"/>
                          <a:pt x="171" y="1"/>
                          <a:pt x="171" y="1"/>
                        </a:cubicBezTo>
                        <a:cubicBezTo>
                          <a:pt x="178" y="0"/>
                          <a:pt x="184" y="6"/>
                          <a:pt x="185" y="13"/>
                        </a:cubicBezTo>
                        <a:close/>
                      </a:path>
                    </a:pathLst>
                  </a:custGeom>
                  <a:solidFill>
                    <a:srgbClr val="E161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78" name="Freeform 81"/>
                  <p:cNvSpPr/>
                  <p:nvPr>
                    <p:custDataLst>
                      <p:tags r:id="rId46"/>
                    </p:custDataLst>
                  </p:nvPr>
                </p:nvSpPr>
                <p:spPr bwMode="auto">
                  <a:xfrm>
                    <a:off x="3057525" y="7094538"/>
                    <a:ext cx="457200" cy="554037"/>
                  </a:xfrm>
                  <a:custGeom>
                    <a:avLst/>
                    <a:gdLst>
                      <a:gd name="T0" fmla="*/ 288 w 288"/>
                      <a:gd name="T1" fmla="*/ 334 h 349"/>
                      <a:gd name="T2" fmla="*/ 270 w 288"/>
                      <a:gd name="T3" fmla="*/ 0 h 349"/>
                      <a:gd name="T4" fmla="*/ 0 w 288"/>
                      <a:gd name="T5" fmla="*/ 14 h 349"/>
                      <a:gd name="T6" fmla="*/ 19 w 288"/>
                      <a:gd name="T7" fmla="*/ 349 h 349"/>
                      <a:gd name="T8" fmla="*/ 288 w 288"/>
                      <a:gd name="T9" fmla="*/ 334 h 3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88" h="349">
                        <a:moveTo>
                          <a:pt x="288" y="334"/>
                        </a:moveTo>
                        <a:lnTo>
                          <a:pt x="270" y="0"/>
                        </a:lnTo>
                        <a:lnTo>
                          <a:pt x="0" y="14"/>
                        </a:lnTo>
                        <a:lnTo>
                          <a:pt x="19" y="349"/>
                        </a:lnTo>
                        <a:lnTo>
                          <a:pt x="288" y="334"/>
                        </a:lnTo>
                        <a:close/>
                      </a:path>
                    </a:pathLst>
                  </a:custGeom>
                  <a:solidFill>
                    <a:srgbClr val="F5F8F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79" name="Freeform 82"/>
                  <p:cNvSpPr/>
                  <p:nvPr>
                    <p:custDataLst>
                      <p:tags r:id="rId47"/>
                    </p:custDataLst>
                  </p:nvPr>
                </p:nvSpPr>
                <p:spPr bwMode="auto">
                  <a:xfrm>
                    <a:off x="3349625" y="7092950"/>
                    <a:ext cx="165100" cy="539750"/>
                  </a:xfrm>
                  <a:custGeom>
                    <a:avLst/>
                    <a:gdLst>
                      <a:gd name="T0" fmla="*/ 104 w 104"/>
                      <a:gd name="T1" fmla="*/ 335 h 340"/>
                      <a:gd name="T2" fmla="*/ 86 w 104"/>
                      <a:gd name="T3" fmla="*/ 0 h 340"/>
                      <a:gd name="T4" fmla="*/ 0 w 104"/>
                      <a:gd name="T5" fmla="*/ 6 h 340"/>
                      <a:gd name="T6" fmla="*/ 19 w 104"/>
                      <a:gd name="T7" fmla="*/ 340 h 340"/>
                      <a:gd name="T8" fmla="*/ 104 w 104"/>
                      <a:gd name="T9" fmla="*/ 335 h 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4" h="340">
                        <a:moveTo>
                          <a:pt x="104" y="335"/>
                        </a:moveTo>
                        <a:lnTo>
                          <a:pt x="86" y="0"/>
                        </a:lnTo>
                        <a:lnTo>
                          <a:pt x="0" y="6"/>
                        </a:lnTo>
                        <a:lnTo>
                          <a:pt x="19" y="340"/>
                        </a:lnTo>
                        <a:lnTo>
                          <a:pt x="104" y="335"/>
                        </a:lnTo>
                        <a:close/>
                      </a:path>
                    </a:pathLst>
                  </a:custGeom>
                  <a:solidFill>
                    <a:srgbClr val="DBCCB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</p:grpSp>
            <p:grpSp>
              <p:nvGrpSpPr>
                <p:cNvPr id="151" name="组合 150"/>
                <p:cNvGrpSpPr/>
                <p:nvPr/>
              </p:nvGrpSpPr>
              <p:grpSpPr>
                <a:xfrm>
                  <a:off x="5190" y="2968"/>
                  <a:ext cx="1585" cy="1625"/>
                  <a:chOff x="3295650" y="1884363"/>
                  <a:chExt cx="1006475" cy="1031875"/>
                </a:xfrm>
              </p:grpSpPr>
              <p:sp>
                <p:nvSpPr>
                  <p:cNvPr id="166" name="Freeform 83"/>
                  <p:cNvSpPr/>
                  <p:nvPr>
                    <p:custDataLst>
                      <p:tags r:id="rId34"/>
                    </p:custDataLst>
                  </p:nvPr>
                </p:nvSpPr>
                <p:spPr bwMode="auto">
                  <a:xfrm>
                    <a:off x="3295650" y="1884363"/>
                    <a:ext cx="1006475" cy="1031875"/>
                  </a:xfrm>
                  <a:custGeom>
                    <a:avLst/>
                    <a:gdLst>
                      <a:gd name="T0" fmla="*/ 259 w 433"/>
                      <a:gd name="T1" fmla="*/ 442 h 444"/>
                      <a:gd name="T2" fmla="*/ 243 w 433"/>
                      <a:gd name="T3" fmla="*/ 433 h 444"/>
                      <a:gd name="T4" fmla="*/ 165 w 433"/>
                      <a:gd name="T5" fmla="*/ 368 h 444"/>
                      <a:gd name="T6" fmla="*/ 65 w 433"/>
                      <a:gd name="T7" fmla="*/ 387 h 444"/>
                      <a:gd name="T8" fmla="*/ 25 w 433"/>
                      <a:gd name="T9" fmla="*/ 372 h 444"/>
                      <a:gd name="T10" fmla="*/ 18 w 433"/>
                      <a:gd name="T11" fmla="*/ 329 h 444"/>
                      <a:gd name="T12" fmla="*/ 56 w 433"/>
                      <a:gd name="T13" fmla="*/ 235 h 444"/>
                      <a:gd name="T14" fmla="*/ 8 w 433"/>
                      <a:gd name="T15" fmla="*/ 146 h 444"/>
                      <a:gd name="T16" fmla="*/ 9 w 433"/>
                      <a:gd name="T17" fmla="*/ 102 h 444"/>
                      <a:gd name="T18" fmla="*/ 48 w 433"/>
                      <a:gd name="T19" fmla="*/ 83 h 444"/>
                      <a:gd name="T20" fmla="*/ 149 w 433"/>
                      <a:gd name="T21" fmla="*/ 90 h 444"/>
                      <a:gd name="T22" fmla="*/ 219 w 433"/>
                      <a:gd name="T23" fmla="*/ 16 h 444"/>
                      <a:gd name="T24" fmla="*/ 261 w 433"/>
                      <a:gd name="T25" fmla="*/ 4 h 444"/>
                      <a:gd name="T26" fmla="*/ 291 w 433"/>
                      <a:gd name="T27" fmla="*/ 35 h 444"/>
                      <a:gd name="T28" fmla="*/ 316 w 433"/>
                      <a:gd name="T29" fmla="*/ 134 h 444"/>
                      <a:gd name="T30" fmla="*/ 408 w 433"/>
                      <a:gd name="T31" fmla="*/ 177 h 444"/>
                      <a:gd name="T32" fmla="*/ 432 w 433"/>
                      <a:gd name="T33" fmla="*/ 213 h 444"/>
                      <a:gd name="T34" fmla="*/ 412 w 433"/>
                      <a:gd name="T35" fmla="*/ 252 h 444"/>
                      <a:gd name="T36" fmla="*/ 326 w 433"/>
                      <a:gd name="T37" fmla="*/ 306 h 444"/>
                      <a:gd name="T38" fmla="*/ 313 w 433"/>
                      <a:gd name="T39" fmla="*/ 406 h 444"/>
                      <a:gd name="T40" fmla="*/ 286 w 433"/>
                      <a:gd name="T41" fmla="*/ 441 h 444"/>
                      <a:gd name="T42" fmla="*/ 259 w 433"/>
                      <a:gd name="T43" fmla="*/ 442 h 4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433" h="444">
                        <a:moveTo>
                          <a:pt x="259" y="442"/>
                        </a:moveTo>
                        <a:cubicBezTo>
                          <a:pt x="253" y="440"/>
                          <a:pt x="248" y="438"/>
                          <a:pt x="243" y="433"/>
                        </a:cubicBezTo>
                        <a:cubicBezTo>
                          <a:pt x="165" y="368"/>
                          <a:pt x="165" y="368"/>
                          <a:pt x="165" y="368"/>
                        </a:cubicBezTo>
                        <a:cubicBezTo>
                          <a:pt x="65" y="387"/>
                          <a:pt x="65" y="387"/>
                          <a:pt x="65" y="387"/>
                        </a:cubicBezTo>
                        <a:cubicBezTo>
                          <a:pt x="50" y="390"/>
                          <a:pt x="34" y="384"/>
                          <a:pt x="25" y="372"/>
                        </a:cubicBezTo>
                        <a:cubicBezTo>
                          <a:pt x="15" y="360"/>
                          <a:pt x="12" y="343"/>
                          <a:pt x="18" y="329"/>
                        </a:cubicBezTo>
                        <a:cubicBezTo>
                          <a:pt x="56" y="235"/>
                          <a:pt x="56" y="235"/>
                          <a:pt x="56" y="235"/>
                        </a:cubicBezTo>
                        <a:cubicBezTo>
                          <a:pt x="8" y="146"/>
                          <a:pt x="8" y="146"/>
                          <a:pt x="8" y="146"/>
                        </a:cubicBezTo>
                        <a:cubicBezTo>
                          <a:pt x="0" y="132"/>
                          <a:pt x="1" y="115"/>
                          <a:pt x="9" y="102"/>
                        </a:cubicBezTo>
                        <a:cubicBezTo>
                          <a:pt x="18" y="89"/>
                          <a:pt x="33" y="82"/>
                          <a:pt x="48" y="83"/>
                        </a:cubicBezTo>
                        <a:cubicBezTo>
                          <a:pt x="149" y="90"/>
                          <a:pt x="149" y="90"/>
                          <a:pt x="149" y="90"/>
                        </a:cubicBezTo>
                        <a:cubicBezTo>
                          <a:pt x="219" y="16"/>
                          <a:pt x="219" y="16"/>
                          <a:pt x="219" y="16"/>
                        </a:cubicBezTo>
                        <a:cubicBezTo>
                          <a:pt x="230" y="5"/>
                          <a:pt x="246" y="0"/>
                          <a:pt x="261" y="4"/>
                        </a:cubicBezTo>
                        <a:cubicBezTo>
                          <a:pt x="276" y="8"/>
                          <a:pt x="288" y="20"/>
                          <a:pt x="291" y="35"/>
                        </a:cubicBezTo>
                        <a:cubicBezTo>
                          <a:pt x="316" y="134"/>
                          <a:pt x="316" y="134"/>
                          <a:pt x="316" y="134"/>
                        </a:cubicBezTo>
                        <a:cubicBezTo>
                          <a:pt x="408" y="177"/>
                          <a:pt x="408" y="177"/>
                          <a:pt x="408" y="177"/>
                        </a:cubicBezTo>
                        <a:cubicBezTo>
                          <a:pt x="422" y="184"/>
                          <a:pt x="431" y="198"/>
                          <a:pt x="432" y="213"/>
                        </a:cubicBezTo>
                        <a:cubicBezTo>
                          <a:pt x="433" y="229"/>
                          <a:pt x="425" y="244"/>
                          <a:pt x="412" y="252"/>
                        </a:cubicBezTo>
                        <a:cubicBezTo>
                          <a:pt x="326" y="306"/>
                          <a:pt x="326" y="306"/>
                          <a:pt x="326" y="306"/>
                        </a:cubicBezTo>
                        <a:cubicBezTo>
                          <a:pt x="313" y="406"/>
                          <a:pt x="313" y="406"/>
                          <a:pt x="313" y="406"/>
                        </a:cubicBezTo>
                        <a:cubicBezTo>
                          <a:pt x="311" y="422"/>
                          <a:pt x="300" y="435"/>
                          <a:pt x="286" y="441"/>
                        </a:cubicBezTo>
                        <a:cubicBezTo>
                          <a:pt x="277" y="444"/>
                          <a:pt x="268" y="444"/>
                          <a:pt x="259" y="442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40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67" name="Freeform 84"/>
                  <p:cNvSpPr/>
                  <p:nvPr>
                    <p:custDataLst>
                      <p:tags r:id="rId35"/>
                    </p:custDataLst>
                  </p:nvPr>
                </p:nvSpPr>
                <p:spPr bwMode="auto">
                  <a:xfrm>
                    <a:off x="3400425" y="1989138"/>
                    <a:ext cx="800100" cy="827087"/>
                  </a:xfrm>
                  <a:custGeom>
                    <a:avLst/>
                    <a:gdLst>
                      <a:gd name="T0" fmla="*/ 300 w 504"/>
                      <a:gd name="T1" fmla="*/ 0 h 521"/>
                      <a:gd name="T2" fmla="*/ 343 w 504"/>
                      <a:gd name="T3" fmla="*/ 174 h 521"/>
                      <a:gd name="T4" fmla="*/ 504 w 504"/>
                      <a:gd name="T5" fmla="*/ 250 h 521"/>
                      <a:gd name="T6" fmla="*/ 353 w 504"/>
                      <a:gd name="T7" fmla="*/ 344 h 521"/>
                      <a:gd name="T8" fmla="*/ 329 w 504"/>
                      <a:gd name="T9" fmla="*/ 521 h 521"/>
                      <a:gd name="T10" fmla="*/ 193 w 504"/>
                      <a:gd name="T11" fmla="*/ 406 h 521"/>
                      <a:gd name="T12" fmla="*/ 18 w 504"/>
                      <a:gd name="T13" fmla="*/ 439 h 521"/>
                      <a:gd name="T14" fmla="*/ 85 w 504"/>
                      <a:gd name="T15" fmla="*/ 274 h 521"/>
                      <a:gd name="T16" fmla="*/ 0 w 504"/>
                      <a:gd name="T17" fmla="*/ 117 h 521"/>
                      <a:gd name="T18" fmla="*/ 177 w 504"/>
                      <a:gd name="T19" fmla="*/ 130 h 521"/>
                      <a:gd name="T20" fmla="*/ 300 w 504"/>
                      <a:gd name="T21" fmla="*/ 0 h 5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504" h="521">
                        <a:moveTo>
                          <a:pt x="300" y="0"/>
                        </a:moveTo>
                        <a:lnTo>
                          <a:pt x="343" y="174"/>
                        </a:lnTo>
                        <a:lnTo>
                          <a:pt x="504" y="250"/>
                        </a:lnTo>
                        <a:lnTo>
                          <a:pt x="353" y="344"/>
                        </a:lnTo>
                        <a:lnTo>
                          <a:pt x="329" y="521"/>
                        </a:lnTo>
                        <a:lnTo>
                          <a:pt x="193" y="406"/>
                        </a:lnTo>
                        <a:lnTo>
                          <a:pt x="18" y="439"/>
                        </a:lnTo>
                        <a:lnTo>
                          <a:pt x="85" y="274"/>
                        </a:lnTo>
                        <a:lnTo>
                          <a:pt x="0" y="117"/>
                        </a:lnTo>
                        <a:lnTo>
                          <a:pt x="177" y="130"/>
                        </a:lnTo>
                        <a:lnTo>
                          <a:pt x="300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68" name="Freeform 85"/>
                  <p:cNvSpPr/>
                  <p:nvPr>
                    <p:custDataLst>
                      <p:tags r:id="rId36"/>
                    </p:custDataLst>
                  </p:nvPr>
                </p:nvSpPr>
                <p:spPr bwMode="auto">
                  <a:xfrm>
                    <a:off x="3765550" y="2263775"/>
                    <a:ext cx="179388" cy="179387"/>
                  </a:xfrm>
                  <a:custGeom>
                    <a:avLst/>
                    <a:gdLst>
                      <a:gd name="T0" fmla="*/ 72 w 77"/>
                      <a:gd name="T1" fmla="*/ 47 h 77"/>
                      <a:gd name="T2" fmla="*/ 29 w 77"/>
                      <a:gd name="T3" fmla="*/ 72 h 77"/>
                      <a:gd name="T4" fmla="*/ 4 w 77"/>
                      <a:gd name="T5" fmla="*/ 30 h 77"/>
                      <a:gd name="T6" fmla="*/ 47 w 77"/>
                      <a:gd name="T7" fmla="*/ 5 h 77"/>
                      <a:gd name="T8" fmla="*/ 72 w 77"/>
                      <a:gd name="T9" fmla="*/ 47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7" h="77">
                        <a:moveTo>
                          <a:pt x="72" y="47"/>
                        </a:moveTo>
                        <a:cubicBezTo>
                          <a:pt x="67" y="66"/>
                          <a:pt x="48" y="77"/>
                          <a:pt x="29" y="72"/>
                        </a:cubicBezTo>
                        <a:cubicBezTo>
                          <a:pt x="11" y="67"/>
                          <a:pt x="0" y="48"/>
                          <a:pt x="4" y="30"/>
                        </a:cubicBezTo>
                        <a:cubicBezTo>
                          <a:pt x="9" y="11"/>
                          <a:pt x="28" y="0"/>
                          <a:pt x="47" y="5"/>
                        </a:cubicBezTo>
                        <a:cubicBezTo>
                          <a:pt x="66" y="10"/>
                          <a:pt x="77" y="29"/>
                          <a:pt x="72" y="47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69" name="Freeform 86"/>
                  <p:cNvSpPr/>
                  <p:nvPr>
                    <p:custDataLst>
                      <p:tags r:id="rId37"/>
                    </p:custDataLst>
                  </p:nvPr>
                </p:nvSpPr>
                <p:spPr bwMode="auto">
                  <a:xfrm>
                    <a:off x="3830637" y="2476500"/>
                    <a:ext cx="69850" cy="69850"/>
                  </a:xfrm>
                  <a:custGeom>
                    <a:avLst/>
                    <a:gdLst>
                      <a:gd name="T0" fmla="*/ 28 w 30"/>
                      <a:gd name="T1" fmla="*/ 19 h 30"/>
                      <a:gd name="T2" fmla="*/ 12 w 30"/>
                      <a:gd name="T3" fmla="*/ 28 h 30"/>
                      <a:gd name="T4" fmla="*/ 2 w 30"/>
                      <a:gd name="T5" fmla="*/ 12 h 30"/>
                      <a:gd name="T6" fmla="*/ 19 w 30"/>
                      <a:gd name="T7" fmla="*/ 2 h 30"/>
                      <a:gd name="T8" fmla="*/ 28 w 30"/>
                      <a:gd name="T9" fmla="*/ 19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0" h="30">
                        <a:moveTo>
                          <a:pt x="28" y="19"/>
                        </a:moveTo>
                        <a:cubicBezTo>
                          <a:pt x="27" y="26"/>
                          <a:pt x="19" y="30"/>
                          <a:pt x="12" y="28"/>
                        </a:cubicBezTo>
                        <a:cubicBezTo>
                          <a:pt x="5" y="26"/>
                          <a:pt x="0" y="19"/>
                          <a:pt x="2" y="12"/>
                        </a:cubicBezTo>
                        <a:cubicBezTo>
                          <a:pt x="4" y="4"/>
                          <a:pt x="12" y="0"/>
                          <a:pt x="19" y="2"/>
                        </a:cubicBezTo>
                        <a:cubicBezTo>
                          <a:pt x="26" y="4"/>
                          <a:pt x="30" y="11"/>
                          <a:pt x="28" y="1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</p:grpSp>
            <p:grpSp>
              <p:nvGrpSpPr>
                <p:cNvPr id="152" name="组合 151"/>
                <p:cNvGrpSpPr/>
                <p:nvPr/>
              </p:nvGrpSpPr>
              <p:grpSpPr>
                <a:xfrm>
                  <a:off x="3357" y="3963"/>
                  <a:ext cx="700" cy="717"/>
                  <a:chOff x="2132012" y="2516188"/>
                  <a:chExt cx="444500" cy="455612"/>
                </a:xfrm>
              </p:grpSpPr>
              <p:sp>
                <p:nvSpPr>
                  <p:cNvPr id="162" name="Freeform 91"/>
                  <p:cNvSpPr/>
                  <p:nvPr>
                    <p:custDataLst>
                      <p:tags r:id="rId30"/>
                    </p:custDataLst>
                  </p:nvPr>
                </p:nvSpPr>
                <p:spPr bwMode="auto">
                  <a:xfrm>
                    <a:off x="2132012" y="2516188"/>
                    <a:ext cx="444500" cy="455612"/>
                  </a:xfrm>
                  <a:custGeom>
                    <a:avLst/>
                    <a:gdLst>
                      <a:gd name="T0" fmla="*/ 178 w 191"/>
                      <a:gd name="T1" fmla="*/ 157 h 196"/>
                      <a:gd name="T2" fmla="*/ 170 w 191"/>
                      <a:gd name="T3" fmla="*/ 158 h 196"/>
                      <a:gd name="T4" fmla="*/ 126 w 191"/>
                      <a:gd name="T5" fmla="*/ 156 h 196"/>
                      <a:gd name="T6" fmla="*/ 95 w 191"/>
                      <a:gd name="T7" fmla="*/ 189 h 196"/>
                      <a:gd name="T8" fmla="*/ 77 w 191"/>
                      <a:gd name="T9" fmla="*/ 195 h 196"/>
                      <a:gd name="T10" fmla="*/ 64 w 191"/>
                      <a:gd name="T11" fmla="*/ 181 h 196"/>
                      <a:gd name="T12" fmla="*/ 52 w 191"/>
                      <a:gd name="T13" fmla="*/ 138 h 196"/>
                      <a:gd name="T14" fmla="*/ 12 w 191"/>
                      <a:gd name="T15" fmla="*/ 120 h 196"/>
                      <a:gd name="T16" fmla="*/ 1 w 191"/>
                      <a:gd name="T17" fmla="*/ 104 h 196"/>
                      <a:gd name="T18" fmla="*/ 9 w 191"/>
                      <a:gd name="T19" fmla="*/ 87 h 196"/>
                      <a:gd name="T20" fmla="*/ 47 w 191"/>
                      <a:gd name="T21" fmla="*/ 63 h 196"/>
                      <a:gd name="T22" fmla="*/ 52 w 191"/>
                      <a:gd name="T23" fmla="*/ 18 h 196"/>
                      <a:gd name="T24" fmla="*/ 63 w 191"/>
                      <a:gd name="T25" fmla="*/ 3 h 196"/>
                      <a:gd name="T26" fmla="*/ 82 w 191"/>
                      <a:gd name="T27" fmla="*/ 6 h 196"/>
                      <a:gd name="T28" fmla="*/ 117 w 191"/>
                      <a:gd name="T29" fmla="*/ 34 h 196"/>
                      <a:gd name="T30" fmla="*/ 160 w 191"/>
                      <a:gd name="T31" fmla="*/ 25 h 196"/>
                      <a:gd name="T32" fmla="*/ 178 w 191"/>
                      <a:gd name="T33" fmla="*/ 31 h 196"/>
                      <a:gd name="T34" fmla="*/ 182 w 191"/>
                      <a:gd name="T35" fmla="*/ 50 h 196"/>
                      <a:gd name="T36" fmla="*/ 165 w 191"/>
                      <a:gd name="T37" fmla="*/ 92 h 196"/>
                      <a:gd name="T38" fmla="*/ 187 w 191"/>
                      <a:gd name="T39" fmla="*/ 131 h 196"/>
                      <a:gd name="T40" fmla="*/ 187 w 191"/>
                      <a:gd name="T41" fmla="*/ 150 h 196"/>
                      <a:gd name="T42" fmla="*/ 178 w 191"/>
                      <a:gd name="T43" fmla="*/ 157 h 1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191" h="196">
                        <a:moveTo>
                          <a:pt x="178" y="157"/>
                        </a:moveTo>
                        <a:cubicBezTo>
                          <a:pt x="176" y="158"/>
                          <a:pt x="173" y="159"/>
                          <a:pt x="170" y="158"/>
                        </a:cubicBezTo>
                        <a:cubicBezTo>
                          <a:pt x="126" y="156"/>
                          <a:pt x="126" y="156"/>
                          <a:pt x="126" y="156"/>
                        </a:cubicBezTo>
                        <a:cubicBezTo>
                          <a:pt x="95" y="189"/>
                          <a:pt x="95" y="189"/>
                          <a:pt x="95" y="189"/>
                        </a:cubicBezTo>
                        <a:cubicBezTo>
                          <a:pt x="91" y="194"/>
                          <a:pt x="84" y="196"/>
                          <a:pt x="77" y="195"/>
                        </a:cubicBezTo>
                        <a:cubicBezTo>
                          <a:pt x="71" y="193"/>
                          <a:pt x="65" y="188"/>
                          <a:pt x="64" y="181"/>
                        </a:cubicBezTo>
                        <a:cubicBezTo>
                          <a:pt x="52" y="138"/>
                          <a:pt x="52" y="138"/>
                          <a:pt x="52" y="138"/>
                        </a:cubicBezTo>
                        <a:cubicBezTo>
                          <a:pt x="12" y="120"/>
                          <a:pt x="12" y="120"/>
                          <a:pt x="12" y="120"/>
                        </a:cubicBezTo>
                        <a:cubicBezTo>
                          <a:pt x="5" y="117"/>
                          <a:pt x="1" y="111"/>
                          <a:pt x="1" y="104"/>
                        </a:cubicBezTo>
                        <a:cubicBezTo>
                          <a:pt x="0" y="97"/>
                          <a:pt x="3" y="90"/>
                          <a:pt x="9" y="87"/>
                        </a:cubicBezTo>
                        <a:cubicBezTo>
                          <a:pt x="47" y="63"/>
                          <a:pt x="47" y="63"/>
                          <a:pt x="47" y="63"/>
                        </a:cubicBezTo>
                        <a:cubicBezTo>
                          <a:pt x="52" y="18"/>
                          <a:pt x="52" y="18"/>
                          <a:pt x="52" y="18"/>
                        </a:cubicBezTo>
                        <a:cubicBezTo>
                          <a:pt x="52" y="11"/>
                          <a:pt x="57" y="6"/>
                          <a:pt x="63" y="3"/>
                        </a:cubicBezTo>
                        <a:cubicBezTo>
                          <a:pt x="69" y="0"/>
                          <a:pt x="77" y="1"/>
                          <a:pt x="82" y="6"/>
                        </a:cubicBezTo>
                        <a:cubicBezTo>
                          <a:pt x="117" y="34"/>
                          <a:pt x="117" y="34"/>
                          <a:pt x="117" y="34"/>
                        </a:cubicBezTo>
                        <a:cubicBezTo>
                          <a:pt x="160" y="25"/>
                          <a:pt x="160" y="25"/>
                          <a:pt x="160" y="25"/>
                        </a:cubicBezTo>
                        <a:cubicBezTo>
                          <a:pt x="167" y="24"/>
                          <a:pt x="174" y="26"/>
                          <a:pt x="178" y="31"/>
                        </a:cubicBezTo>
                        <a:cubicBezTo>
                          <a:pt x="183" y="37"/>
                          <a:pt x="184" y="44"/>
                          <a:pt x="182" y="50"/>
                        </a:cubicBezTo>
                        <a:cubicBezTo>
                          <a:pt x="165" y="92"/>
                          <a:pt x="165" y="92"/>
                          <a:pt x="165" y="92"/>
                        </a:cubicBezTo>
                        <a:cubicBezTo>
                          <a:pt x="187" y="131"/>
                          <a:pt x="187" y="131"/>
                          <a:pt x="187" y="131"/>
                        </a:cubicBezTo>
                        <a:cubicBezTo>
                          <a:pt x="191" y="137"/>
                          <a:pt x="191" y="144"/>
                          <a:pt x="187" y="150"/>
                        </a:cubicBezTo>
                        <a:cubicBezTo>
                          <a:pt x="185" y="153"/>
                          <a:pt x="182" y="156"/>
                          <a:pt x="178" y="157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63" name="Freeform 92"/>
                  <p:cNvSpPr/>
                  <p:nvPr>
                    <p:custDataLst>
                      <p:tags r:id="rId31"/>
                    </p:custDataLst>
                  </p:nvPr>
                </p:nvSpPr>
                <p:spPr bwMode="auto">
                  <a:xfrm>
                    <a:off x="2176462" y="2563813"/>
                    <a:ext cx="354013" cy="361950"/>
                  </a:xfrm>
                  <a:custGeom>
                    <a:avLst/>
                    <a:gdLst>
                      <a:gd name="T0" fmla="*/ 75 w 223"/>
                      <a:gd name="T1" fmla="*/ 0 h 228"/>
                      <a:gd name="T2" fmla="*/ 136 w 223"/>
                      <a:gd name="T3" fmla="*/ 49 h 228"/>
                      <a:gd name="T4" fmla="*/ 212 w 223"/>
                      <a:gd name="T5" fmla="*/ 33 h 228"/>
                      <a:gd name="T6" fmla="*/ 185 w 223"/>
                      <a:gd name="T7" fmla="*/ 107 h 228"/>
                      <a:gd name="T8" fmla="*/ 223 w 223"/>
                      <a:gd name="T9" fmla="*/ 175 h 228"/>
                      <a:gd name="T10" fmla="*/ 145 w 223"/>
                      <a:gd name="T11" fmla="*/ 171 h 228"/>
                      <a:gd name="T12" fmla="*/ 92 w 223"/>
                      <a:gd name="T13" fmla="*/ 228 h 228"/>
                      <a:gd name="T14" fmla="*/ 72 w 223"/>
                      <a:gd name="T15" fmla="*/ 153 h 228"/>
                      <a:gd name="T16" fmla="*/ 0 w 223"/>
                      <a:gd name="T17" fmla="*/ 120 h 228"/>
                      <a:gd name="T18" fmla="*/ 66 w 223"/>
                      <a:gd name="T19" fmla="*/ 77 h 228"/>
                      <a:gd name="T20" fmla="*/ 75 w 223"/>
                      <a:gd name="T21" fmla="*/ 0 h 2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223" h="228">
                        <a:moveTo>
                          <a:pt x="75" y="0"/>
                        </a:moveTo>
                        <a:lnTo>
                          <a:pt x="136" y="49"/>
                        </a:lnTo>
                        <a:lnTo>
                          <a:pt x="212" y="33"/>
                        </a:lnTo>
                        <a:lnTo>
                          <a:pt x="185" y="107"/>
                        </a:lnTo>
                        <a:lnTo>
                          <a:pt x="223" y="175"/>
                        </a:lnTo>
                        <a:lnTo>
                          <a:pt x="145" y="171"/>
                        </a:lnTo>
                        <a:lnTo>
                          <a:pt x="92" y="228"/>
                        </a:lnTo>
                        <a:lnTo>
                          <a:pt x="72" y="153"/>
                        </a:lnTo>
                        <a:lnTo>
                          <a:pt x="0" y="120"/>
                        </a:lnTo>
                        <a:lnTo>
                          <a:pt x="66" y="77"/>
                        </a:lnTo>
                        <a:lnTo>
                          <a:pt x="75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64" name="Freeform 93"/>
                  <p:cNvSpPr/>
                  <p:nvPr>
                    <p:custDataLst>
                      <p:tags r:id="rId32"/>
                    </p:custDataLst>
                  </p:nvPr>
                </p:nvSpPr>
                <p:spPr bwMode="auto">
                  <a:xfrm>
                    <a:off x="2344737" y="2655888"/>
                    <a:ext cx="77788" cy="80962"/>
                  </a:xfrm>
                  <a:custGeom>
                    <a:avLst/>
                    <a:gdLst>
                      <a:gd name="T0" fmla="*/ 31 w 34"/>
                      <a:gd name="T1" fmla="*/ 12 h 35"/>
                      <a:gd name="T2" fmla="*/ 23 w 34"/>
                      <a:gd name="T3" fmla="*/ 32 h 35"/>
                      <a:gd name="T4" fmla="*/ 3 w 34"/>
                      <a:gd name="T5" fmla="*/ 24 h 35"/>
                      <a:gd name="T6" fmla="*/ 11 w 34"/>
                      <a:gd name="T7" fmla="*/ 4 h 35"/>
                      <a:gd name="T8" fmla="*/ 31 w 34"/>
                      <a:gd name="T9" fmla="*/ 12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4" h="35">
                        <a:moveTo>
                          <a:pt x="31" y="12"/>
                        </a:moveTo>
                        <a:cubicBezTo>
                          <a:pt x="34" y="20"/>
                          <a:pt x="31" y="29"/>
                          <a:pt x="23" y="32"/>
                        </a:cubicBezTo>
                        <a:cubicBezTo>
                          <a:pt x="15" y="35"/>
                          <a:pt x="6" y="31"/>
                          <a:pt x="3" y="24"/>
                        </a:cubicBezTo>
                        <a:cubicBezTo>
                          <a:pt x="0" y="16"/>
                          <a:pt x="3" y="7"/>
                          <a:pt x="11" y="4"/>
                        </a:cubicBezTo>
                        <a:cubicBezTo>
                          <a:pt x="19" y="0"/>
                          <a:pt x="28" y="4"/>
                          <a:pt x="31" y="12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65" name="Freeform 94"/>
                  <p:cNvSpPr/>
                  <p:nvPr>
                    <p:custDataLst>
                      <p:tags r:id="rId33"/>
                    </p:custDataLst>
                  </p:nvPr>
                </p:nvSpPr>
                <p:spPr bwMode="auto">
                  <a:xfrm>
                    <a:off x="2413000" y="2735263"/>
                    <a:ext cx="33338" cy="30162"/>
                  </a:xfrm>
                  <a:custGeom>
                    <a:avLst/>
                    <a:gdLst>
                      <a:gd name="T0" fmla="*/ 12 w 14"/>
                      <a:gd name="T1" fmla="*/ 4 h 13"/>
                      <a:gd name="T2" fmla="*/ 9 w 14"/>
                      <a:gd name="T3" fmla="*/ 12 h 13"/>
                      <a:gd name="T4" fmla="*/ 1 w 14"/>
                      <a:gd name="T5" fmla="*/ 9 h 13"/>
                      <a:gd name="T6" fmla="*/ 5 w 14"/>
                      <a:gd name="T7" fmla="*/ 1 h 13"/>
                      <a:gd name="T8" fmla="*/ 12 w 14"/>
                      <a:gd name="T9" fmla="*/ 4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" h="13">
                        <a:moveTo>
                          <a:pt x="12" y="4"/>
                        </a:moveTo>
                        <a:cubicBezTo>
                          <a:pt x="14" y="7"/>
                          <a:pt x="12" y="11"/>
                          <a:pt x="9" y="12"/>
                        </a:cubicBezTo>
                        <a:cubicBezTo>
                          <a:pt x="6" y="13"/>
                          <a:pt x="3" y="12"/>
                          <a:pt x="1" y="9"/>
                        </a:cubicBezTo>
                        <a:cubicBezTo>
                          <a:pt x="0" y="6"/>
                          <a:pt x="2" y="2"/>
                          <a:pt x="5" y="1"/>
                        </a:cubicBezTo>
                        <a:cubicBezTo>
                          <a:pt x="8" y="0"/>
                          <a:pt x="11" y="1"/>
                          <a:pt x="12" y="4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</p:grpSp>
            <p:grpSp>
              <p:nvGrpSpPr>
                <p:cNvPr id="153" name="组合 152"/>
                <p:cNvGrpSpPr/>
                <p:nvPr/>
              </p:nvGrpSpPr>
              <p:grpSpPr>
                <a:xfrm>
                  <a:off x="180" y="7565"/>
                  <a:ext cx="990" cy="987"/>
                  <a:chOff x="114300" y="4803775"/>
                  <a:chExt cx="628650" cy="627062"/>
                </a:xfrm>
              </p:grpSpPr>
              <p:sp>
                <p:nvSpPr>
                  <p:cNvPr id="158" name="Freeform 95"/>
                  <p:cNvSpPr/>
                  <p:nvPr>
                    <p:custDataLst>
                      <p:tags r:id="rId26"/>
                    </p:custDataLst>
                  </p:nvPr>
                </p:nvSpPr>
                <p:spPr bwMode="auto">
                  <a:xfrm>
                    <a:off x="114300" y="4803775"/>
                    <a:ext cx="628650" cy="627062"/>
                  </a:xfrm>
                  <a:custGeom>
                    <a:avLst/>
                    <a:gdLst>
                      <a:gd name="T0" fmla="*/ 179 w 271"/>
                      <a:gd name="T1" fmla="*/ 269 h 270"/>
                      <a:gd name="T2" fmla="*/ 168 w 271"/>
                      <a:gd name="T3" fmla="*/ 265 h 270"/>
                      <a:gd name="T4" fmla="*/ 117 w 271"/>
                      <a:gd name="T5" fmla="*/ 230 h 270"/>
                      <a:gd name="T6" fmla="*/ 57 w 271"/>
                      <a:gd name="T7" fmla="*/ 248 h 270"/>
                      <a:gd name="T8" fmla="*/ 31 w 271"/>
                      <a:gd name="T9" fmla="*/ 241 h 270"/>
                      <a:gd name="T10" fmla="*/ 24 w 271"/>
                      <a:gd name="T11" fmla="*/ 216 h 270"/>
                      <a:gd name="T12" fmla="*/ 41 w 271"/>
                      <a:gd name="T13" fmla="*/ 156 h 270"/>
                      <a:gd name="T14" fmla="*/ 6 w 271"/>
                      <a:gd name="T15" fmla="*/ 104 h 270"/>
                      <a:gd name="T16" fmla="*/ 4 w 271"/>
                      <a:gd name="T17" fmla="*/ 78 h 270"/>
                      <a:gd name="T18" fmla="*/ 26 w 271"/>
                      <a:gd name="T19" fmla="*/ 63 h 270"/>
                      <a:gd name="T20" fmla="*/ 89 w 271"/>
                      <a:gd name="T21" fmla="*/ 61 h 270"/>
                      <a:gd name="T22" fmla="*/ 127 w 271"/>
                      <a:gd name="T23" fmla="*/ 12 h 270"/>
                      <a:gd name="T24" fmla="*/ 151 w 271"/>
                      <a:gd name="T25" fmla="*/ 2 h 270"/>
                      <a:gd name="T26" fmla="*/ 172 w 271"/>
                      <a:gd name="T27" fmla="*/ 18 h 270"/>
                      <a:gd name="T28" fmla="*/ 193 w 271"/>
                      <a:gd name="T29" fmla="*/ 77 h 270"/>
                      <a:gd name="T30" fmla="*/ 252 w 271"/>
                      <a:gd name="T31" fmla="*/ 98 h 270"/>
                      <a:gd name="T32" fmla="*/ 269 w 271"/>
                      <a:gd name="T33" fmla="*/ 118 h 270"/>
                      <a:gd name="T34" fmla="*/ 260 w 271"/>
                      <a:gd name="T35" fmla="*/ 143 h 270"/>
                      <a:gd name="T36" fmla="*/ 210 w 271"/>
                      <a:gd name="T37" fmla="*/ 181 h 270"/>
                      <a:gd name="T38" fmla="*/ 209 w 271"/>
                      <a:gd name="T39" fmla="*/ 244 h 270"/>
                      <a:gd name="T40" fmla="*/ 195 w 271"/>
                      <a:gd name="T41" fmla="*/ 266 h 270"/>
                      <a:gd name="T42" fmla="*/ 179 w 271"/>
                      <a:gd name="T43" fmla="*/ 269 h 2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271" h="270">
                        <a:moveTo>
                          <a:pt x="179" y="269"/>
                        </a:moveTo>
                        <a:cubicBezTo>
                          <a:pt x="175" y="268"/>
                          <a:pt x="172" y="267"/>
                          <a:pt x="168" y="265"/>
                        </a:cubicBezTo>
                        <a:cubicBezTo>
                          <a:pt x="117" y="230"/>
                          <a:pt x="117" y="230"/>
                          <a:pt x="117" y="230"/>
                        </a:cubicBezTo>
                        <a:cubicBezTo>
                          <a:pt x="57" y="248"/>
                          <a:pt x="57" y="248"/>
                          <a:pt x="57" y="248"/>
                        </a:cubicBezTo>
                        <a:cubicBezTo>
                          <a:pt x="48" y="251"/>
                          <a:pt x="38" y="248"/>
                          <a:pt x="31" y="241"/>
                        </a:cubicBezTo>
                        <a:cubicBezTo>
                          <a:pt x="24" y="235"/>
                          <a:pt x="21" y="225"/>
                          <a:pt x="24" y="216"/>
                        </a:cubicBezTo>
                        <a:cubicBezTo>
                          <a:pt x="41" y="156"/>
                          <a:pt x="41" y="156"/>
                          <a:pt x="41" y="156"/>
                        </a:cubicBezTo>
                        <a:cubicBezTo>
                          <a:pt x="6" y="104"/>
                          <a:pt x="6" y="104"/>
                          <a:pt x="6" y="104"/>
                        </a:cubicBezTo>
                        <a:cubicBezTo>
                          <a:pt x="0" y="96"/>
                          <a:pt x="0" y="86"/>
                          <a:pt x="4" y="78"/>
                        </a:cubicBezTo>
                        <a:cubicBezTo>
                          <a:pt x="8" y="69"/>
                          <a:pt x="17" y="64"/>
                          <a:pt x="26" y="63"/>
                        </a:cubicBezTo>
                        <a:cubicBezTo>
                          <a:pt x="89" y="61"/>
                          <a:pt x="89" y="61"/>
                          <a:pt x="89" y="61"/>
                        </a:cubicBezTo>
                        <a:cubicBezTo>
                          <a:pt x="127" y="12"/>
                          <a:pt x="127" y="12"/>
                          <a:pt x="127" y="12"/>
                        </a:cubicBezTo>
                        <a:cubicBezTo>
                          <a:pt x="132" y="4"/>
                          <a:pt x="142" y="0"/>
                          <a:pt x="151" y="2"/>
                        </a:cubicBezTo>
                        <a:cubicBezTo>
                          <a:pt x="161" y="3"/>
                          <a:pt x="169" y="9"/>
                          <a:pt x="172" y="18"/>
                        </a:cubicBezTo>
                        <a:cubicBezTo>
                          <a:pt x="193" y="77"/>
                          <a:pt x="193" y="77"/>
                          <a:pt x="193" y="77"/>
                        </a:cubicBezTo>
                        <a:cubicBezTo>
                          <a:pt x="252" y="98"/>
                          <a:pt x="252" y="98"/>
                          <a:pt x="252" y="98"/>
                        </a:cubicBezTo>
                        <a:cubicBezTo>
                          <a:pt x="261" y="101"/>
                          <a:pt x="268" y="109"/>
                          <a:pt x="269" y="118"/>
                        </a:cubicBezTo>
                        <a:cubicBezTo>
                          <a:pt x="271" y="128"/>
                          <a:pt x="267" y="137"/>
                          <a:pt x="260" y="143"/>
                        </a:cubicBezTo>
                        <a:cubicBezTo>
                          <a:pt x="210" y="181"/>
                          <a:pt x="210" y="181"/>
                          <a:pt x="210" y="181"/>
                        </a:cubicBezTo>
                        <a:cubicBezTo>
                          <a:pt x="209" y="244"/>
                          <a:pt x="209" y="244"/>
                          <a:pt x="209" y="244"/>
                        </a:cubicBezTo>
                        <a:cubicBezTo>
                          <a:pt x="209" y="253"/>
                          <a:pt x="203" y="262"/>
                          <a:pt x="195" y="266"/>
                        </a:cubicBezTo>
                        <a:cubicBezTo>
                          <a:pt x="190" y="269"/>
                          <a:pt x="184" y="270"/>
                          <a:pt x="179" y="26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59" name="Freeform 96"/>
                  <p:cNvSpPr/>
                  <p:nvPr>
                    <p:custDataLst>
                      <p:tags r:id="rId27"/>
                    </p:custDataLst>
                  </p:nvPr>
                </p:nvSpPr>
                <p:spPr bwMode="auto">
                  <a:xfrm>
                    <a:off x="177800" y="4865688"/>
                    <a:ext cx="503238" cy="503237"/>
                  </a:xfrm>
                  <a:custGeom>
                    <a:avLst/>
                    <a:gdLst>
                      <a:gd name="T0" fmla="*/ 175 w 317"/>
                      <a:gd name="T1" fmla="*/ 0 h 317"/>
                      <a:gd name="T2" fmla="*/ 213 w 317"/>
                      <a:gd name="T3" fmla="*/ 104 h 317"/>
                      <a:gd name="T4" fmla="*/ 317 w 317"/>
                      <a:gd name="T5" fmla="*/ 140 h 317"/>
                      <a:gd name="T6" fmla="*/ 231 w 317"/>
                      <a:gd name="T7" fmla="*/ 207 h 317"/>
                      <a:gd name="T8" fmla="*/ 228 w 317"/>
                      <a:gd name="T9" fmla="*/ 317 h 317"/>
                      <a:gd name="T10" fmla="*/ 137 w 317"/>
                      <a:gd name="T11" fmla="*/ 255 h 317"/>
                      <a:gd name="T12" fmla="*/ 32 w 317"/>
                      <a:gd name="T13" fmla="*/ 287 h 317"/>
                      <a:gd name="T14" fmla="*/ 62 w 317"/>
                      <a:gd name="T15" fmla="*/ 182 h 317"/>
                      <a:gd name="T16" fmla="*/ 0 w 317"/>
                      <a:gd name="T17" fmla="*/ 91 h 317"/>
                      <a:gd name="T18" fmla="*/ 109 w 317"/>
                      <a:gd name="T19" fmla="*/ 88 h 317"/>
                      <a:gd name="T20" fmla="*/ 175 w 317"/>
                      <a:gd name="T21" fmla="*/ 0 h 3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17" h="317">
                        <a:moveTo>
                          <a:pt x="175" y="0"/>
                        </a:moveTo>
                        <a:lnTo>
                          <a:pt x="213" y="104"/>
                        </a:lnTo>
                        <a:lnTo>
                          <a:pt x="317" y="140"/>
                        </a:lnTo>
                        <a:lnTo>
                          <a:pt x="231" y="207"/>
                        </a:lnTo>
                        <a:lnTo>
                          <a:pt x="228" y="317"/>
                        </a:lnTo>
                        <a:lnTo>
                          <a:pt x="137" y="255"/>
                        </a:lnTo>
                        <a:lnTo>
                          <a:pt x="32" y="287"/>
                        </a:lnTo>
                        <a:lnTo>
                          <a:pt x="62" y="182"/>
                        </a:lnTo>
                        <a:lnTo>
                          <a:pt x="0" y="91"/>
                        </a:lnTo>
                        <a:lnTo>
                          <a:pt x="109" y="88"/>
                        </a:lnTo>
                        <a:lnTo>
                          <a:pt x="175" y="0"/>
                        </a:lnTo>
                        <a:close/>
                      </a:path>
                    </a:pathLst>
                  </a:custGeom>
                  <a:solidFill>
                    <a:srgbClr val="F2E41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60" name="Freeform 97"/>
                  <p:cNvSpPr/>
                  <p:nvPr>
                    <p:custDataLst>
                      <p:tags r:id="rId28"/>
                    </p:custDataLst>
                  </p:nvPr>
                </p:nvSpPr>
                <p:spPr bwMode="auto">
                  <a:xfrm>
                    <a:off x="414337" y="5035550"/>
                    <a:ext cx="104775" cy="107950"/>
                  </a:xfrm>
                  <a:custGeom>
                    <a:avLst/>
                    <a:gdLst>
                      <a:gd name="T0" fmla="*/ 44 w 45"/>
                      <a:gd name="T1" fmla="*/ 27 h 46"/>
                      <a:gd name="T2" fmla="*/ 19 w 45"/>
                      <a:gd name="T3" fmla="*/ 45 h 46"/>
                      <a:gd name="T4" fmla="*/ 1 w 45"/>
                      <a:gd name="T5" fmla="*/ 20 h 46"/>
                      <a:gd name="T6" fmla="*/ 26 w 45"/>
                      <a:gd name="T7" fmla="*/ 2 h 46"/>
                      <a:gd name="T8" fmla="*/ 44 w 45"/>
                      <a:gd name="T9" fmla="*/ 27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46">
                        <a:moveTo>
                          <a:pt x="44" y="27"/>
                        </a:moveTo>
                        <a:cubicBezTo>
                          <a:pt x="42" y="38"/>
                          <a:pt x="31" y="46"/>
                          <a:pt x="19" y="45"/>
                        </a:cubicBezTo>
                        <a:cubicBezTo>
                          <a:pt x="8" y="43"/>
                          <a:pt x="0" y="32"/>
                          <a:pt x="1" y="20"/>
                        </a:cubicBezTo>
                        <a:cubicBezTo>
                          <a:pt x="3" y="8"/>
                          <a:pt x="14" y="0"/>
                          <a:pt x="26" y="2"/>
                        </a:cubicBezTo>
                        <a:cubicBezTo>
                          <a:pt x="37" y="4"/>
                          <a:pt x="45" y="15"/>
                          <a:pt x="44" y="2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61" name="Freeform 98"/>
                  <p:cNvSpPr/>
                  <p:nvPr>
                    <p:custDataLst>
                      <p:tags r:id="rId29"/>
                    </p:custDataLst>
                  </p:nvPr>
                </p:nvSpPr>
                <p:spPr bwMode="auto">
                  <a:xfrm>
                    <a:off x="461962" y="5165725"/>
                    <a:ext cx="42863" cy="42862"/>
                  </a:xfrm>
                  <a:custGeom>
                    <a:avLst/>
                    <a:gdLst>
                      <a:gd name="T0" fmla="*/ 17 w 18"/>
                      <a:gd name="T1" fmla="*/ 10 h 18"/>
                      <a:gd name="T2" fmla="*/ 8 w 18"/>
                      <a:gd name="T3" fmla="*/ 17 h 18"/>
                      <a:gd name="T4" fmla="*/ 1 w 18"/>
                      <a:gd name="T5" fmla="*/ 8 h 18"/>
                      <a:gd name="T6" fmla="*/ 10 w 18"/>
                      <a:gd name="T7" fmla="*/ 1 h 18"/>
                      <a:gd name="T8" fmla="*/ 17 w 18"/>
                      <a:gd name="T9" fmla="*/ 10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8" h="18">
                        <a:moveTo>
                          <a:pt x="17" y="10"/>
                        </a:moveTo>
                        <a:cubicBezTo>
                          <a:pt x="17" y="15"/>
                          <a:pt x="12" y="18"/>
                          <a:pt x="8" y="17"/>
                        </a:cubicBezTo>
                        <a:cubicBezTo>
                          <a:pt x="3" y="16"/>
                          <a:pt x="0" y="12"/>
                          <a:pt x="1" y="8"/>
                        </a:cubicBezTo>
                        <a:cubicBezTo>
                          <a:pt x="2" y="3"/>
                          <a:pt x="6" y="0"/>
                          <a:pt x="10" y="1"/>
                        </a:cubicBezTo>
                        <a:cubicBezTo>
                          <a:pt x="15" y="1"/>
                          <a:pt x="18" y="6"/>
                          <a:pt x="17" y="1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</p:grpSp>
            <p:sp>
              <p:nvSpPr>
                <p:cNvPr id="154" name="Oval 99"/>
                <p:cNvSpPr>
                  <a:spLocks noChangeArrowheads="1"/>
                </p:cNvSpPr>
                <p:nvPr>
                  <p:custDataLst>
                    <p:tags r:id="rId22"/>
                  </p:custDataLst>
                </p:nvPr>
              </p:nvSpPr>
              <p:spPr bwMode="auto">
                <a:xfrm>
                  <a:off x="5820" y="5363"/>
                  <a:ext cx="413" cy="417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normAutofit fontScale="25000" lnSpcReduction="20000"/>
                </a:bodyPr>
                <a:lstStyle/>
                <a:p>
                  <a:endParaRPr lang="zh-CN" altLang="en-US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155" name="Oval 100"/>
                <p:cNvSpPr>
                  <a:spLocks noChangeArrowheads="1"/>
                </p:cNvSpPr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652" y="4865"/>
                  <a:ext cx="273" cy="27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normAutofit fontScale="25000" lnSpcReduction="20000"/>
                </a:bodyPr>
                <a:lstStyle/>
                <a:p>
                  <a:endParaRPr lang="zh-CN" altLang="en-US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156" name="Oval 101"/>
                <p:cNvSpPr>
                  <a:spLocks noChangeArrowheads="1"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5927" y="6995"/>
                  <a:ext cx="215" cy="21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normAutofit fontScale="25000" lnSpcReduction="20000"/>
                </a:bodyPr>
                <a:lstStyle/>
                <a:p>
                  <a:endParaRPr lang="zh-CN" altLang="en-US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157" name="Oval 102"/>
                <p:cNvSpPr>
                  <a:spLocks noChangeArrowheads="1"/>
                </p:cNvSpPr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8985" y="7673"/>
                  <a:ext cx="213" cy="21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normAutofit fontScale="25000" lnSpcReduction="20000"/>
                </a:bodyPr>
                <a:lstStyle/>
                <a:p>
                  <a:endParaRPr lang="zh-CN" altLang="en-US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</p:grpSp>
          <p:sp>
            <p:nvSpPr>
              <p:cNvPr id="139" name="Freeform 161"/>
              <p:cNvSpPr/>
              <p:nvPr>
                <p:custDataLst>
                  <p:tags r:id="rId14"/>
                </p:custDataLst>
              </p:nvPr>
            </p:nvSpPr>
            <p:spPr bwMode="auto">
              <a:xfrm rot="3240000">
                <a:off x="4335" y="1192"/>
                <a:ext cx="968" cy="928"/>
              </a:xfrm>
              <a:custGeom>
                <a:avLst/>
                <a:gdLst>
                  <a:gd name="T0" fmla="*/ 124 w 219"/>
                  <a:gd name="T1" fmla="*/ 10 h 210"/>
                  <a:gd name="T2" fmla="*/ 145 w 219"/>
                  <a:gd name="T3" fmla="*/ 55 h 210"/>
                  <a:gd name="T4" fmla="*/ 155 w 219"/>
                  <a:gd name="T5" fmla="*/ 63 h 210"/>
                  <a:gd name="T6" fmla="*/ 204 w 219"/>
                  <a:gd name="T7" fmla="*/ 72 h 210"/>
                  <a:gd name="T8" fmla="*/ 211 w 219"/>
                  <a:gd name="T9" fmla="*/ 96 h 210"/>
                  <a:gd name="T10" fmla="*/ 175 w 219"/>
                  <a:gd name="T11" fmla="*/ 129 h 210"/>
                  <a:gd name="T12" fmla="*/ 170 w 219"/>
                  <a:gd name="T13" fmla="*/ 141 h 210"/>
                  <a:gd name="T14" fmla="*/ 177 w 219"/>
                  <a:gd name="T15" fmla="*/ 190 h 210"/>
                  <a:gd name="T16" fmla="*/ 157 w 219"/>
                  <a:gd name="T17" fmla="*/ 204 h 210"/>
                  <a:gd name="T18" fmla="*/ 114 w 219"/>
                  <a:gd name="T19" fmla="*/ 180 h 210"/>
                  <a:gd name="T20" fmla="*/ 101 w 219"/>
                  <a:gd name="T21" fmla="*/ 179 h 210"/>
                  <a:gd name="T22" fmla="*/ 56 w 219"/>
                  <a:gd name="T23" fmla="*/ 201 h 210"/>
                  <a:gd name="T24" fmla="*/ 37 w 219"/>
                  <a:gd name="T25" fmla="*/ 186 h 210"/>
                  <a:gd name="T26" fmla="*/ 46 w 219"/>
                  <a:gd name="T27" fmla="*/ 138 h 210"/>
                  <a:gd name="T28" fmla="*/ 43 w 219"/>
                  <a:gd name="T29" fmla="*/ 125 h 210"/>
                  <a:gd name="T30" fmla="*/ 8 w 219"/>
                  <a:gd name="T31" fmla="*/ 90 h 210"/>
                  <a:gd name="T32" fmla="*/ 17 w 219"/>
                  <a:gd name="T33" fmla="*/ 66 h 210"/>
                  <a:gd name="T34" fmla="*/ 66 w 219"/>
                  <a:gd name="T35" fmla="*/ 61 h 210"/>
                  <a:gd name="T36" fmla="*/ 76 w 219"/>
                  <a:gd name="T37" fmla="*/ 53 h 210"/>
                  <a:gd name="T38" fmla="*/ 100 w 219"/>
                  <a:gd name="T39" fmla="*/ 10 h 210"/>
                  <a:gd name="T40" fmla="*/ 124 w 219"/>
                  <a:gd name="T41" fmla="*/ 1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9" h="210">
                    <a:moveTo>
                      <a:pt x="124" y="10"/>
                    </a:moveTo>
                    <a:cubicBezTo>
                      <a:pt x="145" y="55"/>
                      <a:pt x="145" y="55"/>
                      <a:pt x="145" y="55"/>
                    </a:cubicBezTo>
                    <a:cubicBezTo>
                      <a:pt x="147" y="59"/>
                      <a:pt x="151" y="62"/>
                      <a:pt x="155" y="63"/>
                    </a:cubicBezTo>
                    <a:cubicBezTo>
                      <a:pt x="204" y="72"/>
                      <a:pt x="204" y="72"/>
                      <a:pt x="204" y="72"/>
                    </a:cubicBezTo>
                    <a:cubicBezTo>
                      <a:pt x="215" y="74"/>
                      <a:pt x="219" y="88"/>
                      <a:pt x="211" y="96"/>
                    </a:cubicBezTo>
                    <a:cubicBezTo>
                      <a:pt x="175" y="129"/>
                      <a:pt x="175" y="129"/>
                      <a:pt x="175" y="129"/>
                    </a:cubicBezTo>
                    <a:cubicBezTo>
                      <a:pt x="171" y="132"/>
                      <a:pt x="170" y="137"/>
                      <a:pt x="170" y="141"/>
                    </a:cubicBezTo>
                    <a:cubicBezTo>
                      <a:pt x="177" y="190"/>
                      <a:pt x="177" y="190"/>
                      <a:pt x="177" y="190"/>
                    </a:cubicBezTo>
                    <a:cubicBezTo>
                      <a:pt x="179" y="201"/>
                      <a:pt x="167" y="210"/>
                      <a:pt x="157" y="204"/>
                    </a:cubicBezTo>
                    <a:cubicBezTo>
                      <a:pt x="114" y="180"/>
                      <a:pt x="114" y="180"/>
                      <a:pt x="114" y="180"/>
                    </a:cubicBezTo>
                    <a:cubicBezTo>
                      <a:pt x="110" y="178"/>
                      <a:pt x="105" y="177"/>
                      <a:pt x="101" y="179"/>
                    </a:cubicBezTo>
                    <a:cubicBezTo>
                      <a:pt x="56" y="201"/>
                      <a:pt x="56" y="201"/>
                      <a:pt x="56" y="201"/>
                    </a:cubicBezTo>
                    <a:cubicBezTo>
                      <a:pt x="46" y="206"/>
                      <a:pt x="34" y="197"/>
                      <a:pt x="37" y="186"/>
                    </a:cubicBezTo>
                    <a:cubicBezTo>
                      <a:pt x="46" y="138"/>
                      <a:pt x="46" y="138"/>
                      <a:pt x="46" y="138"/>
                    </a:cubicBezTo>
                    <a:cubicBezTo>
                      <a:pt x="47" y="133"/>
                      <a:pt x="46" y="129"/>
                      <a:pt x="43" y="125"/>
                    </a:cubicBezTo>
                    <a:cubicBezTo>
                      <a:pt x="8" y="90"/>
                      <a:pt x="8" y="90"/>
                      <a:pt x="8" y="90"/>
                    </a:cubicBezTo>
                    <a:cubicBezTo>
                      <a:pt x="0" y="82"/>
                      <a:pt x="5" y="68"/>
                      <a:pt x="17" y="66"/>
                    </a:cubicBezTo>
                    <a:cubicBezTo>
                      <a:pt x="66" y="61"/>
                      <a:pt x="66" y="61"/>
                      <a:pt x="66" y="61"/>
                    </a:cubicBezTo>
                    <a:cubicBezTo>
                      <a:pt x="70" y="60"/>
                      <a:pt x="74" y="57"/>
                      <a:pt x="76" y="53"/>
                    </a:cubicBezTo>
                    <a:cubicBezTo>
                      <a:pt x="100" y="10"/>
                      <a:pt x="100" y="10"/>
                      <a:pt x="100" y="10"/>
                    </a:cubicBezTo>
                    <a:cubicBezTo>
                      <a:pt x="105" y="0"/>
                      <a:pt x="120" y="0"/>
                      <a:pt x="124" y="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 fontScale="37500" lnSpcReduction="20000"/>
              </a:bodyPr>
              <a:lstStyle/>
              <a:p>
                <a:endParaRPr lang="zh-CN" altLang="en-US" baseline="0" dirty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40" name="Freeform 162"/>
              <p:cNvSpPr/>
              <p:nvPr>
                <p:custDataLst>
                  <p:tags r:id="rId15"/>
                </p:custDataLst>
              </p:nvPr>
            </p:nvSpPr>
            <p:spPr bwMode="auto">
              <a:xfrm rot="19680000">
                <a:off x="1985" y="1859"/>
                <a:ext cx="613" cy="583"/>
              </a:xfrm>
              <a:custGeom>
                <a:avLst/>
                <a:gdLst>
                  <a:gd name="T0" fmla="*/ 79 w 139"/>
                  <a:gd name="T1" fmla="*/ 6 h 132"/>
                  <a:gd name="T2" fmla="*/ 92 w 139"/>
                  <a:gd name="T3" fmla="*/ 35 h 132"/>
                  <a:gd name="T4" fmla="*/ 98 w 139"/>
                  <a:gd name="T5" fmla="*/ 40 h 132"/>
                  <a:gd name="T6" fmla="*/ 129 w 139"/>
                  <a:gd name="T7" fmla="*/ 45 h 132"/>
                  <a:gd name="T8" fmla="*/ 133 w 139"/>
                  <a:gd name="T9" fmla="*/ 60 h 132"/>
                  <a:gd name="T10" fmla="*/ 110 w 139"/>
                  <a:gd name="T11" fmla="*/ 81 h 132"/>
                  <a:gd name="T12" fmla="*/ 108 w 139"/>
                  <a:gd name="T13" fmla="*/ 89 h 132"/>
                  <a:gd name="T14" fmla="*/ 112 w 139"/>
                  <a:gd name="T15" fmla="*/ 120 h 132"/>
                  <a:gd name="T16" fmla="*/ 99 w 139"/>
                  <a:gd name="T17" fmla="*/ 129 h 132"/>
                  <a:gd name="T18" fmla="*/ 72 w 139"/>
                  <a:gd name="T19" fmla="*/ 113 h 132"/>
                  <a:gd name="T20" fmla="*/ 64 w 139"/>
                  <a:gd name="T21" fmla="*/ 113 h 132"/>
                  <a:gd name="T22" fmla="*/ 36 w 139"/>
                  <a:gd name="T23" fmla="*/ 127 h 132"/>
                  <a:gd name="T24" fmla="*/ 23 w 139"/>
                  <a:gd name="T25" fmla="*/ 117 h 132"/>
                  <a:gd name="T26" fmla="*/ 29 w 139"/>
                  <a:gd name="T27" fmla="*/ 87 h 132"/>
                  <a:gd name="T28" fmla="*/ 27 w 139"/>
                  <a:gd name="T29" fmla="*/ 79 h 132"/>
                  <a:gd name="T30" fmla="*/ 5 w 139"/>
                  <a:gd name="T31" fmla="*/ 57 h 132"/>
                  <a:gd name="T32" fmla="*/ 11 w 139"/>
                  <a:gd name="T33" fmla="*/ 42 h 132"/>
                  <a:gd name="T34" fmla="*/ 42 w 139"/>
                  <a:gd name="T35" fmla="*/ 38 h 132"/>
                  <a:gd name="T36" fmla="*/ 48 w 139"/>
                  <a:gd name="T37" fmla="*/ 34 h 132"/>
                  <a:gd name="T38" fmla="*/ 63 w 139"/>
                  <a:gd name="T39" fmla="*/ 6 h 132"/>
                  <a:gd name="T40" fmla="*/ 79 w 139"/>
                  <a:gd name="T41" fmla="*/ 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9" h="132">
                    <a:moveTo>
                      <a:pt x="79" y="6"/>
                    </a:moveTo>
                    <a:cubicBezTo>
                      <a:pt x="92" y="35"/>
                      <a:pt x="92" y="35"/>
                      <a:pt x="92" y="35"/>
                    </a:cubicBezTo>
                    <a:cubicBezTo>
                      <a:pt x="93" y="37"/>
                      <a:pt x="95" y="39"/>
                      <a:pt x="98" y="40"/>
                    </a:cubicBezTo>
                    <a:cubicBezTo>
                      <a:pt x="129" y="45"/>
                      <a:pt x="129" y="45"/>
                      <a:pt x="129" y="45"/>
                    </a:cubicBezTo>
                    <a:cubicBezTo>
                      <a:pt x="136" y="46"/>
                      <a:pt x="139" y="55"/>
                      <a:pt x="133" y="60"/>
                    </a:cubicBezTo>
                    <a:cubicBezTo>
                      <a:pt x="110" y="81"/>
                      <a:pt x="110" y="81"/>
                      <a:pt x="110" y="81"/>
                    </a:cubicBezTo>
                    <a:cubicBezTo>
                      <a:pt x="108" y="83"/>
                      <a:pt x="107" y="86"/>
                      <a:pt x="108" y="89"/>
                    </a:cubicBezTo>
                    <a:cubicBezTo>
                      <a:pt x="112" y="120"/>
                      <a:pt x="112" y="120"/>
                      <a:pt x="112" y="120"/>
                    </a:cubicBezTo>
                    <a:cubicBezTo>
                      <a:pt x="113" y="127"/>
                      <a:pt x="105" y="132"/>
                      <a:pt x="99" y="129"/>
                    </a:cubicBezTo>
                    <a:cubicBezTo>
                      <a:pt x="72" y="113"/>
                      <a:pt x="72" y="113"/>
                      <a:pt x="72" y="113"/>
                    </a:cubicBezTo>
                    <a:cubicBezTo>
                      <a:pt x="69" y="112"/>
                      <a:pt x="66" y="112"/>
                      <a:pt x="64" y="113"/>
                    </a:cubicBezTo>
                    <a:cubicBezTo>
                      <a:pt x="36" y="127"/>
                      <a:pt x="36" y="127"/>
                      <a:pt x="36" y="127"/>
                    </a:cubicBezTo>
                    <a:cubicBezTo>
                      <a:pt x="29" y="130"/>
                      <a:pt x="22" y="124"/>
                      <a:pt x="23" y="117"/>
                    </a:cubicBezTo>
                    <a:cubicBezTo>
                      <a:pt x="29" y="87"/>
                      <a:pt x="29" y="87"/>
                      <a:pt x="29" y="87"/>
                    </a:cubicBezTo>
                    <a:cubicBezTo>
                      <a:pt x="30" y="84"/>
                      <a:pt x="29" y="81"/>
                      <a:pt x="27" y="79"/>
                    </a:cubicBezTo>
                    <a:cubicBezTo>
                      <a:pt x="5" y="57"/>
                      <a:pt x="5" y="57"/>
                      <a:pt x="5" y="57"/>
                    </a:cubicBezTo>
                    <a:cubicBezTo>
                      <a:pt x="0" y="51"/>
                      <a:pt x="4" y="43"/>
                      <a:pt x="11" y="42"/>
                    </a:cubicBezTo>
                    <a:cubicBezTo>
                      <a:pt x="42" y="38"/>
                      <a:pt x="42" y="38"/>
                      <a:pt x="42" y="38"/>
                    </a:cubicBezTo>
                    <a:cubicBezTo>
                      <a:pt x="45" y="38"/>
                      <a:pt x="47" y="36"/>
                      <a:pt x="48" y="34"/>
                    </a:cubicBezTo>
                    <a:cubicBezTo>
                      <a:pt x="63" y="6"/>
                      <a:pt x="63" y="6"/>
                      <a:pt x="63" y="6"/>
                    </a:cubicBezTo>
                    <a:cubicBezTo>
                      <a:pt x="66" y="0"/>
                      <a:pt x="76" y="0"/>
                      <a:pt x="79" y="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/>
              <a:p>
                <a:endParaRPr lang="zh-CN" altLang="en-US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41" name="Freeform 167"/>
              <p:cNvSpPr/>
              <p:nvPr>
                <p:custDataLst>
                  <p:tags r:id="rId16"/>
                </p:custDataLst>
              </p:nvPr>
            </p:nvSpPr>
            <p:spPr bwMode="auto">
              <a:xfrm rot="14520000">
                <a:off x="3239" y="3933"/>
                <a:ext cx="595" cy="570"/>
              </a:xfrm>
              <a:custGeom>
                <a:avLst/>
                <a:gdLst>
                  <a:gd name="T0" fmla="*/ 77 w 135"/>
                  <a:gd name="T1" fmla="*/ 6 h 129"/>
                  <a:gd name="T2" fmla="*/ 89 w 135"/>
                  <a:gd name="T3" fmla="*/ 34 h 129"/>
                  <a:gd name="T4" fmla="*/ 96 w 135"/>
                  <a:gd name="T5" fmla="*/ 39 h 129"/>
                  <a:gd name="T6" fmla="*/ 126 w 135"/>
                  <a:gd name="T7" fmla="*/ 44 h 129"/>
                  <a:gd name="T8" fmla="*/ 130 w 135"/>
                  <a:gd name="T9" fmla="*/ 59 h 129"/>
                  <a:gd name="T10" fmla="*/ 108 w 135"/>
                  <a:gd name="T11" fmla="*/ 79 h 129"/>
                  <a:gd name="T12" fmla="*/ 105 w 135"/>
                  <a:gd name="T13" fmla="*/ 87 h 129"/>
                  <a:gd name="T14" fmla="*/ 109 w 135"/>
                  <a:gd name="T15" fmla="*/ 117 h 129"/>
                  <a:gd name="T16" fmla="*/ 96 w 135"/>
                  <a:gd name="T17" fmla="*/ 126 h 129"/>
                  <a:gd name="T18" fmla="*/ 70 w 135"/>
                  <a:gd name="T19" fmla="*/ 111 h 129"/>
                  <a:gd name="T20" fmla="*/ 62 w 135"/>
                  <a:gd name="T21" fmla="*/ 110 h 129"/>
                  <a:gd name="T22" fmla="*/ 35 w 135"/>
                  <a:gd name="T23" fmla="*/ 124 h 129"/>
                  <a:gd name="T24" fmla="*/ 23 w 135"/>
                  <a:gd name="T25" fmla="*/ 115 h 129"/>
                  <a:gd name="T26" fmla="*/ 29 w 135"/>
                  <a:gd name="T27" fmla="*/ 85 h 129"/>
                  <a:gd name="T28" fmla="*/ 26 w 135"/>
                  <a:gd name="T29" fmla="*/ 77 h 129"/>
                  <a:gd name="T30" fmla="*/ 5 w 135"/>
                  <a:gd name="T31" fmla="*/ 55 h 129"/>
                  <a:gd name="T32" fmla="*/ 10 w 135"/>
                  <a:gd name="T33" fmla="*/ 41 h 129"/>
                  <a:gd name="T34" fmla="*/ 40 w 135"/>
                  <a:gd name="T35" fmla="*/ 37 h 129"/>
                  <a:gd name="T36" fmla="*/ 47 w 135"/>
                  <a:gd name="T37" fmla="*/ 33 h 129"/>
                  <a:gd name="T38" fmla="*/ 61 w 135"/>
                  <a:gd name="T39" fmla="*/ 6 h 129"/>
                  <a:gd name="T40" fmla="*/ 77 w 135"/>
                  <a:gd name="T41" fmla="*/ 6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5" h="129">
                    <a:moveTo>
                      <a:pt x="77" y="6"/>
                    </a:moveTo>
                    <a:cubicBezTo>
                      <a:pt x="89" y="34"/>
                      <a:pt x="89" y="34"/>
                      <a:pt x="89" y="34"/>
                    </a:cubicBezTo>
                    <a:cubicBezTo>
                      <a:pt x="90" y="36"/>
                      <a:pt x="93" y="38"/>
                      <a:pt x="96" y="39"/>
                    </a:cubicBezTo>
                    <a:cubicBezTo>
                      <a:pt x="126" y="44"/>
                      <a:pt x="126" y="44"/>
                      <a:pt x="126" y="44"/>
                    </a:cubicBezTo>
                    <a:cubicBezTo>
                      <a:pt x="133" y="45"/>
                      <a:pt x="135" y="54"/>
                      <a:pt x="130" y="59"/>
                    </a:cubicBezTo>
                    <a:cubicBezTo>
                      <a:pt x="108" y="79"/>
                      <a:pt x="108" y="79"/>
                      <a:pt x="108" y="79"/>
                    </a:cubicBezTo>
                    <a:cubicBezTo>
                      <a:pt x="105" y="81"/>
                      <a:pt x="104" y="84"/>
                      <a:pt x="105" y="87"/>
                    </a:cubicBezTo>
                    <a:cubicBezTo>
                      <a:pt x="109" y="117"/>
                      <a:pt x="109" y="117"/>
                      <a:pt x="109" y="117"/>
                    </a:cubicBezTo>
                    <a:cubicBezTo>
                      <a:pt x="110" y="124"/>
                      <a:pt x="103" y="129"/>
                      <a:pt x="96" y="126"/>
                    </a:cubicBezTo>
                    <a:cubicBezTo>
                      <a:pt x="70" y="111"/>
                      <a:pt x="70" y="111"/>
                      <a:pt x="70" y="111"/>
                    </a:cubicBezTo>
                    <a:cubicBezTo>
                      <a:pt x="67" y="109"/>
                      <a:pt x="65" y="109"/>
                      <a:pt x="62" y="110"/>
                    </a:cubicBezTo>
                    <a:cubicBezTo>
                      <a:pt x="35" y="124"/>
                      <a:pt x="35" y="124"/>
                      <a:pt x="35" y="124"/>
                    </a:cubicBezTo>
                    <a:cubicBezTo>
                      <a:pt x="28" y="127"/>
                      <a:pt x="21" y="121"/>
                      <a:pt x="23" y="115"/>
                    </a:cubicBezTo>
                    <a:cubicBezTo>
                      <a:pt x="29" y="85"/>
                      <a:pt x="29" y="85"/>
                      <a:pt x="29" y="85"/>
                    </a:cubicBezTo>
                    <a:cubicBezTo>
                      <a:pt x="29" y="82"/>
                      <a:pt x="28" y="79"/>
                      <a:pt x="26" y="77"/>
                    </a:cubicBezTo>
                    <a:cubicBezTo>
                      <a:pt x="5" y="55"/>
                      <a:pt x="5" y="55"/>
                      <a:pt x="5" y="55"/>
                    </a:cubicBezTo>
                    <a:cubicBezTo>
                      <a:pt x="0" y="50"/>
                      <a:pt x="3" y="42"/>
                      <a:pt x="10" y="41"/>
                    </a:cubicBezTo>
                    <a:cubicBezTo>
                      <a:pt x="40" y="37"/>
                      <a:pt x="40" y="37"/>
                      <a:pt x="40" y="37"/>
                    </a:cubicBezTo>
                    <a:cubicBezTo>
                      <a:pt x="43" y="37"/>
                      <a:pt x="46" y="35"/>
                      <a:pt x="47" y="33"/>
                    </a:cubicBezTo>
                    <a:cubicBezTo>
                      <a:pt x="61" y="6"/>
                      <a:pt x="61" y="6"/>
                      <a:pt x="61" y="6"/>
                    </a:cubicBezTo>
                    <a:cubicBezTo>
                      <a:pt x="65" y="0"/>
                      <a:pt x="74" y="0"/>
                      <a:pt x="77" y="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/>
              <a:p>
                <a:endParaRPr lang="zh-CN" altLang="en-US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42" name="Freeform 165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958" y="4603"/>
                <a:ext cx="455" cy="460"/>
              </a:xfrm>
              <a:custGeom>
                <a:avLst/>
                <a:gdLst>
                  <a:gd name="T0" fmla="*/ 51 w 103"/>
                  <a:gd name="T1" fmla="*/ 5 h 104"/>
                  <a:gd name="T2" fmla="*/ 65 w 103"/>
                  <a:gd name="T3" fmla="*/ 23 h 104"/>
                  <a:gd name="T4" fmla="*/ 70 w 103"/>
                  <a:gd name="T5" fmla="*/ 26 h 104"/>
                  <a:gd name="T6" fmla="*/ 94 w 103"/>
                  <a:gd name="T7" fmla="*/ 25 h 104"/>
                  <a:gd name="T8" fmla="*/ 100 w 103"/>
                  <a:gd name="T9" fmla="*/ 35 h 104"/>
                  <a:gd name="T10" fmla="*/ 86 w 103"/>
                  <a:gd name="T11" fmla="*/ 55 h 104"/>
                  <a:gd name="T12" fmla="*/ 85 w 103"/>
                  <a:gd name="T13" fmla="*/ 61 h 104"/>
                  <a:gd name="T14" fmla="*/ 94 w 103"/>
                  <a:gd name="T15" fmla="*/ 83 h 104"/>
                  <a:gd name="T16" fmla="*/ 86 w 103"/>
                  <a:gd name="T17" fmla="*/ 91 h 104"/>
                  <a:gd name="T18" fmla="*/ 63 w 103"/>
                  <a:gd name="T19" fmla="*/ 85 h 104"/>
                  <a:gd name="T20" fmla="*/ 57 w 103"/>
                  <a:gd name="T21" fmla="*/ 86 h 104"/>
                  <a:gd name="T22" fmla="*/ 39 w 103"/>
                  <a:gd name="T23" fmla="*/ 100 h 104"/>
                  <a:gd name="T24" fmla="*/ 28 w 103"/>
                  <a:gd name="T25" fmla="*/ 95 h 104"/>
                  <a:gd name="T26" fmla="*/ 28 w 103"/>
                  <a:gd name="T27" fmla="*/ 72 h 104"/>
                  <a:gd name="T28" fmla="*/ 25 w 103"/>
                  <a:gd name="T29" fmla="*/ 66 h 104"/>
                  <a:gd name="T30" fmla="*/ 5 w 103"/>
                  <a:gd name="T31" fmla="*/ 54 h 104"/>
                  <a:gd name="T32" fmla="*/ 6 w 103"/>
                  <a:gd name="T33" fmla="*/ 42 h 104"/>
                  <a:gd name="T34" fmla="*/ 29 w 103"/>
                  <a:gd name="T35" fmla="*/ 34 h 104"/>
                  <a:gd name="T36" fmla="*/ 33 w 103"/>
                  <a:gd name="T37" fmla="*/ 30 h 104"/>
                  <a:gd name="T38" fmla="*/ 39 w 103"/>
                  <a:gd name="T39" fmla="*/ 7 h 104"/>
                  <a:gd name="T40" fmla="*/ 51 w 103"/>
                  <a:gd name="T41" fmla="*/ 5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3" h="104">
                    <a:moveTo>
                      <a:pt x="51" y="5"/>
                    </a:moveTo>
                    <a:cubicBezTo>
                      <a:pt x="65" y="23"/>
                      <a:pt x="65" y="23"/>
                      <a:pt x="65" y="23"/>
                    </a:cubicBezTo>
                    <a:cubicBezTo>
                      <a:pt x="66" y="25"/>
                      <a:pt x="68" y="26"/>
                      <a:pt x="70" y="26"/>
                    </a:cubicBezTo>
                    <a:cubicBezTo>
                      <a:pt x="94" y="25"/>
                      <a:pt x="94" y="25"/>
                      <a:pt x="94" y="25"/>
                    </a:cubicBezTo>
                    <a:cubicBezTo>
                      <a:pt x="99" y="25"/>
                      <a:pt x="103" y="31"/>
                      <a:pt x="100" y="35"/>
                    </a:cubicBezTo>
                    <a:cubicBezTo>
                      <a:pt x="86" y="55"/>
                      <a:pt x="86" y="55"/>
                      <a:pt x="86" y="55"/>
                    </a:cubicBezTo>
                    <a:cubicBezTo>
                      <a:pt x="85" y="56"/>
                      <a:pt x="85" y="59"/>
                      <a:pt x="85" y="61"/>
                    </a:cubicBezTo>
                    <a:cubicBezTo>
                      <a:pt x="94" y="83"/>
                      <a:pt x="94" y="83"/>
                      <a:pt x="94" y="83"/>
                    </a:cubicBezTo>
                    <a:cubicBezTo>
                      <a:pt x="96" y="88"/>
                      <a:pt x="91" y="93"/>
                      <a:pt x="86" y="91"/>
                    </a:cubicBezTo>
                    <a:cubicBezTo>
                      <a:pt x="63" y="85"/>
                      <a:pt x="63" y="85"/>
                      <a:pt x="63" y="85"/>
                    </a:cubicBezTo>
                    <a:cubicBezTo>
                      <a:pt x="61" y="84"/>
                      <a:pt x="59" y="84"/>
                      <a:pt x="57" y="86"/>
                    </a:cubicBezTo>
                    <a:cubicBezTo>
                      <a:pt x="39" y="100"/>
                      <a:pt x="39" y="100"/>
                      <a:pt x="39" y="100"/>
                    </a:cubicBezTo>
                    <a:cubicBezTo>
                      <a:pt x="34" y="104"/>
                      <a:pt x="28" y="101"/>
                      <a:pt x="28" y="95"/>
                    </a:cubicBezTo>
                    <a:cubicBezTo>
                      <a:pt x="28" y="72"/>
                      <a:pt x="28" y="72"/>
                      <a:pt x="28" y="72"/>
                    </a:cubicBezTo>
                    <a:cubicBezTo>
                      <a:pt x="28" y="70"/>
                      <a:pt x="26" y="68"/>
                      <a:pt x="25" y="66"/>
                    </a:cubicBezTo>
                    <a:cubicBezTo>
                      <a:pt x="5" y="54"/>
                      <a:pt x="5" y="54"/>
                      <a:pt x="5" y="54"/>
                    </a:cubicBezTo>
                    <a:cubicBezTo>
                      <a:pt x="0" y="51"/>
                      <a:pt x="1" y="44"/>
                      <a:pt x="6" y="42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31" y="33"/>
                      <a:pt x="32" y="32"/>
                      <a:pt x="33" y="30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41" y="2"/>
                      <a:pt x="47" y="0"/>
                      <a:pt x="51" y="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/>
              <a:p>
                <a:endParaRPr lang="zh-CN" altLang="en-US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43" name="Freeform 171"/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6031" y="979"/>
                <a:ext cx="423" cy="425"/>
              </a:xfrm>
              <a:custGeom>
                <a:avLst/>
                <a:gdLst>
                  <a:gd name="T0" fmla="*/ 35 w 96"/>
                  <a:gd name="T1" fmla="*/ 3 h 96"/>
                  <a:gd name="T2" fmla="*/ 53 w 96"/>
                  <a:gd name="T3" fmla="*/ 17 h 96"/>
                  <a:gd name="T4" fmla="*/ 58 w 96"/>
                  <a:gd name="T5" fmla="*/ 18 h 96"/>
                  <a:gd name="T6" fmla="*/ 79 w 96"/>
                  <a:gd name="T7" fmla="*/ 11 h 96"/>
                  <a:gd name="T8" fmla="*/ 87 w 96"/>
                  <a:gd name="T9" fmla="*/ 19 h 96"/>
                  <a:gd name="T10" fmla="*/ 79 w 96"/>
                  <a:gd name="T11" fmla="*/ 39 h 96"/>
                  <a:gd name="T12" fmla="*/ 80 w 96"/>
                  <a:gd name="T13" fmla="*/ 45 h 96"/>
                  <a:gd name="T14" fmla="*/ 93 w 96"/>
                  <a:gd name="T15" fmla="*/ 63 h 96"/>
                  <a:gd name="T16" fmla="*/ 88 w 96"/>
                  <a:gd name="T17" fmla="*/ 73 h 96"/>
                  <a:gd name="T18" fmla="*/ 66 w 96"/>
                  <a:gd name="T19" fmla="*/ 72 h 96"/>
                  <a:gd name="T20" fmla="*/ 61 w 96"/>
                  <a:gd name="T21" fmla="*/ 74 h 96"/>
                  <a:gd name="T22" fmla="*/ 48 w 96"/>
                  <a:gd name="T23" fmla="*/ 92 h 96"/>
                  <a:gd name="T24" fmla="*/ 37 w 96"/>
                  <a:gd name="T25" fmla="*/ 90 h 96"/>
                  <a:gd name="T26" fmla="*/ 31 w 96"/>
                  <a:gd name="T27" fmla="*/ 69 h 96"/>
                  <a:gd name="T28" fmla="*/ 27 w 96"/>
                  <a:gd name="T29" fmla="*/ 65 h 96"/>
                  <a:gd name="T30" fmla="*/ 6 w 96"/>
                  <a:gd name="T31" fmla="*/ 58 h 96"/>
                  <a:gd name="T32" fmla="*/ 5 w 96"/>
                  <a:gd name="T33" fmla="*/ 47 h 96"/>
                  <a:gd name="T34" fmla="*/ 23 w 96"/>
                  <a:gd name="T35" fmla="*/ 35 h 96"/>
                  <a:gd name="T36" fmla="*/ 25 w 96"/>
                  <a:gd name="T37" fmla="*/ 30 h 96"/>
                  <a:gd name="T38" fmla="*/ 26 w 96"/>
                  <a:gd name="T39" fmla="*/ 8 h 96"/>
                  <a:gd name="T40" fmla="*/ 35 w 96"/>
                  <a:gd name="T41" fmla="*/ 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6" h="96">
                    <a:moveTo>
                      <a:pt x="35" y="3"/>
                    </a:moveTo>
                    <a:cubicBezTo>
                      <a:pt x="53" y="17"/>
                      <a:pt x="53" y="17"/>
                      <a:pt x="53" y="17"/>
                    </a:cubicBezTo>
                    <a:cubicBezTo>
                      <a:pt x="54" y="18"/>
                      <a:pt x="56" y="18"/>
                      <a:pt x="58" y="18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84" y="9"/>
                      <a:pt x="88" y="14"/>
                      <a:pt x="87" y="19"/>
                    </a:cubicBezTo>
                    <a:cubicBezTo>
                      <a:pt x="79" y="39"/>
                      <a:pt x="79" y="39"/>
                      <a:pt x="79" y="39"/>
                    </a:cubicBezTo>
                    <a:cubicBezTo>
                      <a:pt x="79" y="41"/>
                      <a:pt x="79" y="43"/>
                      <a:pt x="80" y="45"/>
                    </a:cubicBezTo>
                    <a:cubicBezTo>
                      <a:pt x="93" y="63"/>
                      <a:pt x="93" y="63"/>
                      <a:pt x="93" y="63"/>
                    </a:cubicBezTo>
                    <a:cubicBezTo>
                      <a:pt x="96" y="67"/>
                      <a:pt x="93" y="73"/>
                      <a:pt x="88" y="73"/>
                    </a:cubicBezTo>
                    <a:cubicBezTo>
                      <a:pt x="66" y="72"/>
                      <a:pt x="66" y="72"/>
                      <a:pt x="66" y="72"/>
                    </a:cubicBezTo>
                    <a:cubicBezTo>
                      <a:pt x="64" y="72"/>
                      <a:pt x="62" y="73"/>
                      <a:pt x="61" y="74"/>
                    </a:cubicBezTo>
                    <a:cubicBezTo>
                      <a:pt x="48" y="92"/>
                      <a:pt x="48" y="92"/>
                      <a:pt x="48" y="92"/>
                    </a:cubicBezTo>
                    <a:cubicBezTo>
                      <a:pt x="45" y="96"/>
                      <a:pt x="38" y="95"/>
                      <a:pt x="37" y="90"/>
                    </a:cubicBezTo>
                    <a:cubicBezTo>
                      <a:pt x="31" y="69"/>
                      <a:pt x="31" y="69"/>
                      <a:pt x="31" y="69"/>
                    </a:cubicBezTo>
                    <a:cubicBezTo>
                      <a:pt x="30" y="67"/>
                      <a:pt x="29" y="66"/>
                      <a:pt x="27" y="65"/>
                    </a:cubicBezTo>
                    <a:cubicBezTo>
                      <a:pt x="6" y="58"/>
                      <a:pt x="6" y="58"/>
                      <a:pt x="6" y="58"/>
                    </a:cubicBezTo>
                    <a:cubicBezTo>
                      <a:pt x="1" y="56"/>
                      <a:pt x="0" y="50"/>
                      <a:pt x="5" y="47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4" y="34"/>
                      <a:pt x="25" y="32"/>
                      <a:pt x="25" y="30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3"/>
                      <a:pt x="31" y="0"/>
                      <a:pt x="35" y="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/>
              <a:p>
                <a:endParaRPr lang="zh-CN" altLang="en-US" baseline="0" dirty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44" name="Oval 102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2114" y="3694"/>
                <a:ext cx="124" cy="12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/>
              <a:p>
                <a:endParaRPr lang="zh-CN" altLang="en-US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45" name="Oval 99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3609" y="979"/>
                <a:ext cx="240" cy="243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/>
              <a:p>
                <a:endParaRPr lang="zh-CN" altLang="en-US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46" name="Oval 100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726" y="3494"/>
                <a:ext cx="159" cy="157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/>
              <a:p>
                <a:endParaRPr lang="zh-CN" altLang="en-US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</p:grpSp>
        <p:grpSp>
          <p:nvGrpSpPr>
            <p:cNvPr id="131" name="组合 130"/>
            <p:cNvGrpSpPr/>
            <p:nvPr userDrawn="1"/>
          </p:nvGrpSpPr>
          <p:grpSpPr>
            <a:xfrm>
              <a:off x="104269" y="161772"/>
              <a:ext cx="669967" cy="629896"/>
              <a:chOff x="104269" y="161772"/>
              <a:chExt cx="669967" cy="629896"/>
            </a:xfrm>
          </p:grpSpPr>
          <p:grpSp>
            <p:nvGrpSpPr>
              <p:cNvPr id="132" name="组合 131"/>
              <p:cNvGrpSpPr/>
              <p:nvPr userDrawn="1"/>
            </p:nvGrpSpPr>
            <p:grpSpPr>
              <a:xfrm rot="20760000">
                <a:off x="104269" y="313127"/>
                <a:ext cx="479753" cy="478541"/>
                <a:chOff x="114300" y="4803775"/>
                <a:chExt cx="628650" cy="627062"/>
              </a:xfrm>
            </p:grpSpPr>
            <p:sp>
              <p:nvSpPr>
                <p:cNvPr id="134" name="Freeform 95"/>
                <p:cNvSpPr/>
                <p:nvPr>
                  <p:custDataLst>
                    <p:tags r:id="rId10"/>
                  </p:custDataLst>
                </p:nvPr>
              </p:nvSpPr>
              <p:spPr bwMode="auto">
                <a:xfrm>
                  <a:off x="114300" y="4803775"/>
                  <a:ext cx="628650" cy="627062"/>
                </a:xfrm>
                <a:custGeom>
                  <a:avLst/>
                  <a:gdLst>
                    <a:gd name="T0" fmla="*/ 179 w 271"/>
                    <a:gd name="T1" fmla="*/ 269 h 270"/>
                    <a:gd name="T2" fmla="*/ 168 w 271"/>
                    <a:gd name="T3" fmla="*/ 265 h 270"/>
                    <a:gd name="T4" fmla="*/ 117 w 271"/>
                    <a:gd name="T5" fmla="*/ 230 h 270"/>
                    <a:gd name="T6" fmla="*/ 57 w 271"/>
                    <a:gd name="T7" fmla="*/ 248 h 270"/>
                    <a:gd name="T8" fmla="*/ 31 w 271"/>
                    <a:gd name="T9" fmla="*/ 241 h 270"/>
                    <a:gd name="T10" fmla="*/ 24 w 271"/>
                    <a:gd name="T11" fmla="*/ 216 h 270"/>
                    <a:gd name="T12" fmla="*/ 41 w 271"/>
                    <a:gd name="T13" fmla="*/ 156 h 270"/>
                    <a:gd name="T14" fmla="*/ 6 w 271"/>
                    <a:gd name="T15" fmla="*/ 104 h 270"/>
                    <a:gd name="T16" fmla="*/ 4 w 271"/>
                    <a:gd name="T17" fmla="*/ 78 h 270"/>
                    <a:gd name="T18" fmla="*/ 26 w 271"/>
                    <a:gd name="T19" fmla="*/ 63 h 270"/>
                    <a:gd name="T20" fmla="*/ 89 w 271"/>
                    <a:gd name="T21" fmla="*/ 61 h 270"/>
                    <a:gd name="T22" fmla="*/ 127 w 271"/>
                    <a:gd name="T23" fmla="*/ 12 h 270"/>
                    <a:gd name="T24" fmla="*/ 151 w 271"/>
                    <a:gd name="T25" fmla="*/ 2 h 270"/>
                    <a:gd name="T26" fmla="*/ 172 w 271"/>
                    <a:gd name="T27" fmla="*/ 18 h 270"/>
                    <a:gd name="T28" fmla="*/ 193 w 271"/>
                    <a:gd name="T29" fmla="*/ 77 h 270"/>
                    <a:gd name="T30" fmla="*/ 252 w 271"/>
                    <a:gd name="T31" fmla="*/ 98 h 270"/>
                    <a:gd name="T32" fmla="*/ 269 w 271"/>
                    <a:gd name="T33" fmla="*/ 118 h 270"/>
                    <a:gd name="T34" fmla="*/ 260 w 271"/>
                    <a:gd name="T35" fmla="*/ 143 h 270"/>
                    <a:gd name="T36" fmla="*/ 210 w 271"/>
                    <a:gd name="T37" fmla="*/ 181 h 270"/>
                    <a:gd name="T38" fmla="*/ 209 w 271"/>
                    <a:gd name="T39" fmla="*/ 244 h 270"/>
                    <a:gd name="T40" fmla="*/ 195 w 271"/>
                    <a:gd name="T41" fmla="*/ 266 h 270"/>
                    <a:gd name="T42" fmla="*/ 179 w 271"/>
                    <a:gd name="T43" fmla="*/ 269 h 2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71" h="270">
                      <a:moveTo>
                        <a:pt x="179" y="269"/>
                      </a:moveTo>
                      <a:cubicBezTo>
                        <a:pt x="175" y="268"/>
                        <a:pt x="172" y="267"/>
                        <a:pt x="168" y="265"/>
                      </a:cubicBezTo>
                      <a:cubicBezTo>
                        <a:pt x="117" y="230"/>
                        <a:pt x="117" y="230"/>
                        <a:pt x="117" y="230"/>
                      </a:cubicBezTo>
                      <a:cubicBezTo>
                        <a:pt x="57" y="248"/>
                        <a:pt x="57" y="248"/>
                        <a:pt x="57" y="248"/>
                      </a:cubicBezTo>
                      <a:cubicBezTo>
                        <a:pt x="48" y="251"/>
                        <a:pt x="38" y="248"/>
                        <a:pt x="31" y="241"/>
                      </a:cubicBezTo>
                      <a:cubicBezTo>
                        <a:pt x="24" y="235"/>
                        <a:pt x="21" y="225"/>
                        <a:pt x="24" y="216"/>
                      </a:cubicBezTo>
                      <a:cubicBezTo>
                        <a:pt x="41" y="156"/>
                        <a:pt x="41" y="156"/>
                        <a:pt x="41" y="156"/>
                      </a:cubicBezTo>
                      <a:cubicBezTo>
                        <a:pt x="6" y="104"/>
                        <a:pt x="6" y="104"/>
                        <a:pt x="6" y="104"/>
                      </a:cubicBezTo>
                      <a:cubicBezTo>
                        <a:pt x="0" y="96"/>
                        <a:pt x="0" y="86"/>
                        <a:pt x="4" y="78"/>
                      </a:cubicBezTo>
                      <a:cubicBezTo>
                        <a:pt x="8" y="69"/>
                        <a:pt x="17" y="64"/>
                        <a:pt x="26" y="63"/>
                      </a:cubicBezTo>
                      <a:cubicBezTo>
                        <a:pt x="89" y="61"/>
                        <a:pt x="89" y="61"/>
                        <a:pt x="89" y="61"/>
                      </a:cubicBezTo>
                      <a:cubicBezTo>
                        <a:pt x="127" y="12"/>
                        <a:pt x="127" y="12"/>
                        <a:pt x="127" y="12"/>
                      </a:cubicBezTo>
                      <a:cubicBezTo>
                        <a:pt x="132" y="4"/>
                        <a:pt x="142" y="0"/>
                        <a:pt x="151" y="2"/>
                      </a:cubicBezTo>
                      <a:cubicBezTo>
                        <a:pt x="161" y="3"/>
                        <a:pt x="169" y="9"/>
                        <a:pt x="172" y="18"/>
                      </a:cubicBezTo>
                      <a:cubicBezTo>
                        <a:pt x="193" y="77"/>
                        <a:pt x="193" y="77"/>
                        <a:pt x="193" y="77"/>
                      </a:cubicBezTo>
                      <a:cubicBezTo>
                        <a:pt x="252" y="98"/>
                        <a:pt x="252" y="98"/>
                        <a:pt x="252" y="98"/>
                      </a:cubicBezTo>
                      <a:cubicBezTo>
                        <a:pt x="261" y="101"/>
                        <a:pt x="268" y="109"/>
                        <a:pt x="269" y="118"/>
                      </a:cubicBezTo>
                      <a:cubicBezTo>
                        <a:pt x="271" y="128"/>
                        <a:pt x="267" y="137"/>
                        <a:pt x="260" y="143"/>
                      </a:cubicBezTo>
                      <a:cubicBezTo>
                        <a:pt x="210" y="181"/>
                        <a:pt x="210" y="181"/>
                        <a:pt x="210" y="181"/>
                      </a:cubicBezTo>
                      <a:cubicBezTo>
                        <a:pt x="209" y="244"/>
                        <a:pt x="209" y="244"/>
                        <a:pt x="209" y="244"/>
                      </a:cubicBezTo>
                      <a:cubicBezTo>
                        <a:pt x="209" y="253"/>
                        <a:pt x="203" y="262"/>
                        <a:pt x="195" y="266"/>
                      </a:cubicBezTo>
                      <a:cubicBezTo>
                        <a:pt x="190" y="269"/>
                        <a:pt x="184" y="270"/>
                        <a:pt x="179" y="26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normAutofit/>
                </a:bodyPr>
                <a:lstStyle/>
                <a:p>
                  <a:endParaRPr lang="zh-CN" altLang="en-US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135" name="Freeform 96"/>
                <p:cNvSpPr/>
                <p:nvPr>
                  <p:custDataLst>
                    <p:tags r:id="rId11"/>
                  </p:custDataLst>
                </p:nvPr>
              </p:nvSpPr>
              <p:spPr bwMode="auto">
                <a:xfrm>
                  <a:off x="177800" y="4865688"/>
                  <a:ext cx="503238" cy="503237"/>
                </a:xfrm>
                <a:custGeom>
                  <a:avLst/>
                  <a:gdLst>
                    <a:gd name="T0" fmla="*/ 175 w 317"/>
                    <a:gd name="T1" fmla="*/ 0 h 317"/>
                    <a:gd name="T2" fmla="*/ 213 w 317"/>
                    <a:gd name="T3" fmla="*/ 104 h 317"/>
                    <a:gd name="T4" fmla="*/ 317 w 317"/>
                    <a:gd name="T5" fmla="*/ 140 h 317"/>
                    <a:gd name="T6" fmla="*/ 231 w 317"/>
                    <a:gd name="T7" fmla="*/ 207 h 317"/>
                    <a:gd name="T8" fmla="*/ 228 w 317"/>
                    <a:gd name="T9" fmla="*/ 317 h 317"/>
                    <a:gd name="T10" fmla="*/ 137 w 317"/>
                    <a:gd name="T11" fmla="*/ 255 h 317"/>
                    <a:gd name="T12" fmla="*/ 32 w 317"/>
                    <a:gd name="T13" fmla="*/ 287 h 317"/>
                    <a:gd name="T14" fmla="*/ 62 w 317"/>
                    <a:gd name="T15" fmla="*/ 182 h 317"/>
                    <a:gd name="T16" fmla="*/ 0 w 317"/>
                    <a:gd name="T17" fmla="*/ 91 h 317"/>
                    <a:gd name="T18" fmla="*/ 109 w 317"/>
                    <a:gd name="T19" fmla="*/ 88 h 317"/>
                    <a:gd name="T20" fmla="*/ 175 w 317"/>
                    <a:gd name="T21" fmla="*/ 0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17" h="317">
                      <a:moveTo>
                        <a:pt x="175" y="0"/>
                      </a:moveTo>
                      <a:lnTo>
                        <a:pt x="213" y="104"/>
                      </a:lnTo>
                      <a:lnTo>
                        <a:pt x="317" y="140"/>
                      </a:lnTo>
                      <a:lnTo>
                        <a:pt x="231" y="207"/>
                      </a:lnTo>
                      <a:lnTo>
                        <a:pt x="228" y="317"/>
                      </a:lnTo>
                      <a:lnTo>
                        <a:pt x="137" y="255"/>
                      </a:lnTo>
                      <a:lnTo>
                        <a:pt x="32" y="287"/>
                      </a:lnTo>
                      <a:lnTo>
                        <a:pt x="62" y="182"/>
                      </a:lnTo>
                      <a:lnTo>
                        <a:pt x="0" y="91"/>
                      </a:lnTo>
                      <a:lnTo>
                        <a:pt x="109" y="88"/>
                      </a:lnTo>
                      <a:lnTo>
                        <a:pt x="175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normAutofit/>
                </a:bodyPr>
                <a:lstStyle/>
                <a:p>
                  <a:endParaRPr lang="zh-CN" altLang="en-US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136" name="Freeform 97"/>
                <p:cNvSpPr/>
                <p:nvPr>
                  <p:custDataLst>
                    <p:tags r:id="rId12"/>
                  </p:custDataLst>
                </p:nvPr>
              </p:nvSpPr>
              <p:spPr bwMode="auto">
                <a:xfrm>
                  <a:off x="414337" y="5035550"/>
                  <a:ext cx="104775" cy="107950"/>
                </a:xfrm>
                <a:custGeom>
                  <a:avLst/>
                  <a:gdLst>
                    <a:gd name="T0" fmla="*/ 44 w 45"/>
                    <a:gd name="T1" fmla="*/ 27 h 46"/>
                    <a:gd name="T2" fmla="*/ 19 w 45"/>
                    <a:gd name="T3" fmla="*/ 45 h 46"/>
                    <a:gd name="T4" fmla="*/ 1 w 45"/>
                    <a:gd name="T5" fmla="*/ 20 h 46"/>
                    <a:gd name="T6" fmla="*/ 26 w 45"/>
                    <a:gd name="T7" fmla="*/ 2 h 46"/>
                    <a:gd name="T8" fmla="*/ 44 w 45"/>
                    <a:gd name="T9" fmla="*/ 27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46">
                      <a:moveTo>
                        <a:pt x="44" y="27"/>
                      </a:moveTo>
                      <a:cubicBezTo>
                        <a:pt x="42" y="38"/>
                        <a:pt x="31" y="46"/>
                        <a:pt x="19" y="45"/>
                      </a:cubicBezTo>
                      <a:cubicBezTo>
                        <a:pt x="8" y="43"/>
                        <a:pt x="0" y="32"/>
                        <a:pt x="1" y="20"/>
                      </a:cubicBezTo>
                      <a:cubicBezTo>
                        <a:pt x="3" y="8"/>
                        <a:pt x="14" y="0"/>
                        <a:pt x="26" y="2"/>
                      </a:cubicBezTo>
                      <a:cubicBezTo>
                        <a:pt x="37" y="4"/>
                        <a:pt x="45" y="15"/>
                        <a:pt x="44" y="2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normAutofit fontScale="25000" lnSpcReduction="20000"/>
                </a:bodyPr>
                <a:lstStyle/>
                <a:p>
                  <a:endParaRPr lang="zh-CN" altLang="en-US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137" name="Freeform 98"/>
                <p:cNvSpPr/>
                <p:nvPr>
                  <p:custDataLst>
                    <p:tags r:id="rId13"/>
                  </p:custDataLst>
                </p:nvPr>
              </p:nvSpPr>
              <p:spPr bwMode="auto">
                <a:xfrm>
                  <a:off x="461962" y="5165725"/>
                  <a:ext cx="42863" cy="42862"/>
                </a:xfrm>
                <a:custGeom>
                  <a:avLst/>
                  <a:gdLst>
                    <a:gd name="T0" fmla="*/ 17 w 18"/>
                    <a:gd name="T1" fmla="*/ 10 h 18"/>
                    <a:gd name="T2" fmla="*/ 8 w 18"/>
                    <a:gd name="T3" fmla="*/ 17 h 18"/>
                    <a:gd name="T4" fmla="*/ 1 w 18"/>
                    <a:gd name="T5" fmla="*/ 8 h 18"/>
                    <a:gd name="T6" fmla="*/ 10 w 18"/>
                    <a:gd name="T7" fmla="*/ 1 h 18"/>
                    <a:gd name="T8" fmla="*/ 17 w 18"/>
                    <a:gd name="T9" fmla="*/ 1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8">
                      <a:moveTo>
                        <a:pt x="17" y="10"/>
                      </a:moveTo>
                      <a:cubicBezTo>
                        <a:pt x="17" y="15"/>
                        <a:pt x="12" y="18"/>
                        <a:pt x="8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ubicBezTo>
                        <a:pt x="2" y="3"/>
                        <a:pt x="6" y="0"/>
                        <a:pt x="10" y="1"/>
                      </a:cubicBezTo>
                      <a:cubicBezTo>
                        <a:pt x="15" y="1"/>
                        <a:pt x="18" y="6"/>
                        <a:pt x="17" y="1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normAutofit fontScale="25000" lnSpcReduction="20000"/>
                </a:bodyPr>
                <a:lstStyle/>
                <a:p>
                  <a:endParaRPr lang="zh-CN" altLang="en-US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</p:grpSp>
          <p:sp>
            <p:nvSpPr>
              <p:cNvPr id="133" name="Oval 99"/>
              <p:cNvSpPr>
                <a:spLocks noChangeArrowheads="1"/>
              </p:cNvSpPr>
              <p:nvPr userDrawn="1">
                <p:custDataLst>
                  <p:tags r:id="rId9"/>
                </p:custDataLst>
              </p:nvPr>
            </p:nvSpPr>
            <p:spPr bwMode="auto">
              <a:xfrm>
                <a:off x="574339" y="161772"/>
                <a:ext cx="199897" cy="202319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/>
              <a:p>
                <a:endParaRPr lang="zh-CN" altLang="en-US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2021/5/31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组合 157"/>
          <p:cNvGrpSpPr/>
          <p:nvPr>
            <p:custDataLst>
              <p:tags r:id="rId1"/>
            </p:custDataLst>
          </p:nvPr>
        </p:nvGrpSpPr>
        <p:grpSpPr>
          <a:xfrm>
            <a:off x="6345555" y="2494915"/>
            <a:ext cx="534035" cy="547370"/>
            <a:chOff x="2132012" y="2516188"/>
            <a:chExt cx="444500" cy="455612"/>
          </a:xfrm>
        </p:grpSpPr>
        <p:sp>
          <p:nvSpPr>
            <p:cNvPr id="159" name="Freeform 91"/>
            <p:cNvSpPr/>
            <p:nvPr>
              <p:custDataLst>
                <p:tags r:id="rId141"/>
              </p:custDataLst>
            </p:nvPr>
          </p:nvSpPr>
          <p:spPr bwMode="auto">
            <a:xfrm>
              <a:off x="2132012" y="2516188"/>
              <a:ext cx="444500" cy="455612"/>
            </a:xfrm>
            <a:custGeom>
              <a:avLst/>
              <a:gdLst>
                <a:gd name="T0" fmla="*/ 178 w 191"/>
                <a:gd name="T1" fmla="*/ 157 h 196"/>
                <a:gd name="T2" fmla="*/ 170 w 191"/>
                <a:gd name="T3" fmla="*/ 158 h 196"/>
                <a:gd name="T4" fmla="*/ 126 w 191"/>
                <a:gd name="T5" fmla="*/ 156 h 196"/>
                <a:gd name="T6" fmla="*/ 95 w 191"/>
                <a:gd name="T7" fmla="*/ 189 h 196"/>
                <a:gd name="T8" fmla="*/ 77 w 191"/>
                <a:gd name="T9" fmla="*/ 195 h 196"/>
                <a:gd name="T10" fmla="*/ 64 w 191"/>
                <a:gd name="T11" fmla="*/ 181 h 196"/>
                <a:gd name="T12" fmla="*/ 52 w 191"/>
                <a:gd name="T13" fmla="*/ 138 h 196"/>
                <a:gd name="T14" fmla="*/ 12 w 191"/>
                <a:gd name="T15" fmla="*/ 120 h 196"/>
                <a:gd name="T16" fmla="*/ 1 w 191"/>
                <a:gd name="T17" fmla="*/ 104 h 196"/>
                <a:gd name="T18" fmla="*/ 9 w 191"/>
                <a:gd name="T19" fmla="*/ 87 h 196"/>
                <a:gd name="T20" fmla="*/ 47 w 191"/>
                <a:gd name="T21" fmla="*/ 63 h 196"/>
                <a:gd name="T22" fmla="*/ 52 w 191"/>
                <a:gd name="T23" fmla="*/ 18 h 196"/>
                <a:gd name="T24" fmla="*/ 63 w 191"/>
                <a:gd name="T25" fmla="*/ 3 h 196"/>
                <a:gd name="T26" fmla="*/ 82 w 191"/>
                <a:gd name="T27" fmla="*/ 6 h 196"/>
                <a:gd name="T28" fmla="*/ 117 w 191"/>
                <a:gd name="T29" fmla="*/ 34 h 196"/>
                <a:gd name="T30" fmla="*/ 160 w 191"/>
                <a:gd name="T31" fmla="*/ 25 h 196"/>
                <a:gd name="T32" fmla="*/ 178 w 191"/>
                <a:gd name="T33" fmla="*/ 31 h 196"/>
                <a:gd name="T34" fmla="*/ 182 w 191"/>
                <a:gd name="T35" fmla="*/ 50 h 196"/>
                <a:gd name="T36" fmla="*/ 165 w 191"/>
                <a:gd name="T37" fmla="*/ 92 h 196"/>
                <a:gd name="T38" fmla="*/ 187 w 191"/>
                <a:gd name="T39" fmla="*/ 131 h 196"/>
                <a:gd name="T40" fmla="*/ 187 w 191"/>
                <a:gd name="T41" fmla="*/ 150 h 196"/>
                <a:gd name="T42" fmla="*/ 178 w 191"/>
                <a:gd name="T43" fmla="*/ 157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1" h="196">
                  <a:moveTo>
                    <a:pt x="178" y="157"/>
                  </a:moveTo>
                  <a:cubicBezTo>
                    <a:pt x="176" y="158"/>
                    <a:pt x="173" y="159"/>
                    <a:pt x="170" y="158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95" y="189"/>
                    <a:pt x="95" y="189"/>
                    <a:pt x="95" y="189"/>
                  </a:cubicBezTo>
                  <a:cubicBezTo>
                    <a:pt x="91" y="194"/>
                    <a:pt x="84" y="196"/>
                    <a:pt x="77" y="195"/>
                  </a:cubicBezTo>
                  <a:cubicBezTo>
                    <a:pt x="71" y="193"/>
                    <a:pt x="65" y="188"/>
                    <a:pt x="64" y="181"/>
                  </a:cubicBezTo>
                  <a:cubicBezTo>
                    <a:pt x="52" y="138"/>
                    <a:pt x="52" y="138"/>
                    <a:pt x="52" y="138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5" y="117"/>
                    <a:pt x="1" y="111"/>
                    <a:pt x="1" y="104"/>
                  </a:cubicBezTo>
                  <a:cubicBezTo>
                    <a:pt x="0" y="97"/>
                    <a:pt x="3" y="90"/>
                    <a:pt x="9" y="87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11"/>
                    <a:pt x="57" y="6"/>
                    <a:pt x="63" y="3"/>
                  </a:cubicBezTo>
                  <a:cubicBezTo>
                    <a:pt x="69" y="0"/>
                    <a:pt x="77" y="1"/>
                    <a:pt x="82" y="6"/>
                  </a:cubicBezTo>
                  <a:cubicBezTo>
                    <a:pt x="117" y="34"/>
                    <a:pt x="117" y="34"/>
                    <a:pt x="117" y="34"/>
                  </a:cubicBezTo>
                  <a:cubicBezTo>
                    <a:pt x="160" y="25"/>
                    <a:pt x="160" y="25"/>
                    <a:pt x="160" y="25"/>
                  </a:cubicBezTo>
                  <a:cubicBezTo>
                    <a:pt x="167" y="24"/>
                    <a:pt x="174" y="26"/>
                    <a:pt x="178" y="31"/>
                  </a:cubicBezTo>
                  <a:cubicBezTo>
                    <a:pt x="183" y="37"/>
                    <a:pt x="184" y="44"/>
                    <a:pt x="182" y="50"/>
                  </a:cubicBezTo>
                  <a:cubicBezTo>
                    <a:pt x="165" y="92"/>
                    <a:pt x="165" y="92"/>
                    <a:pt x="165" y="92"/>
                  </a:cubicBezTo>
                  <a:cubicBezTo>
                    <a:pt x="187" y="131"/>
                    <a:pt x="187" y="131"/>
                    <a:pt x="187" y="131"/>
                  </a:cubicBezTo>
                  <a:cubicBezTo>
                    <a:pt x="191" y="137"/>
                    <a:pt x="191" y="144"/>
                    <a:pt x="187" y="150"/>
                  </a:cubicBezTo>
                  <a:cubicBezTo>
                    <a:pt x="185" y="153"/>
                    <a:pt x="182" y="156"/>
                    <a:pt x="178" y="1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60" name="Freeform 92"/>
            <p:cNvSpPr/>
            <p:nvPr>
              <p:custDataLst>
                <p:tags r:id="rId142"/>
              </p:custDataLst>
            </p:nvPr>
          </p:nvSpPr>
          <p:spPr bwMode="auto">
            <a:xfrm>
              <a:off x="2176462" y="2563813"/>
              <a:ext cx="354013" cy="361950"/>
            </a:xfrm>
            <a:custGeom>
              <a:avLst/>
              <a:gdLst>
                <a:gd name="T0" fmla="*/ 75 w 223"/>
                <a:gd name="T1" fmla="*/ 0 h 228"/>
                <a:gd name="T2" fmla="*/ 136 w 223"/>
                <a:gd name="T3" fmla="*/ 49 h 228"/>
                <a:gd name="T4" fmla="*/ 212 w 223"/>
                <a:gd name="T5" fmla="*/ 33 h 228"/>
                <a:gd name="T6" fmla="*/ 185 w 223"/>
                <a:gd name="T7" fmla="*/ 107 h 228"/>
                <a:gd name="T8" fmla="*/ 223 w 223"/>
                <a:gd name="T9" fmla="*/ 175 h 228"/>
                <a:gd name="T10" fmla="*/ 145 w 223"/>
                <a:gd name="T11" fmla="*/ 171 h 228"/>
                <a:gd name="T12" fmla="*/ 92 w 223"/>
                <a:gd name="T13" fmla="*/ 228 h 228"/>
                <a:gd name="T14" fmla="*/ 72 w 223"/>
                <a:gd name="T15" fmla="*/ 153 h 228"/>
                <a:gd name="T16" fmla="*/ 0 w 223"/>
                <a:gd name="T17" fmla="*/ 120 h 228"/>
                <a:gd name="T18" fmla="*/ 66 w 223"/>
                <a:gd name="T19" fmla="*/ 77 h 228"/>
                <a:gd name="T20" fmla="*/ 75 w 223"/>
                <a:gd name="T21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3" h="228">
                  <a:moveTo>
                    <a:pt x="75" y="0"/>
                  </a:moveTo>
                  <a:lnTo>
                    <a:pt x="136" y="49"/>
                  </a:lnTo>
                  <a:lnTo>
                    <a:pt x="212" y="33"/>
                  </a:lnTo>
                  <a:lnTo>
                    <a:pt x="185" y="107"/>
                  </a:lnTo>
                  <a:lnTo>
                    <a:pt x="223" y="175"/>
                  </a:lnTo>
                  <a:lnTo>
                    <a:pt x="145" y="171"/>
                  </a:lnTo>
                  <a:lnTo>
                    <a:pt x="92" y="228"/>
                  </a:lnTo>
                  <a:lnTo>
                    <a:pt x="72" y="153"/>
                  </a:lnTo>
                  <a:lnTo>
                    <a:pt x="0" y="120"/>
                  </a:lnTo>
                  <a:lnTo>
                    <a:pt x="66" y="77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61" name="Freeform 93"/>
            <p:cNvSpPr/>
            <p:nvPr>
              <p:custDataLst>
                <p:tags r:id="rId143"/>
              </p:custDataLst>
            </p:nvPr>
          </p:nvSpPr>
          <p:spPr bwMode="auto">
            <a:xfrm>
              <a:off x="2344737" y="2655888"/>
              <a:ext cx="77788" cy="80962"/>
            </a:xfrm>
            <a:custGeom>
              <a:avLst/>
              <a:gdLst>
                <a:gd name="T0" fmla="*/ 31 w 34"/>
                <a:gd name="T1" fmla="*/ 12 h 35"/>
                <a:gd name="T2" fmla="*/ 23 w 34"/>
                <a:gd name="T3" fmla="*/ 32 h 35"/>
                <a:gd name="T4" fmla="*/ 3 w 34"/>
                <a:gd name="T5" fmla="*/ 24 h 35"/>
                <a:gd name="T6" fmla="*/ 11 w 34"/>
                <a:gd name="T7" fmla="*/ 4 h 35"/>
                <a:gd name="T8" fmla="*/ 31 w 34"/>
                <a:gd name="T9" fmla="*/ 1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1" y="12"/>
                  </a:moveTo>
                  <a:cubicBezTo>
                    <a:pt x="34" y="20"/>
                    <a:pt x="31" y="29"/>
                    <a:pt x="23" y="32"/>
                  </a:cubicBezTo>
                  <a:cubicBezTo>
                    <a:pt x="15" y="35"/>
                    <a:pt x="6" y="31"/>
                    <a:pt x="3" y="24"/>
                  </a:cubicBezTo>
                  <a:cubicBezTo>
                    <a:pt x="0" y="16"/>
                    <a:pt x="3" y="7"/>
                    <a:pt x="11" y="4"/>
                  </a:cubicBezTo>
                  <a:cubicBezTo>
                    <a:pt x="19" y="0"/>
                    <a:pt x="28" y="4"/>
                    <a:pt x="31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62" name="Freeform 94"/>
            <p:cNvSpPr/>
            <p:nvPr>
              <p:custDataLst>
                <p:tags r:id="rId144"/>
              </p:custDataLst>
            </p:nvPr>
          </p:nvSpPr>
          <p:spPr bwMode="auto">
            <a:xfrm>
              <a:off x="2413000" y="2735263"/>
              <a:ext cx="33338" cy="30162"/>
            </a:xfrm>
            <a:custGeom>
              <a:avLst/>
              <a:gdLst>
                <a:gd name="T0" fmla="*/ 12 w 14"/>
                <a:gd name="T1" fmla="*/ 4 h 13"/>
                <a:gd name="T2" fmla="*/ 9 w 14"/>
                <a:gd name="T3" fmla="*/ 12 h 13"/>
                <a:gd name="T4" fmla="*/ 1 w 14"/>
                <a:gd name="T5" fmla="*/ 9 h 13"/>
                <a:gd name="T6" fmla="*/ 5 w 14"/>
                <a:gd name="T7" fmla="*/ 1 h 13"/>
                <a:gd name="T8" fmla="*/ 12 w 14"/>
                <a:gd name="T9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12" y="4"/>
                  </a:moveTo>
                  <a:cubicBezTo>
                    <a:pt x="14" y="7"/>
                    <a:pt x="12" y="11"/>
                    <a:pt x="9" y="12"/>
                  </a:cubicBezTo>
                  <a:cubicBezTo>
                    <a:pt x="6" y="13"/>
                    <a:pt x="3" y="12"/>
                    <a:pt x="1" y="9"/>
                  </a:cubicBezTo>
                  <a:cubicBezTo>
                    <a:pt x="0" y="6"/>
                    <a:pt x="2" y="2"/>
                    <a:pt x="5" y="1"/>
                  </a:cubicBezTo>
                  <a:cubicBezTo>
                    <a:pt x="8" y="0"/>
                    <a:pt x="11" y="1"/>
                    <a:pt x="12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64" name="组合 163"/>
          <p:cNvGrpSpPr/>
          <p:nvPr>
            <p:custDataLst>
              <p:tags r:id="rId2"/>
            </p:custDataLst>
          </p:nvPr>
        </p:nvGrpSpPr>
        <p:grpSpPr>
          <a:xfrm rot="19680000">
            <a:off x="6908165" y="2300605"/>
            <a:ext cx="219075" cy="224155"/>
            <a:chOff x="3295650" y="1884363"/>
            <a:chExt cx="1006475" cy="1031875"/>
          </a:xfrm>
        </p:grpSpPr>
        <p:sp>
          <p:nvSpPr>
            <p:cNvPr id="165" name="Freeform 83"/>
            <p:cNvSpPr/>
            <p:nvPr>
              <p:custDataLst>
                <p:tags r:id="rId137"/>
              </p:custDataLst>
            </p:nvPr>
          </p:nvSpPr>
          <p:spPr bwMode="auto">
            <a:xfrm>
              <a:off x="3295650" y="1884363"/>
              <a:ext cx="1006475" cy="1031875"/>
            </a:xfrm>
            <a:custGeom>
              <a:avLst/>
              <a:gdLst>
                <a:gd name="T0" fmla="*/ 259 w 433"/>
                <a:gd name="T1" fmla="*/ 442 h 444"/>
                <a:gd name="T2" fmla="*/ 243 w 433"/>
                <a:gd name="T3" fmla="*/ 433 h 444"/>
                <a:gd name="T4" fmla="*/ 165 w 433"/>
                <a:gd name="T5" fmla="*/ 368 h 444"/>
                <a:gd name="T6" fmla="*/ 65 w 433"/>
                <a:gd name="T7" fmla="*/ 387 h 444"/>
                <a:gd name="T8" fmla="*/ 25 w 433"/>
                <a:gd name="T9" fmla="*/ 372 h 444"/>
                <a:gd name="T10" fmla="*/ 18 w 433"/>
                <a:gd name="T11" fmla="*/ 329 h 444"/>
                <a:gd name="T12" fmla="*/ 56 w 433"/>
                <a:gd name="T13" fmla="*/ 235 h 444"/>
                <a:gd name="T14" fmla="*/ 8 w 433"/>
                <a:gd name="T15" fmla="*/ 146 h 444"/>
                <a:gd name="T16" fmla="*/ 9 w 433"/>
                <a:gd name="T17" fmla="*/ 102 h 444"/>
                <a:gd name="T18" fmla="*/ 48 w 433"/>
                <a:gd name="T19" fmla="*/ 83 h 444"/>
                <a:gd name="T20" fmla="*/ 149 w 433"/>
                <a:gd name="T21" fmla="*/ 90 h 444"/>
                <a:gd name="T22" fmla="*/ 219 w 433"/>
                <a:gd name="T23" fmla="*/ 16 h 444"/>
                <a:gd name="T24" fmla="*/ 261 w 433"/>
                <a:gd name="T25" fmla="*/ 4 h 444"/>
                <a:gd name="T26" fmla="*/ 291 w 433"/>
                <a:gd name="T27" fmla="*/ 35 h 444"/>
                <a:gd name="T28" fmla="*/ 316 w 433"/>
                <a:gd name="T29" fmla="*/ 134 h 444"/>
                <a:gd name="T30" fmla="*/ 408 w 433"/>
                <a:gd name="T31" fmla="*/ 177 h 444"/>
                <a:gd name="T32" fmla="*/ 432 w 433"/>
                <a:gd name="T33" fmla="*/ 213 h 444"/>
                <a:gd name="T34" fmla="*/ 412 w 433"/>
                <a:gd name="T35" fmla="*/ 252 h 444"/>
                <a:gd name="T36" fmla="*/ 326 w 433"/>
                <a:gd name="T37" fmla="*/ 306 h 444"/>
                <a:gd name="T38" fmla="*/ 313 w 433"/>
                <a:gd name="T39" fmla="*/ 406 h 444"/>
                <a:gd name="T40" fmla="*/ 286 w 433"/>
                <a:gd name="T41" fmla="*/ 441 h 444"/>
                <a:gd name="T42" fmla="*/ 259 w 433"/>
                <a:gd name="T43" fmla="*/ 442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3" h="444">
                  <a:moveTo>
                    <a:pt x="259" y="442"/>
                  </a:moveTo>
                  <a:cubicBezTo>
                    <a:pt x="253" y="440"/>
                    <a:pt x="248" y="438"/>
                    <a:pt x="243" y="433"/>
                  </a:cubicBezTo>
                  <a:cubicBezTo>
                    <a:pt x="165" y="368"/>
                    <a:pt x="165" y="368"/>
                    <a:pt x="165" y="368"/>
                  </a:cubicBezTo>
                  <a:cubicBezTo>
                    <a:pt x="65" y="387"/>
                    <a:pt x="65" y="387"/>
                    <a:pt x="65" y="387"/>
                  </a:cubicBezTo>
                  <a:cubicBezTo>
                    <a:pt x="50" y="390"/>
                    <a:pt x="34" y="384"/>
                    <a:pt x="25" y="372"/>
                  </a:cubicBezTo>
                  <a:cubicBezTo>
                    <a:pt x="15" y="360"/>
                    <a:pt x="12" y="343"/>
                    <a:pt x="18" y="329"/>
                  </a:cubicBezTo>
                  <a:cubicBezTo>
                    <a:pt x="56" y="235"/>
                    <a:pt x="56" y="235"/>
                    <a:pt x="56" y="235"/>
                  </a:cubicBezTo>
                  <a:cubicBezTo>
                    <a:pt x="8" y="146"/>
                    <a:pt x="8" y="146"/>
                    <a:pt x="8" y="146"/>
                  </a:cubicBezTo>
                  <a:cubicBezTo>
                    <a:pt x="0" y="132"/>
                    <a:pt x="1" y="115"/>
                    <a:pt x="9" y="102"/>
                  </a:cubicBezTo>
                  <a:cubicBezTo>
                    <a:pt x="18" y="89"/>
                    <a:pt x="33" y="82"/>
                    <a:pt x="48" y="83"/>
                  </a:cubicBezTo>
                  <a:cubicBezTo>
                    <a:pt x="149" y="90"/>
                    <a:pt x="149" y="90"/>
                    <a:pt x="149" y="90"/>
                  </a:cubicBezTo>
                  <a:cubicBezTo>
                    <a:pt x="219" y="16"/>
                    <a:pt x="219" y="16"/>
                    <a:pt x="219" y="16"/>
                  </a:cubicBezTo>
                  <a:cubicBezTo>
                    <a:pt x="230" y="5"/>
                    <a:pt x="246" y="0"/>
                    <a:pt x="261" y="4"/>
                  </a:cubicBezTo>
                  <a:cubicBezTo>
                    <a:pt x="276" y="8"/>
                    <a:pt x="288" y="20"/>
                    <a:pt x="291" y="35"/>
                  </a:cubicBezTo>
                  <a:cubicBezTo>
                    <a:pt x="316" y="134"/>
                    <a:pt x="316" y="134"/>
                    <a:pt x="316" y="134"/>
                  </a:cubicBezTo>
                  <a:cubicBezTo>
                    <a:pt x="408" y="177"/>
                    <a:pt x="408" y="177"/>
                    <a:pt x="408" y="177"/>
                  </a:cubicBezTo>
                  <a:cubicBezTo>
                    <a:pt x="422" y="184"/>
                    <a:pt x="431" y="198"/>
                    <a:pt x="432" y="213"/>
                  </a:cubicBezTo>
                  <a:cubicBezTo>
                    <a:pt x="433" y="229"/>
                    <a:pt x="425" y="244"/>
                    <a:pt x="412" y="252"/>
                  </a:cubicBezTo>
                  <a:cubicBezTo>
                    <a:pt x="326" y="306"/>
                    <a:pt x="326" y="306"/>
                    <a:pt x="326" y="306"/>
                  </a:cubicBezTo>
                  <a:cubicBezTo>
                    <a:pt x="313" y="406"/>
                    <a:pt x="313" y="406"/>
                    <a:pt x="313" y="406"/>
                  </a:cubicBezTo>
                  <a:cubicBezTo>
                    <a:pt x="311" y="422"/>
                    <a:pt x="300" y="435"/>
                    <a:pt x="286" y="441"/>
                  </a:cubicBezTo>
                  <a:cubicBezTo>
                    <a:pt x="277" y="444"/>
                    <a:pt x="268" y="444"/>
                    <a:pt x="259" y="4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66" name="Freeform 84"/>
            <p:cNvSpPr/>
            <p:nvPr>
              <p:custDataLst>
                <p:tags r:id="rId138"/>
              </p:custDataLst>
            </p:nvPr>
          </p:nvSpPr>
          <p:spPr bwMode="auto">
            <a:xfrm>
              <a:off x="3400425" y="1989138"/>
              <a:ext cx="800100" cy="827087"/>
            </a:xfrm>
            <a:custGeom>
              <a:avLst/>
              <a:gdLst>
                <a:gd name="T0" fmla="*/ 300 w 504"/>
                <a:gd name="T1" fmla="*/ 0 h 521"/>
                <a:gd name="T2" fmla="*/ 343 w 504"/>
                <a:gd name="T3" fmla="*/ 174 h 521"/>
                <a:gd name="T4" fmla="*/ 504 w 504"/>
                <a:gd name="T5" fmla="*/ 250 h 521"/>
                <a:gd name="T6" fmla="*/ 353 w 504"/>
                <a:gd name="T7" fmla="*/ 344 h 521"/>
                <a:gd name="T8" fmla="*/ 329 w 504"/>
                <a:gd name="T9" fmla="*/ 521 h 521"/>
                <a:gd name="T10" fmla="*/ 193 w 504"/>
                <a:gd name="T11" fmla="*/ 406 h 521"/>
                <a:gd name="T12" fmla="*/ 18 w 504"/>
                <a:gd name="T13" fmla="*/ 439 h 521"/>
                <a:gd name="T14" fmla="*/ 85 w 504"/>
                <a:gd name="T15" fmla="*/ 274 h 521"/>
                <a:gd name="T16" fmla="*/ 0 w 504"/>
                <a:gd name="T17" fmla="*/ 117 h 521"/>
                <a:gd name="T18" fmla="*/ 177 w 504"/>
                <a:gd name="T19" fmla="*/ 130 h 521"/>
                <a:gd name="T20" fmla="*/ 300 w 504"/>
                <a:gd name="T21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4" h="521">
                  <a:moveTo>
                    <a:pt x="300" y="0"/>
                  </a:moveTo>
                  <a:lnTo>
                    <a:pt x="343" y="174"/>
                  </a:lnTo>
                  <a:lnTo>
                    <a:pt x="504" y="250"/>
                  </a:lnTo>
                  <a:lnTo>
                    <a:pt x="353" y="344"/>
                  </a:lnTo>
                  <a:lnTo>
                    <a:pt x="329" y="521"/>
                  </a:lnTo>
                  <a:lnTo>
                    <a:pt x="193" y="406"/>
                  </a:lnTo>
                  <a:lnTo>
                    <a:pt x="18" y="439"/>
                  </a:lnTo>
                  <a:lnTo>
                    <a:pt x="85" y="274"/>
                  </a:lnTo>
                  <a:lnTo>
                    <a:pt x="0" y="117"/>
                  </a:lnTo>
                  <a:lnTo>
                    <a:pt x="177" y="130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67" name="Freeform 85"/>
            <p:cNvSpPr/>
            <p:nvPr>
              <p:custDataLst>
                <p:tags r:id="rId139"/>
              </p:custDataLst>
            </p:nvPr>
          </p:nvSpPr>
          <p:spPr bwMode="auto">
            <a:xfrm>
              <a:off x="3765550" y="2263775"/>
              <a:ext cx="179388" cy="179387"/>
            </a:xfrm>
            <a:custGeom>
              <a:avLst/>
              <a:gdLst>
                <a:gd name="T0" fmla="*/ 72 w 77"/>
                <a:gd name="T1" fmla="*/ 47 h 77"/>
                <a:gd name="T2" fmla="*/ 29 w 77"/>
                <a:gd name="T3" fmla="*/ 72 h 77"/>
                <a:gd name="T4" fmla="*/ 4 w 77"/>
                <a:gd name="T5" fmla="*/ 30 h 77"/>
                <a:gd name="T6" fmla="*/ 47 w 77"/>
                <a:gd name="T7" fmla="*/ 5 h 77"/>
                <a:gd name="T8" fmla="*/ 72 w 77"/>
                <a:gd name="T9" fmla="*/ 4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77">
                  <a:moveTo>
                    <a:pt x="72" y="47"/>
                  </a:moveTo>
                  <a:cubicBezTo>
                    <a:pt x="67" y="66"/>
                    <a:pt x="48" y="77"/>
                    <a:pt x="29" y="72"/>
                  </a:cubicBezTo>
                  <a:cubicBezTo>
                    <a:pt x="11" y="67"/>
                    <a:pt x="0" y="48"/>
                    <a:pt x="4" y="30"/>
                  </a:cubicBezTo>
                  <a:cubicBezTo>
                    <a:pt x="9" y="11"/>
                    <a:pt x="28" y="0"/>
                    <a:pt x="47" y="5"/>
                  </a:cubicBezTo>
                  <a:cubicBezTo>
                    <a:pt x="66" y="10"/>
                    <a:pt x="77" y="29"/>
                    <a:pt x="72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68" name="Freeform 86"/>
            <p:cNvSpPr/>
            <p:nvPr>
              <p:custDataLst>
                <p:tags r:id="rId140"/>
              </p:custDataLst>
            </p:nvPr>
          </p:nvSpPr>
          <p:spPr bwMode="auto">
            <a:xfrm>
              <a:off x="3830637" y="2476500"/>
              <a:ext cx="69850" cy="69850"/>
            </a:xfrm>
            <a:custGeom>
              <a:avLst/>
              <a:gdLst>
                <a:gd name="T0" fmla="*/ 28 w 30"/>
                <a:gd name="T1" fmla="*/ 19 h 30"/>
                <a:gd name="T2" fmla="*/ 12 w 30"/>
                <a:gd name="T3" fmla="*/ 28 h 30"/>
                <a:gd name="T4" fmla="*/ 2 w 30"/>
                <a:gd name="T5" fmla="*/ 12 h 30"/>
                <a:gd name="T6" fmla="*/ 19 w 30"/>
                <a:gd name="T7" fmla="*/ 2 h 30"/>
                <a:gd name="T8" fmla="*/ 28 w 30"/>
                <a:gd name="T9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28" y="19"/>
                  </a:moveTo>
                  <a:cubicBezTo>
                    <a:pt x="27" y="26"/>
                    <a:pt x="19" y="30"/>
                    <a:pt x="12" y="28"/>
                  </a:cubicBezTo>
                  <a:cubicBezTo>
                    <a:pt x="5" y="26"/>
                    <a:pt x="0" y="19"/>
                    <a:pt x="2" y="12"/>
                  </a:cubicBezTo>
                  <a:cubicBezTo>
                    <a:pt x="4" y="4"/>
                    <a:pt x="12" y="0"/>
                    <a:pt x="19" y="2"/>
                  </a:cubicBezTo>
                  <a:cubicBezTo>
                    <a:pt x="26" y="4"/>
                    <a:pt x="30" y="11"/>
                    <a:pt x="28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2021/5/31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>
            <p:custDataLst>
              <p:tags r:id="rId6"/>
            </p:custDataLst>
          </p:nvPr>
        </p:nvGrpSpPr>
        <p:grpSpPr>
          <a:xfrm>
            <a:off x="3850459" y="491139"/>
            <a:ext cx="444500" cy="455612"/>
            <a:chOff x="2132012" y="2516188"/>
            <a:chExt cx="444500" cy="455612"/>
          </a:xfrm>
        </p:grpSpPr>
        <p:sp>
          <p:nvSpPr>
            <p:cNvPr id="8" name="Freeform 91"/>
            <p:cNvSpPr/>
            <p:nvPr>
              <p:custDataLst>
                <p:tags r:id="rId133"/>
              </p:custDataLst>
            </p:nvPr>
          </p:nvSpPr>
          <p:spPr bwMode="auto">
            <a:xfrm>
              <a:off x="2132012" y="2516188"/>
              <a:ext cx="444500" cy="455612"/>
            </a:xfrm>
            <a:custGeom>
              <a:avLst/>
              <a:gdLst>
                <a:gd name="T0" fmla="*/ 178 w 191"/>
                <a:gd name="T1" fmla="*/ 157 h 196"/>
                <a:gd name="T2" fmla="*/ 170 w 191"/>
                <a:gd name="T3" fmla="*/ 158 h 196"/>
                <a:gd name="T4" fmla="*/ 126 w 191"/>
                <a:gd name="T5" fmla="*/ 156 h 196"/>
                <a:gd name="T6" fmla="*/ 95 w 191"/>
                <a:gd name="T7" fmla="*/ 189 h 196"/>
                <a:gd name="T8" fmla="*/ 77 w 191"/>
                <a:gd name="T9" fmla="*/ 195 h 196"/>
                <a:gd name="T10" fmla="*/ 64 w 191"/>
                <a:gd name="T11" fmla="*/ 181 h 196"/>
                <a:gd name="T12" fmla="*/ 52 w 191"/>
                <a:gd name="T13" fmla="*/ 138 h 196"/>
                <a:gd name="T14" fmla="*/ 12 w 191"/>
                <a:gd name="T15" fmla="*/ 120 h 196"/>
                <a:gd name="T16" fmla="*/ 1 w 191"/>
                <a:gd name="T17" fmla="*/ 104 h 196"/>
                <a:gd name="T18" fmla="*/ 9 w 191"/>
                <a:gd name="T19" fmla="*/ 87 h 196"/>
                <a:gd name="T20" fmla="*/ 47 w 191"/>
                <a:gd name="T21" fmla="*/ 63 h 196"/>
                <a:gd name="T22" fmla="*/ 52 w 191"/>
                <a:gd name="T23" fmla="*/ 18 h 196"/>
                <a:gd name="T24" fmla="*/ 63 w 191"/>
                <a:gd name="T25" fmla="*/ 3 h 196"/>
                <a:gd name="T26" fmla="*/ 82 w 191"/>
                <a:gd name="T27" fmla="*/ 6 h 196"/>
                <a:gd name="T28" fmla="*/ 117 w 191"/>
                <a:gd name="T29" fmla="*/ 34 h 196"/>
                <a:gd name="T30" fmla="*/ 160 w 191"/>
                <a:gd name="T31" fmla="*/ 25 h 196"/>
                <a:gd name="T32" fmla="*/ 178 w 191"/>
                <a:gd name="T33" fmla="*/ 31 h 196"/>
                <a:gd name="T34" fmla="*/ 182 w 191"/>
                <a:gd name="T35" fmla="*/ 50 h 196"/>
                <a:gd name="T36" fmla="*/ 165 w 191"/>
                <a:gd name="T37" fmla="*/ 92 h 196"/>
                <a:gd name="T38" fmla="*/ 187 w 191"/>
                <a:gd name="T39" fmla="*/ 131 h 196"/>
                <a:gd name="T40" fmla="*/ 187 w 191"/>
                <a:gd name="T41" fmla="*/ 150 h 196"/>
                <a:gd name="T42" fmla="*/ 178 w 191"/>
                <a:gd name="T43" fmla="*/ 157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1" h="196">
                  <a:moveTo>
                    <a:pt x="178" y="157"/>
                  </a:moveTo>
                  <a:cubicBezTo>
                    <a:pt x="176" y="158"/>
                    <a:pt x="173" y="159"/>
                    <a:pt x="170" y="158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95" y="189"/>
                    <a:pt x="95" y="189"/>
                    <a:pt x="95" y="189"/>
                  </a:cubicBezTo>
                  <a:cubicBezTo>
                    <a:pt x="91" y="194"/>
                    <a:pt x="84" y="196"/>
                    <a:pt x="77" y="195"/>
                  </a:cubicBezTo>
                  <a:cubicBezTo>
                    <a:pt x="71" y="193"/>
                    <a:pt x="65" y="188"/>
                    <a:pt x="64" y="181"/>
                  </a:cubicBezTo>
                  <a:cubicBezTo>
                    <a:pt x="52" y="138"/>
                    <a:pt x="52" y="138"/>
                    <a:pt x="52" y="138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5" y="117"/>
                    <a:pt x="1" y="111"/>
                    <a:pt x="1" y="104"/>
                  </a:cubicBezTo>
                  <a:cubicBezTo>
                    <a:pt x="0" y="97"/>
                    <a:pt x="3" y="90"/>
                    <a:pt x="9" y="87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11"/>
                    <a:pt x="57" y="6"/>
                    <a:pt x="63" y="3"/>
                  </a:cubicBezTo>
                  <a:cubicBezTo>
                    <a:pt x="69" y="0"/>
                    <a:pt x="77" y="1"/>
                    <a:pt x="82" y="6"/>
                  </a:cubicBezTo>
                  <a:cubicBezTo>
                    <a:pt x="117" y="34"/>
                    <a:pt x="117" y="34"/>
                    <a:pt x="117" y="34"/>
                  </a:cubicBezTo>
                  <a:cubicBezTo>
                    <a:pt x="160" y="25"/>
                    <a:pt x="160" y="25"/>
                    <a:pt x="160" y="25"/>
                  </a:cubicBezTo>
                  <a:cubicBezTo>
                    <a:pt x="167" y="24"/>
                    <a:pt x="174" y="26"/>
                    <a:pt x="178" y="31"/>
                  </a:cubicBezTo>
                  <a:cubicBezTo>
                    <a:pt x="183" y="37"/>
                    <a:pt x="184" y="44"/>
                    <a:pt x="182" y="50"/>
                  </a:cubicBezTo>
                  <a:cubicBezTo>
                    <a:pt x="165" y="92"/>
                    <a:pt x="165" y="92"/>
                    <a:pt x="165" y="92"/>
                  </a:cubicBezTo>
                  <a:cubicBezTo>
                    <a:pt x="187" y="131"/>
                    <a:pt x="187" y="131"/>
                    <a:pt x="187" y="131"/>
                  </a:cubicBezTo>
                  <a:cubicBezTo>
                    <a:pt x="191" y="137"/>
                    <a:pt x="191" y="144"/>
                    <a:pt x="187" y="150"/>
                  </a:cubicBezTo>
                  <a:cubicBezTo>
                    <a:pt x="185" y="153"/>
                    <a:pt x="182" y="156"/>
                    <a:pt x="178" y="1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" name="Freeform 92"/>
            <p:cNvSpPr/>
            <p:nvPr>
              <p:custDataLst>
                <p:tags r:id="rId134"/>
              </p:custDataLst>
            </p:nvPr>
          </p:nvSpPr>
          <p:spPr bwMode="auto">
            <a:xfrm>
              <a:off x="2176462" y="2563813"/>
              <a:ext cx="354013" cy="361950"/>
            </a:xfrm>
            <a:custGeom>
              <a:avLst/>
              <a:gdLst>
                <a:gd name="T0" fmla="*/ 75 w 223"/>
                <a:gd name="T1" fmla="*/ 0 h 228"/>
                <a:gd name="T2" fmla="*/ 136 w 223"/>
                <a:gd name="T3" fmla="*/ 49 h 228"/>
                <a:gd name="T4" fmla="*/ 212 w 223"/>
                <a:gd name="T5" fmla="*/ 33 h 228"/>
                <a:gd name="T6" fmla="*/ 185 w 223"/>
                <a:gd name="T7" fmla="*/ 107 h 228"/>
                <a:gd name="T8" fmla="*/ 223 w 223"/>
                <a:gd name="T9" fmla="*/ 175 h 228"/>
                <a:gd name="T10" fmla="*/ 145 w 223"/>
                <a:gd name="T11" fmla="*/ 171 h 228"/>
                <a:gd name="T12" fmla="*/ 92 w 223"/>
                <a:gd name="T13" fmla="*/ 228 h 228"/>
                <a:gd name="T14" fmla="*/ 72 w 223"/>
                <a:gd name="T15" fmla="*/ 153 h 228"/>
                <a:gd name="T16" fmla="*/ 0 w 223"/>
                <a:gd name="T17" fmla="*/ 120 h 228"/>
                <a:gd name="T18" fmla="*/ 66 w 223"/>
                <a:gd name="T19" fmla="*/ 77 h 228"/>
                <a:gd name="T20" fmla="*/ 75 w 223"/>
                <a:gd name="T21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3" h="228">
                  <a:moveTo>
                    <a:pt x="75" y="0"/>
                  </a:moveTo>
                  <a:lnTo>
                    <a:pt x="136" y="49"/>
                  </a:lnTo>
                  <a:lnTo>
                    <a:pt x="212" y="33"/>
                  </a:lnTo>
                  <a:lnTo>
                    <a:pt x="185" y="107"/>
                  </a:lnTo>
                  <a:lnTo>
                    <a:pt x="223" y="175"/>
                  </a:lnTo>
                  <a:lnTo>
                    <a:pt x="145" y="171"/>
                  </a:lnTo>
                  <a:lnTo>
                    <a:pt x="92" y="228"/>
                  </a:lnTo>
                  <a:lnTo>
                    <a:pt x="72" y="153"/>
                  </a:lnTo>
                  <a:lnTo>
                    <a:pt x="0" y="120"/>
                  </a:lnTo>
                  <a:lnTo>
                    <a:pt x="66" y="77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0" name="Freeform 93"/>
            <p:cNvSpPr/>
            <p:nvPr>
              <p:custDataLst>
                <p:tags r:id="rId135"/>
              </p:custDataLst>
            </p:nvPr>
          </p:nvSpPr>
          <p:spPr bwMode="auto">
            <a:xfrm>
              <a:off x="2344737" y="2655888"/>
              <a:ext cx="77788" cy="80962"/>
            </a:xfrm>
            <a:custGeom>
              <a:avLst/>
              <a:gdLst>
                <a:gd name="T0" fmla="*/ 31 w 34"/>
                <a:gd name="T1" fmla="*/ 12 h 35"/>
                <a:gd name="T2" fmla="*/ 23 w 34"/>
                <a:gd name="T3" fmla="*/ 32 h 35"/>
                <a:gd name="T4" fmla="*/ 3 w 34"/>
                <a:gd name="T5" fmla="*/ 24 h 35"/>
                <a:gd name="T6" fmla="*/ 11 w 34"/>
                <a:gd name="T7" fmla="*/ 4 h 35"/>
                <a:gd name="T8" fmla="*/ 31 w 34"/>
                <a:gd name="T9" fmla="*/ 1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1" y="12"/>
                  </a:moveTo>
                  <a:cubicBezTo>
                    <a:pt x="34" y="20"/>
                    <a:pt x="31" y="29"/>
                    <a:pt x="23" y="32"/>
                  </a:cubicBezTo>
                  <a:cubicBezTo>
                    <a:pt x="15" y="35"/>
                    <a:pt x="6" y="31"/>
                    <a:pt x="3" y="24"/>
                  </a:cubicBezTo>
                  <a:cubicBezTo>
                    <a:pt x="0" y="16"/>
                    <a:pt x="3" y="7"/>
                    <a:pt x="11" y="4"/>
                  </a:cubicBezTo>
                  <a:cubicBezTo>
                    <a:pt x="19" y="0"/>
                    <a:pt x="28" y="4"/>
                    <a:pt x="31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1" name="Freeform 94"/>
            <p:cNvSpPr/>
            <p:nvPr>
              <p:custDataLst>
                <p:tags r:id="rId136"/>
              </p:custDataLst>
            </p:nvPr>
          </p:nvSpPr>
          <p:spPr bwMode="auto">
            <a:xfrm>
              <a:off x="2413000" y="2735263"/>
              <a:ext cx="33338" cy="30162"/>
            </a:xfrm>
            <a:custGeom>
              <a:avLst/>
              <a:gdLst>
                <a:gd name="T0" fmla="*/ 12 w 14"/>
                <a:gd name="T1" fmla="*/ 4 h 13"/>
                <a:gd name="T2" fmla="*/ 9 w 14"/>
                <a:gd name="T3" fmla="*/ 12 h 13"/>
                <a:gd name="T4" fmla="*/ 1 w 14"/>
                <a:gd name="T5" fmla="*/ 9 h 13"/>
                <a:gd name="T6" fmla="*/ 5 w 14"/>
                <a:gd name="T7" fmla="*/ 1 h 13"/>
                <a:gd name="T8" fmla="*/ 12 w 14"/>
                <a:gd name="T9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12" y="4"/>
                  </a:moveTo>
                  <a:cubicBezTo>
                    <a:pt x="14" y="7"/>
                    <a:pt x="12" y="11"/>
                    <a:pt x="9" y="12"/>
                  </a:cubicBezTo>
                  <a:cubicBezTo>
                    <a:pt x="6" y="13"/>
                    <a:pt x="3" y="12"/>
                    <a:pt x="1" y="9"/>
                  </a:cubicBezTo>
                  <a:cubicBezTo>
                    <a:pt x="0" y="6"/>
                    <a:pt x="2" y="2"/>
                    <a:pt x="5" y="1"/>
                  </a:cubicBezTo>
                  <a:cubicBezTo>
                    <a:pt x="8" y="0"/>
                    <a:pt x="11" y="1"/>
                    <a:pt x="12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组合 11"/>
          <p:cNvGrpSpPr/>
          <p:nvPr>
            <p:custDataLst>
              <p:tags r:id="rId7"/>
            </p:custDataLst>
          </p:nvPr>
        </p:nvGrpSpPr>
        <p:grpSpPr>
          <a:xfrm>
            <a:off x="954336" y="4699112"/>
            <a:ext cx="628650" cy="627062"/>
            <a:chOff x="114300" y="4803775"/>
            <a:chExt cx="628650" cy="627062"/>
          </a:xfrm>
        </p:grpSpPr>
        <p:sp>
          <p:nvSpPr>
            <p:cNvPr id="13" name="Freeform 95"/>
            <p:cNvSpPr/>
            <p:nvPr>
              <p:custDataLst>
                <p:tags r:id="rId129"/>
              </p:custDataLst>
            </p:nvPr>
          </p:nvSpPr>
          <p:spPr bwMode="auto">
            <a:xfrm>
              <a:off x="114300" y="4803775"/>
              <a:ext cx="628650" cy="627062"/>
            </a:xfrm>
            <a:custGeom>
              <a:avLst/>
              <a:gdLst>
                <a:gd name="T0" fmla="*/ 179 w 271"/>
                <a:gd name="T1" fmla="*/ 269 h 270"/>
                <a:gd name="T2" fmla="*/ 168 w 271"/>
                <a:gd name="T3" fmla="*/ 265 h 270"/>
                <a:gd name="T4" fmla="*/ 117 w 271"/>
                <a:gd name="T5" fmla="*/ 230 h 270"/>
                <a:gd name="T6" fmla="*/ 57 w 271"/>
                <a:gd name="T7" fmla="*/ 248 h 270"/>
                <a:gd name="T8" fmla="*/ 31 w 271"/>
                <a:gd name="T9" fmla="*/ 241 h 270"/>
                <a:gd name="T10" fmla="*/ 24 w 271"/>
                <a:gd name="T11" fmla="*/ 216 h 270"/>
                <a:gd name="T12" fmla="*/ 41 w 271"/>
                <a:gd name="T13" fmla="*/ 156 h 270"/>
                <a:gd name="T14" fmla="*/ 6 w 271"/>
                <a:gd name="T15" fmla="*/ 104 h 270"/>
                <a:gd name="T16" fmla="*/ 4 w 271"/>
                <a:gd name="T17" fmla="*/ 78 h 270"/>
                <a:gd name="T18" fmla="*/ 26 w 271"/>
                <a:gd name="T19" fmla="*/ 63 h 270"/>
                <a:gd name="T20" fmla="*/ 89 w 271"/>
                <a:gd name="T21" fmla="*/ 61 h 270"/>
                <a:gd name="T22" fmla="*/ 127 w 271"/>
                <a:gd name="T23" fmla="*/ 12 h 270"/>
                <a:gd name="T24" fmla="*/ 151 w 271"/>
                <a:gd name="T25" fmla="*/ 2 h 270"/>
                <a:gd name="T26" fmla="*/ 172 w 271"/>
                <a:gd name="T27" fmla="*/ 18 h 270"/>
                <a:gd name="T28" fmla="*/ 193 w 271"/>
                <a:gd name="T29" fmla="*/ 77 h 270"/>
                <a:gd name="T30" fmla="*/ 252 w 271"/>
                <a:gd name="T31" fmla="*/ 98 h 270"/>
                <a:gd name="T32" fmla="*/ 269 w 271"/>
                <a:gd name="T33" fmla="*/ 118 h 270"/>
                <a:gd name="T34" fmla="*/ 260 w 271"/>
                <a:gd name="T35" fmla="*/ 143 h 270"/>
                <a:gd name="T36" fmla="*/ 210 w 271"/>
                <a:gd name="T37" fmla="*/ 181 h 270"/>
                <a:gd name="T38" fmla="*/ 209 w 271"/>
                <a:gd name="T39" fmla="*/ 244 h 270"/>
                <a:gd name="T40" fmla="*/ 195 w 271"/>
                <a:gd name="T41" fmla="*/ 266 h 270"/>
                <a:gd name="T42" fmla="*/ 179 w 271"/>
                <a:gd name="T43" fmla="*/ 269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1" h="270">
                  <a:moveTo>
                    <a:pt x="179" y="269"/>
                  </a:moveTo>
                  <a:cubicBezTo>
                    <a:pt x="175" y="268"/>
                    <a:pt x="172" y="267"/>
                    <a:pt x="168" y="265"/>
                  </a:cubicBezTo>
                  <a:cubicBezTo>
                    <a:pt x="117" y="230"/>
                    <a:pt x="117" y="230"/>
                    <a:pt x="117" y="230"/>
                  </a:cubicBezTo>
                  <a:cubicBezTo>
                    <a:pt x="57" y="248"/>
                    <a:pt x="57" y="248"/>
                    <a:pt x="57" y="248"/>
                  </a:cubicBezTo>
                  <a:cubicBezTo>
                    <a:pt x="48" y="251"/>
                    <a:pt x="38" y="248"/>
                    <a:pt x="31" y="241"/>
                  </a:cubicBezTo>
                  <a:cubicBezTo>
                    <a:pt x="24" y="235"/>
                    <a:pt x="21" y="225"/>
                    <a:pt x="24" y="216"/>
                  </a:cubicBezTo>
                  <a:cubicBezTo>
                    <a:pt x="41" y="156"/>
                    <a:pt x="41" y="156"/>
                    <a:pt x="41" y="156"/>
                  </a:cubicBezTo>
                  <a:cubicBezTo>
                    <a:pt x="6" y="104"/>
                    <a:pt x="6" y="104"/>
                    <a:pt x="6" y="104"/>
                  </a:cubicBezTo>
                  <a:cubicBezTo>
                    <a:pt x="0" y="96"/>
                    <a:pt x="0" y="86"/>
                    <a:pt x="4" y="78"/>
                  </a:cubicBezTo>
                  <a:cubicBezTo>
                    <a:pt x="8" y="69"/>
                    <a:pt x="17" y="64"/>
                    <a:pt x="26" y="63"/>
                  </a:cubicBezTo>
                  <a:cubicBezTo>
                    <a:pt x="89" y="61"/>
                    <a:pt x="89" y="61"/>
                    <a:pt x="89" y="61"/>
                  </a:cubicBezTo>
                  <a:cubicBezTo>
                    <a:pt x="127" y="12"/>
                    <a:pt x="127" y="12"/>
                    <a:pt x="127" y="12"/>
                  </a:cubicBezTo>
                  <a:cubicBezTo>
                    <a:pt x="132" y="4"/>
                    <a:pt x="142" y="0"/>
                    <a:pt x="151" y="2"/>
                  </a:cubicBezTo>
                  <a:cubicBezTo>
                    <a:pt x="161" y="3"/>
                    <a:pt x="169" y="9"/>
                    <a:pt x="172" y="18"/>
                  </a:cubicBezTo>
                  <a:cubicBezTo>
                    <a:pt x="193" y="77"/>
                    <a:pt x="193" y="77"/>
                    <a:pt x="193" y="77"/>
                  </a:cubicBezTo>
                  <a:cubicBezTo>
                    <a:pt x="252" y="98"/>
                    <a:pt x="252" y="98"/>
                    <a:pt x="252" y="98"/>
                  </a:cubicBezTo>
                  <a:cubicBezTo>
                    <a:pt x="261" y="101"/>
                    <a:pt x="268" y="109"/>
                    <a:pt x="269" y="118"/>
                  </a:cubicBezTo>
                  <a:cubicBezTo>
                    <a:pt x="271" y="128"/>
                    <a:pt x="267" y="137"/>
                    <a:pt x="260" y="143"/>
                  </a:cubicBezTo>
                  <a:cubicBezTo>
                    <a:pt x="210" y="181"/>
                    <a:pt x="210" y="181"/>
                    <a:pt x="210" y="181"/>
                  </a:cubicBezTo>
                  <a:cubicBezTo>
                    <a:pt x="209" y="244"/>
                    <a:pt x="209" y="244"/>
                    <a:pt x="209" y="244"/>
                  </a:cubicBezTo>
                  <a:cubicBezTo>
                    <a:pt x="209" y="253"/>
                    <a:pt x="203" y="262"/>
                    <a:pt x="195" y="266"/>
                  </a:cubicBezTo>
                  <a:cubicBezTo>
                    <a:pt x="190" y="269"/>
                    <a:pt x="184" y="270"/>
                    <a:pt x="179" y="26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0" dirty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14" name="Freeform 96"/>
            <p:cNvSpPr/>
            <p:nvPr>
              <p:custDataLst>
                <p:tags r:id="rId130"/>
              </p:custDataLst>
            </p:nvPr>
          </p:nvSpPr>
          <p:spPr bwMode="auto">
            <a:xfrm>
              <a:off x="177800" y="4865688"/>
              <a:ext cx="503238" cy="503237"/>
            </a:xfrm>
            <a:custGeom>
              <a:avLst/>
              <a:gdLst>
                <a:gd name="T0" fmla="*/ 175 w 317"/>
                <a:gd name="T1" fmla="*/ 0 h 317"/>
                <a:gd name="T2" fmla="*/ 213 w 317"/>
                <a:gd name="T3" fmla="*/ 104 h 317"/>
                <a:gd name="T4" fmla="*/ 317 w 317"/>
                <a:gd name="T5" fmla="*/ 140 h 317"/>
                <a:gd name="T6" fmla="*/ 231 w 317"/>
                <a:gd name="T7" fmla="*/ 207 h 317"/>
                <a:gd name="T8" fmla="*/ 228 w 317"/>
                <a:gd name="T9" fmla="*/ 317 h 317"/>
                <a:gd name="T10" fmla="*/ 137 w 317"/>
                <a:gd name="T11" fmla="*/ 255 h 317"/>
                <a:gd name="T12" fmla="*/ 32 w 317"/>
                <a:gd name="T13" fmla="*/ 287 h 317"/>
                <a:gd name="T14" fmla="*/ 62 w 317"/>
                <a:gd name="T15" fmla="*/ 182 h 317"/>
                <a:gd name="T16" fmla="*/ 0 w 317"/>
                <a:gd name="T17" fmla="*/ 91 h 317"/>
                <a:gd name="T18" fmla="*/ 109 w 317"/>
                <a:gd name="T19" fmla="*/ 88 h 317"/>
                <a:gd name="T20" fmla="*/ 175 w 317"/>
                <a:gd name="T21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7" h="317">
                  <a:moveTo>
                    <a:pt x="175" y="0"/>
                  </a:moveTo>
                  <a:lnTo>
                    <a:pt x="213" y="104"/>
                  </a:lnTo>
                  <a:lnTo>
                    <a:pt x="317" y="140"/>
                  </a:lnTo>
                  <a:lnTo>
                    <a:pt x="231" y="207"/>
                  </a:lnTo>
                  <a:lnTo>
                    <a:pt x="228" y="317"/>
                  </a:lnTo>
                  <a:lnTo>
                    <a:pt x="137" y="255"/>
                  </a:lnTo>
                  <a:lnTo>
                    <a:pt x="32" y="287"/>
                  </a:lnTo>
                  <a:lnTo>
                    <a:pt x="62" y="182"/>
                  </a:lnTo>
                  <a:lnTo>
                    <a:pt x="0" y="91"/>
                  </a:lnTo>
                  <a:lnTo>
                    <a:pt x="109" y="88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0" dirty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15" name="Freeform 97"/>
            <p:cNvSpPr/>
            <p:nvPr>
              <p:custDataLst>
                <p:tags r:id="rId131"/>
              </p:custDataLst>
            </p:nvPr>
          </p:nvSpPr>
          <p:spPr bwMode="auto">
            <a:xfrm>
              <a:off x="414337" y="5035550"/>
              <a:ext cx="104775" cy="107950"/>
            </a:xfrm>
            <a:custGeom>
              <a:avLst/>
              <a:gdLst>
                <a:gd name="T0" fmla="*/ 44 w 45"/>
                <a:gd name="T1" fmla="*/ 27 h 46"/>
                <a:gd name="T2" fmla="*/ 19 w 45"/>
                <a:gd name="T3" fmla="*/ 45 h 46"/>
                <a:gd name="T4" fmla="*/ 1 w 45"/>
                <a:gd name="T5" fmla="*/ 20 h 46"/>
                <a:gd name="T6" fmla="*/ 26 w 45"/>
                <a:gd name="T7" fmla="*/ 2 h 46"/>
                <a:gd name="T8" fmla="*/ 44 w 45"/>
                <a:gd name="T9" fmla="*/ 2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44" y="27"/>
                  </a:moveTo>
                  <a:cubicBezTo>
                    <a:pt x="42" y="38"/>
                    <a:pt x="31" y="46"/>
                    <a:pt x="19" y="45"/>
                  </a:cubicBezTo>
                  <a:cubicBezTo>
                    <a:pt x="8" y="43"/>
                    <a:pt x="0" y="32"/>
                    <a:pt x="1" y="20"/>
                  </a:cubicBezTo>
                  <a:cubicBezTo>
                    <a:pt x="3" y="8"/>
                    <a:pt x="14" y="0"/>
                    <a:pt x="26" y="2"/>
                  </a:cubicBezTo>
                  <a:cubicBezTo>
                    <a:pt x="37" y="4"/>
                    <a:pt x="45" y="15"/>
                    <a:pt x="44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16" name="Freeform 98"/>
            <p:cNvSpPr/>
            <p:nvPr>
              <p:custDataLst>
                <p:tags r:id="rId132"/>
              </p:custDataLst>
            </p:nvPr>
          </p:nvSpPr>
          <p:spPr bwMode="auto">
            <a:xfrm>
              <a:off x="461962" y="5165725"/>
              <a:ext cx="42863" cy="42862"/>
            </a:xfrm>
            <a:custGeom>
              <a:avLst/>
              <a:gdLst>
                <a:gd name="T0" fmla="*/ 17 w 18"/>
                <a:gd name="T1" fmla="*/ 10 h 18"/>
                <a:gd name="T2" fmla="*/ 8 w 18"/>
                <a:gd name="T3" fmla="*/ 17 h 18"/>
                <a:gd name="T4" fmla="*/ 1 w 18"/>
                <a:gd name="T5" fmla="*/ 8 h 18"/>
                <a:gd name="T6" fmla="*/ 10 w 18"/>
                <a:gd name="T7" fmla="*/ 1 h 18"/>
                <a:gd name="T8" fmla="*/ 17 w 18"/>
                <a:gd name="T9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17" y="10"/>
                  </a:moveTo>
                  <a:cubicBezTo>
                    <a:pt x="17" y="15"/>
                    <a:pt x="12" y="18"/>
                    <a:pt x="8" y="17"/>
                  </a:cubicBezTo>
                  <a:cubicBezTo>
                    <a:pt x="3" y="16"/>
                    <a:pt x="0" y="12"/>
                    <a:pt x="1" y="8"/>
                  </a:cubicBezTo>
                  <a:cubicBezTo>
                    <a:pt x="2" y="3"/>
                    <a:pt x="6" y="0"/>
                    <a:pt x="10" y="1"/>
                  </a:cubicBezTo>
                  <a:cubicBezTo>
                    <a:pt x="15" y="1"/>
                    <a:pt x="18" y="6"/>
                    <a:pt x="17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</p:grpSp>
      <p:sp>
        <p:nvSpPr>
          <p:cNvPr id="17" name="Oval 10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557016" y="986856"/>
            <a:ext cx="136525" cy="13335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18" name="组合 17"/>
          <p:cNvGrpSpPr/>
          <p:nvPr>
            <p:custDataLst>
              <p:tags r:id="rId9"/>
            </p:custDataLst>
          </p:nvPr>
        </p:nvGrpSpPr>
        <p:grpSpPr>
          <a:xfrm rot="20760000">
            <a:off x="946619" y="3196322"/>
            <a:ext cx="479753" cy="478541"/>
            <a:chOff x="114300" y="4803775"/>
            <a:chExt cx="628650" cy="627062"/>
          </a:xfrm>
        </p:grpSpPr>
        <p:sp>
          <p:nvSpPr>
            <p:cNvPr id="19" name="Freeform 95"/>
            <p:cNvSpPr/>
            <p:nvPr>
              <p:custDataLst>
                <p:tags r:id="rId125"/>
              </p:custDataLst>
            </p:nvPr>
          </p:nvSpPr>
          <p:spPr bwMode="auto">
            <a:xfrm>
              <a:off x="114300" y="4803775"/>
              <a:ext cx="628650" cy="627062"/>
            </a:xfrm>
            <a:custGeom>
              <a:avLst/>
              <a:gdLst>
                <a:gd name="T0" fmla="*/ 179 w 271"/>
                <a:gd name="T1" fmla="*/ 269 h 270"/>
                <a:gd name="T2" fmla="*/ 168 w 271"/>
                <a:gd name="T3" fmla="*/ 265 h 270"/>
                <a:gd name="T4" fmla="*/ 117 w 271"/>
                <a:gd name="T5" fmla="*/ 230 h 270"/>
                <a:gd name="T6" fmla="*/ 57 w 271"/>
                <a:gd name="T7" fmla="*/ 248 h 270"/>
                <a:gd name="T8" fmla="*/ 31 w 271"/>
                <a:gd name="T9" fmla="*/ 241 h 270"/>
                <a:gd name="T10" fmla="*/ 24 w 271"/>
                <a:gd name="T11" fmla="*/ 216 h 270"/>
                <a:gd name="T12" fmla="*/ 41 w 271"/>
                <a:gd name="T13" fmla="*/ 156 h 270"/>
                <a:gd name="T14" fmla="*/ 6 w 271"/>
                <a:gd name="T15" fmla="*/ 104 h 270"/>
                <a:gd name="T16" fmla="*/ 4 w 271"/>
                <a:gd name="T17" fmla="*/ 78 h 270"/>
                <a:gd name="T18" fmla="*/ 26 w 271"/>
                <a:gd name="T19" fmla="*/ 63 h 270"/>
                <a:gd name="T20" fmla="*/ 89 w 271"/>
                <a:gd name="T21" fmla="*/ 61 h 270"/>
                <a:gd name="T22" fmla="*/ 127 w 271"/>
                <a:gd name="T23" fmla="*/ 12 h 270"/>
                <a:gd name="T24" fmla="*/ 151 w 271"/>
                <a:gd name="T25" fmla="*/ 2 h 270"/>
                <a:gd name="T26" fmla="*/ 172 w 271"/>
                <a:gd name="T27" fmla="*/ 18 h 270"/>
                <a:gd name="T28" fmla="*/ 193 w 271"/>
                <a:gd name="T29" fmla="*/ 77 h 270"/>
                <a:gd name="T30" fmla="*/ 252 w 271"/>
                <a:gd name="T31" fmla="*/ 98 h 270"/>
                <a:gd name="T32" fmla="*/ 269 w 271"/>
                <a:gd name="T33" fmla="*/ 118 h 270"/>
                <a:gd name="T34" fmla="*/ 260 w 271"/>
                <a:gd name="T35" fmla="*/ 143 h 270"/>
                <a:gd name="T36" fmla="*/ 210 w 271"/>
                <a:gd name="T37" fmla="*/ 181 h 270"/>
                <a:gd name="T38" fmla="*/ 209 w 271"/>
                <a:gd name="T39" fmla="*/ 244 h 270"/>
                <a:gd name="T40" fmla="*/ 195 w 271"/>
                <a:gd name="T41" fmla="*/ 266 h 270"/>
                <a:gd name="T42" fmla="*/ 179 w 271"/>
                <a:gd name="T43" fmla="*/ 269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1" h="270">
                  <a:moveTo>
                    <a:pt x="179" y="269"/>
                  </a:moveTo>
                  <a:cubicBezTo>
                    <a:pt x="175" y="268"/>
                    <a:pt x="172" y="267"/>
                    <a:pt x="168" y="265"/>
                  </a:cubicBezTo>
                  <a:cubicBezTo>
                    <a:pt x="117" y="230"/>
                    <a:pt x="117" y="230"/>
                    <a:pt x="117" y="230"/>
                  </a:cubicBezTo>
                  <a:cubicBezTo>
                    <a:pt x="57" y="248"/>
                    <a:pt x="57" y="248"/>
                    <a:pt x="57" y="248"/>
                  </a:cubicBezTo>
                  <a:cubicBezTo>
                    <a:pt x="48" y="251"/>
                    <a:pt x="38" y="248"/>
                    <a:pt x="31" y="241"/>
                  </a:cubicBezTo>
                  <a:cubicBezTo>
                    <a:pt x="24" y="235"/>
                    <a:pt x="21" y="225"/>
                    <a:pt x="24" y="216"/>
                  </a:cubicBezTo>
                  <a:cubicBezTo>
                    <a:pt x="41" y="156"/>
                    <a:pt x="41" y="156"/>
                    <a:pt x="41" y="156"/>
                  </a:cubicBezTo>
                  <a:cubicBezTo>
                    <a:pt x="6" y="104"/>
                    <a:pt x="6" y="104"/>
                    <a:pt x="6" y="104"/>
                  </a:cubicBezTo>
                  <a:cubicBezTo>
                    <a:pt x="0" y="96"/>
                    <a:pt x="0" y="86"/>
                    <a:pt x="4" y="78"/>
                  </a:cubicBezTo>
                  <a:cubicBezTo>
                    <a:pt x="8" y="69"/>
                    <a:pt x="17" y="64"/>
                    <a:pt x="26" y="63"/>
                  </a:cubicBezTo>
                  <a:cubicBezTo>
                    <a:pt x="89" y="61"/>
                    <a:pt x="89" y="61"/>
                    <a:pt x="89" y="61"/>
                  </a:cubicBezTo>
                  <a:cubicBezTo>
                    <a:pt x="127" y="12"/>
                    <a:pt x="127" y="12"/>
                    <a:pt x="127" y="12"/>
                  </a:cubicBezTo>
                  <a:cubicBezTo>
                    <a:pt x="132" y="4"/>
                    <a:pt x="142" y="0"/>
                    <a:pt x="151" y="2"/>
                  </a:cubicBezTo>
                  <a:cubicBezTo>
                    <a:pt x="161" y="3"/>
                    <a:pt x="169" y="9"/>
                    <a:pt x="172" y="18"/>
                  </a:cubicBezTo>
                  <a:cubicBezTo>
                    <a:pt x="193" y="77"/>
                    <a:pt x="193" y="77"/>
                    <a:pt x="193" y="77"/>
                  </a:cubicBezTo>
                  <a:cubicBezTo>
                    <a:pt x="252" y="98"/>
                    <a:pt x="252" y="98"/>
                    <a:pt x="252" y="98"/>
                  </a:cubicBezTo>
                  <a:cubicBezTo>
                    <a:pt x="261" y="101"/>
                    <a:pt x="268" y="109"/>
                    <a:pt x="269" y="118"/>
                  </a:cubicBezTo>
                  <a:cubicBezTo>
                    <a:pt x="271" y="128"/>
                    <a:pt x="267" y="137"/>
                    <a:pt x="260" y="143"/>
                  </a:cubicBezTo>
                  <a:cubicBezTo>
                    <a:pt x="210" y="181"/>
                    <a:pt x="210" y="181"/>
                    <a:pt x="210" y="181"/>
                  </a:cubicBezTo>
                  <a:cubicBezTo>
                    <a:pt x="209" y="244"/>
                    <a:pt x="209" y="244"/>
                    <a:pt x="209" y="244"/>
                  </a:cubicBezTo>
                  <a:cubicBezTo>
                    <a:pt x="209" y="253"/>
                    <a:pt x="203" y="262"/>
                    <a:pt x="195" y="266"/>
                  </a:cubicBezTo>
                  <a:cubicBezTo>
                    <a:pt x="190" y="269"/>
                    <a:pt x="184" y="270"/>
                    <a:pt x="179" y="26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0" name="Freeform 96"/>
            <p:cNvSpPr/>
            <p:nvPr>
              <p:custDataLst>
                <p:tags r:id="rId126"/>
              </p:custDataLst>
            </p:nvPr>
          </p:nvSpPr>
          <p:spPr bwMode="auto">
            <a:xfrm>
              <a:off x="177800" y="4865688"/>
              <a:ext cx="503238" cy="503237"/>
            </a:xfrm>
            <a:custGeom>
              <a:avLst/>
              <a:gdLst>
                <a:gd name="T0" fmla="*/ 175 w 317"/>
                <a:gd name="T1" fmla="*/ 0 h 317"/>
                <a:gd name="T2" fmla="*/ 213 w 317"/>
                <a:gd name="T3" fmla="*/ 104 h 317"/>
                <a:gd name="T4" fmla="*/ 317 w 317"/>
                <a:gd name="T5" fmla="*/ 140 h 317"/>
                <a:gd name="T6" fmla="*/ 231 w 317"/>
                <a:gd name="T7" fmla="*/ 207 h 317"/>
                <a:gd name="T8" fmla="*/ 228 w 317"/>
                <a:gd name="T9" fmla="*/ 317 h 317"/>
                <a:gd name="T10" fmla="*/ 137 w 317"/>
                <a:gd name="T11" fmla="*/ 255 h 317"/>
                <a:gd name="T12" fmla="*/ 32 w 317"/>
                <a:gd name="T13" fmla="*/ 287 h 317"/>
                <a:gd name="T14" fmla="*/ 62 w 317"/>
                <a:gd name="T15" fmla="*/ 182 h 317"/>
                <a:gd name="T16" fmla="*/ 0 w 317"/>
                <a:gd name="T17" fmla="*/ 91 h 317"/>
                <a:gd name="T18" fmla="*/ 109 w 317"/>
                <a:gd name="T19" fmla="*/ 88 h 317"/>
                <a:gd name="T20" fmla="*/ 175 w 317"/>
                <a:gd name="T21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7" h="317">
                  <a:moveTo>
                    <a:pt x="175" y="0"/>
                  </a:moveTo>
                  <a:lnTo>
                    <a:pt x="213" y="104"/>
                  </a:lnTo>
                  <a:lnTo>
                    <a:pt x="317" y="140"/>
                  </a:lnTo>
                  <a:lnTo>
                    <a:pt x="231" y="207"/>
                  </a:lnTo>
                  <a:lnTo>
                    <a:pt x="228" y="317"/>
                  </a:lnTo>
                  <a:lnTo>
                    <a:pt x="137" y="255"/>
                  </a:lnTo>
                  <a:lnTo>
                    <a:pt x="32" y="287"/>
                  </a:lnTo>
                  <a:lnTo>
                    <a:pt x="62" y="182"/>
                  </a:lnTo>
                  <a:lnTo>
                    <a:pt x="0" y="91"/>
                  </a:lnTo>
                  <a:lnTo>
                    <a:pt x="109" y="88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1" name="Freeform 97"/>
            <p:cNvSpPr/>
            <p:nvPr>
              <p:custDataLst>
                <p:tags r:id="rId127"/>
              </p:custDataLst>
            </p:nvPr>
          </p:nvSpPr>
          <p:spPr bwMode="auto">
            <a:xfrm>
              <a:off x="414337" y="5035550"/>
              <a:ext cx="104775" cy="107950"/>
            </a:xfrm>
            <a:custGeom>
              <a:avLst/>
              <a:gdLst>
                <a:gd name="T0" fmla="*/ 44 w 45"/>
                <a:gd name="T1" fmla="*/ 27 h 46"/>
                <a:gd name="T2" fmla="*/ 19 w 45"/>
                <a:gd name="T3" fmla="*/ 45 h 46"/>
                <a:gd name="T4" fmla="*/ 1 w 45"/>
                <a:gd name="T5" fmla="*/ 20 h 46"/>
                <a:gd name="T6" fmla="*/ 26 w 45"/>
                <a:gd name="T7" fmla="*/ 2 h 46"/>
                <a:gd name="T8" fmla="*/ 44 w 45"/>
                <a:gd name="T9" fmla="*/ 2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44" y="27"/>
                  </a:moveTo>
                  <a:cubicBezTo>
                    <a:pt x="42" y="38"/>
                    <a:pt x="31" y="46"/>
                    <a:pt x="19" y="45"/>
                  </a:cubicBezTo>
                  <a:cubicBezTo>
                    <a:pt x="8" y="43"/>
                    <a:pt x="0" y="32"/>
                    <a:pt x="1" y="20"/>
                  </a:cubicBezTo>
                  <a:cubicBezTo>
                    <a:pt x="3" y="8"/>
                    <a:pt x="14" y="0"/>
                    <a:pt x="26" y="2"/>
                  </a:cubicBezTo>
                  <a:cubicBezTo>
                    <a:pt x="37" y="4"/>
                    <a:pt x="45" y="15"/>
                    <a:pt x="44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2" name="Freeform 98"/>
            <p:cNvSpPr/>
            <p:nvPr>
              <p:custDataLst>
                <p:tags r:id="rId128"/>
              </p:custDataLst>
            </p:nvPr>
          </p:nvSpPr>
          <p:spPr bwMode="auto">
            <a:xfrm>
              <a:off x="461962" y="5165725"/>
              <a:ext cx="42863" cy="42862"/>
            </a:xfrm>
            <a:custGeom>
              <a:avLst/>
              <a:gdLst>
                <a:gd name="T0" fmla="*/ 17 w 18"/>
                <a:gd name="T1" fmla="*/ 10 h 18"/>
                <a:gd name="T2" fmla="*/ 8 w 18"/>
                <a:gd name="T3" fmla="*/ 17 h 18"/>
                <a:gd name="T4" fmla="*/ 1 w 18"/>
                <a:gd name="T5" fmla="*/ 8 h 18"/>
                <a:gd name="T6" fmla="*/ 10 w 18"/>
                <a:gd name="T7" fmla="*/ 1 h 18"/>
                <a:gd name="T8" fmla="*/ 17 w 18"/>
                <a:gd name="T9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17" y="10"/>
                  </a:moveTo>
                  <a:cubicBezTo>
                    <a:pt x="17" y="15"/>
                    <a:pt x="12" y="18"/>
                    <a:pt x="8" y="17"/>
                  </a:cubicBezTo>
                  <a:cubicBezTo>
                    <a:pt x="3" y="16"/>
                    <a:pt x="0" y="12"/>
                    <a:pt x="1" y="8"/>
                  </a:cubicBezTo>
                  <a:cubicBezTo>
                    <a:pt x="2" y="3"/>
                    <a:pt x="6" y="0"/>
                    <a:pt x="10" y="1"/>
                  </a:cubicBezTo>
                  <a:cubicBezTo>
                    <a:pt x="15" y="1"/>
                    <a:pt x="18" y="6"/>
                    <a:pt x="17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23" name="Freeform 167"/>
          <p:cNvSpPr/>
          <p:nvPr>
            <p:custDataLst>
              <p:tags r:id="rId10"/>
            </p:custDataLst>
          </p:nvPr>
        </p:nvSpPr>
        <p:spPr bwMode="auto">
          <a:xfrm rot="14520000">
            <a:off x="776764" y="687388"/>
            <a:ext cx="377825" cy="361950"/>
          </a:xfrm>
          <a:custGeom>
            <a:avLst/>
            <a:gdLst>
              <a:gd name="T0" fmla="*/ 77 w 135"/>
              <a:gd name="T1" fmla="*/ 6 h 129"/>
              <a:gd name="T2" fmla="*/ 89 w 135"/>
              <a:gd name="T3" fmla="*/ 34 h 129"/>
              <a:gd name="T4" fmla="*/ 96 w 135"/>
              <a:gd name="T5" fmla="*/ 39 h 129"/>
              <a:gd name="T6" fmla="*/ 126 w 135"/>
              <a:gd name="T7" fmla="*/ 44 h 129"/>
              <a:gd name="T8" fmla="*/ 130 w 135"/>
              <a:gd name="T9" fmla="*/ 59 h 129"/>
              <a:gd name="T10" fmla="*/ 108 w 135"/>
              <a:gd name="T11" fmla="*/ 79 h 129"/>
              <a:gd name="T12" fmla="*/ 105 w 135"/>
              <a:gd name="T13" fmla="*/ 87 h 129"/>
              <a:gd name="T14" fmla="*/ 109 w 135"/>
              <a:gd name="T15" fmla="*/ 117 h 129"/>
              <a:gd name="T16" fmla="*/ 96 w 135"/>
              <a:gd name="T17" fmla="*/ 126 h 129"/>
              <a:gd name="T18" fmla="*/ 70 w 135"/>
              <a:gd name="T19" fmla="*/ 111 h 129"/>
              <a:gd name="T20" fmla="*/ 62 w 135"/>
              <a:gd name="T21" fmla="*/ 110 h 129"/>
              <a:gd name="T22" fmla="*/ 35 w 135"/>
              <a:gd name="T23" fmla="*/ 124 h 129"/>
              <a:gd name="T24" fmla="*/ 23 w 135"/>
              <a:gd name="T25" fmla="*/ 115 h 129"/>
              <a:gd name="T26" fmla="*/ 29 w 135"/>
              <a:gd name="T27" fmla="*/ 85 h 129"/>
              <a:gd name="T28" fmla="*/ 26 w 135"/>
              <a:gd name="T29" fmla="*/ 77 h 129"/>
              <a:gd name="T30" fmla="*/ 5 w 135"/>
              <a:gd name="T31" fmla="*/ 55 h 129"/>
              <a:gd name="T32" fmla="*/ 10 w 135"/>
              <a:gd name="T33" fmla="*/ 41 h 129"/>
              <a:gd name="T34" fmla="*/ 40 w 135"/>
              <a:gd name="T35" fmla="*/ 37 h 129"/>
              <a:gd name="T36" fmla="*/ 47 w 135"/>
              <a:gd name="T37" fmla="*/ 33 h 129"/>
              <a:gd name="T38" fmla="*/ 61 w 135"/>
              <a:gd name="T39" fmla="*/ 6 h 129"/>
              <a:gd name="T40" fmla="*/ 77 w 135"/>
              <a:gd name="T41" fmla="*/ 6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5" h="129">
                <a:moveTo>
                  <a:pt x="77" y="6"/>
                </a:moveTo>
                <a:cubicBezTo>
                  <a:pt x="89" y="34"/>
                  <a:pt x="89" y="34"/>
                  <a:pt x="89" y="34"/>
                </a:cubicBezTo>
                <a:cubicBezTo>
                  <a:pt x="90" y="36"/>
                  <a:pt x="93" y="38"/>
                  <a:pt x="96" y="39"/>
                </a:cubicBezTo>
                <a:cubicBezTo>
                  <a:pt x="126" y="44"/>
                  <a:pt x="126" y="44"/>
                  <a:pt x="126" y="44"/>
                </a:cubicBezTo>
                <a:cubicBezTo>
                  <a:pt x="133" y="45"/>
                  <a:pt x="135" y="54"/>
                  <a:pt x="130" y="59"/>
                </a:cubicBezTo>
                <a:cubicBezTo>
                  <a:pt x="108" y="79"/>
                  <a:pt x="108" y="79"/>
                  <a:pt x="108" y="79"/>
                </a:cubicBezTo>
                <a:cubicBezTo>
                  <a:pt x="105" y="81"/>
                  <a:pt x="104" y="84"/>
                  <a:pt x="105" y="87"/>
                </a:cubicBezTo>
                <a:cubicBezTo>
                  <a:pt x="109" y="117"/>
                  <a:pt x="109" y="117"/>
                  <a:pt x="109" y="117"/>
                </a:cubicBezTo>
                <a:cubicBezTo>
                  <a:pt x="110" y="124"/>
                  <a:pt x="103" y="129"/>
                  <a:pt x="96" y="126"/>
                </a:cubicBezTo>
                <a:cubicBezTo>
                  <a:pt x="70" y="111"/>
                  <a:pt x="70" y="111"/>
                  <a:pt x="70" y="111"/>
                </a:cubicBezTo>
                <a:cubicBezTo>
                  <a:pt x="67" y="109"/>
                  <a:pt x="65" y="109"/>
                  <a:pt x="62" y="110"/>
                </a:cubicBezTo>
                <a:cubicBezTo>
                  <a:pt x="35" y="124"/>
                  <a:pt x="35" y="124"/>
                  <a:pt x="35" y="124"/>
                </a:cubicBezTo>
                <a:cubicBezTo>
                  <a:pt x="28" y="127"/>
                  <a:pt x="21" y="121"/>
                  <a:pt x="23" y="115"/>
                </a:cubicBezTo>
                <a:cubicBezTo>
                  <a:pt x="29" y="85"/>
                  <a:pt x="29" y="85"/>
                  <a:pt x="29" y="85"/>
                </a:cubicBezTo>
                <a:cubicBezTo>
                  <a:pt x="29" y="82"/>
                  <a:pt x="28" y="79"/>
                  <a:pt x="26" y="77"/>
                </a:cubicBezTo>
                <a:cubicBezTo>
                  <a:pt x="5" y="55"/>
                  <a:pt x="5" y="55"/>
                  <a:pt x="5" y="55"/>
                </a:cubicBezTo>
                <a:cubicBezTo>
                  <a:pt x="0" y="50"/>
                  <a:pt x="3" y="42"/>
                  <a:pt x="10" y="41"/>
                </a:cubicBezTo>
                <a:cubicBezTo>
                  <a:pt x="40" y="37"/>
                  <a:pt x="40" y="37"/>
                  <a:pt x="40" y="37"/>
                </a:cubicBezTo>
                <a:cubicBezTo>
                  <a:pt x="43" y="37"/>
                  <a:pt x="46" y="35"/>
                  <a:pt x="47" y="33"/>
                </a:cubicBezTo>
                <a:cubicBezTo>
                  <a:pt x="61" y="6"/>
                  <a:pt x="61" y="6"/>
                  <a:pt x="61" y="6"/>
                </a:cubicBezTo>
                <a:cubicBezTo>
                  <a:pt x="65" y="0"/>
                  <a:pt x="74" y="0"/>
                  <a:pt x="77" y="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4" name="Oval 100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55465" y="2482318"/>
            <a:ext cx="100706" cy="9979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5" name="Freeform 161"/>
          <p:cNvSpPr/>
          <p:nvPr>
            <p:custDataLst>
              <p:tags r:id="rId12"/>
            </p:custDataLst>
          </p:nvPr>
        </p:nvSpPr>
        <p:spPr bwMode="auto">
          <a:xfrm rot="3240000">
            <a:off x="1741170" y="5473700"/>
            <a:ext cx="528955" cy="507365"/>
          </a:xfrm>
          <a:custGeom>
            <a:avLst/>
            <a:gdLst>
              <a:gd name="T0" fmla="*/ 124 w 219"/>
              <a:gd name="T1" fmla="*/ 10 h 210"/>
              <a:gd name="T2" fmla="*/ 145 w 219"/>
              <a:gd name="T3" fmla="*/ 55 h 210"/>
              <a:gd name="T4" fmla="*/ 155 w 219"/>
              <a:gd name="T5" fmla="*/ 63 h 210"/>
              <a:gd name="T6" fmla="*/ 204 w 219"/>
              <a:gd name="T7" fmla="*/ 72 h 210"/>
              <a:gd name="T8" fmla="*/ 211 w 219"/>
              <a:gd name="T9" fmla="*/ 96 h 210"/>
              <a:gd name="T10" fmla="*/ 175 w 219"/>
              <a:gd name="T11" fmla="*/ 129 h 210"/>
              <a:gd name="T12" fmla="*/ 170 w 219"/>
              <a:gd name="T13" fmla="*/ 141 h 210"/>
              <a:gd name="T14" fmla="*/ 177 w 219"/>
              <a:gd name="T15" fmla="*/ 190 h 210"/>
              <a:gd name="T16" fmla="*/ 157 w 219"/>
              <a:gd name="T17" fmla="*/ 204 h 210"/>
              <a:gd name="T18" fmla="*/ 114 w 219"/>
              <a:gd name="T19" fmla="*/ 180 h 210"/>
              <a:gd name="T20" fmla="*/ 101 w 219"/>
              <a:gd name="T21" fmla="*/ 179 h 210"/>
              <a:gd name="T22" fmla="*/ 56 w 219"/>
              <a:gd name="T23" fmla="*/ 201 h 210"/>
              <a:gd name="T24" fmla="*/ 37 w 219"/>
              <a:gd name="T25" fmla="*/ 186 h 210"/>
              <a:gd name="T26" fmla="*/ 46 w 219"/>
              <a:gd name="T27" fmla="*/ 138 h 210"/>
              <a:gd name="T28" fmla="*/ 43 w 219"/>
              <a:gd name="T29" fmla="*/ 125 h 210"/>
              <a:gd name="T30" fmla="*/ 8 w 219"/>
              <a:gd name="T31" fmla="*/ 90 h 210"/>
              <a:gd name="T32" fmla="*/ 17 w 219"/>
              <a:gd name="T33" fmla="*/ 66 h 210"/>
              <a:gd name="T34" fmla="*/ 66 w 219"/>
              <a:gd name="T35" fmla="*/ 61 h 210"/>
              <a:gd name="T36" fmla="*/ 76 w 219"/>
              <a:gd name="T37" fmla="*/ 53 h 210"/>
              <a:gd name="T38" fmla="*/ 100 w 219"/>
              <a:gd name="T39" fmla="*/ 10 h 210"/>
              <a:gd name="T40" fmla="*/ 124 w 219"/>
              <a:gd name="T41" fmla="*/ 1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19" h="210">
                <a:moveTo>
                  <a:pt x="124" y="10"/>
                </a:moveTo>
                <a:cubicBezTo>
                  <a:pt x="145" y="55"/>
                  <a:pt x="145" y="55"/>
                  <a:pt x="145" y="55"/>
                </a:cubicBezTo>
                <a:cubicBezTo>
                  <a:pt x="147" y="59"/>
                  <a:pt x="151" y="62"/>
                  <a:pt x="155" y="63"/>
                </a:cubicBezTo>
                <a:cubicBezTo>
                  <a:pt x="204" y="72"/>
                  <a:pt x="204" y="72"/>
                  <a:pt x="204" y="72"/>
                </a:cubicBezTo>
                <a:cubicBezTo>
                  <a:pt x="215" y="74"/>
                  <a:pt x="219" y="88"/>
                  <a:pt x="211" y="96"/>
                </a:cubicBezTo>
                <a:cubicBezTo>
                  <a:pt x="175" y="129"/>
                  <a:pt x="175" y="129"/>
                  <a:pt x="175" y="129"/>
                </a:cubicBezTo>
                <a:cubicBezTo>
                  <a:pt x="171" y="132"/>
                  <a:pt x="170" y="137"/>
                  <a:pt x="170" y="141"/>
                </a:cubicBezTo>
                <a:cubicBezTo>
                  <a:pt x="177" y="190"/>
                  <a:pt x="177" y="190"/>
                  <a:pt x="177" y="190"/>
                </a:cubicBezTo>
                <a:cubicBezTo>
                  <a:pt x="179" y="201"/>
                  <a:pt x="167" y="210"/>
                  <a:pt x="157" y="204"/>
                </a:cubicBezTo>
                <a:cubicBezTo>
                  <a:pt x="114" y="180"/>
                  <a:pt x="114" y="180"/>
                  <a:pt x="114" y="180"/>
                </a:cubicBezTo>
                <a:cubicBezTo>
                  <a:pt x="110" y="178"/>
                  <a:pt x="105" y="177"/>
                  <a:pt x="101" y="179"/>
                </a:cubicBezTo>
                <a:cubicBezTo>
                  <a:pt x="56" y="201"/>
                  <a:pt x="56" y="201"/>
                  <a:pt x="56" y="201"/>
                </a:cubicBezTo>
                <a:cubicBezTo>
                  <a:pt x="46" y="206"/>
                  <a:pt x="34" y="197"/>
                  <a:pt x="37" y="186"/>
                </a:cubicBezTo>
                <a:cubicBezTo>
                  <a:pt x="46" y="138"/>
                  <a:pt x="46" y="138"/>
                  <a:pt x="46" y="138"/>
                </a:cubicBezTo>
                <a:cubicBezTo>
                  <a:pt x="47" y="133"/>
                  <a:pt x="46" y="129"/>
                  <a:pt x="43" y="125"/>
                </a:cubicBezTo>
                <a:cubicBezTo>
                  <a:pt x="8" y="90"/>
                  <a:pt x="8" y="90"/>
                  <a:pt x="8" y="90"/>
                </a:cubicBezTo>
                <a:cubicBezTo>
                  <a:pt x="0" y="82"/>
                  <a:pt x="5" y="68"/>
                  <a:pt x="17" y="66"/>
                </a:cubicBezTo>
                <a:cubicBezTo>
                  <a:pt x="66" y="61"/>
                  <a:pt x="66" y="61"/>
                  <a:pt x="66" y="61"/>
                </a:cubicBezTo>
                <a:cubicBezTo>
                  <a:pt x="70" y="60"/>
                  <a:pt x="74" y="57"/>
                  <a:pt x="76" y="53"/>
                </a:cubicBezTo>
                <a:cubicBezTo>
                  <a:pt x="100" y="10"/>
                  <a:pt x="100" y="10"/>
                  <a:pt x="100" y="10"/>
                </a:cubicBezTo>
                <a:cubicBezTo>
                  <a:pt x="105" y="0"/>
                  <a:pt x="120" y="0"/>
                  <a:pt x="124" y="1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6" name="Freeform 171"/>
          <p:cNvSpPr/>
          <p:nvPr>
            <p:custDataLst>
              <p:tags r:id="rId13"/>
            </p:custDataLst>
          </p:nvPr>
        </p:nvSpPr>
        <p:spPr bwMode="auto">
          <a:xfrm>
            <a:off x="1781016" y="1753711"/>
            <a:ext cx="268288" cy="269875"/>
          </a:xfrm>
          <a:custGeom>
            <a:avLst/>
            <a:gdLst>
              <a:gd name="T0" fmla="*/ 35 w 96"/>
              <a:gd name="T1" fmla="*/ 3 h 96"/>
              <a:gd name="T2" fmla="*/ 53 w 96"/>
              <a:gd name="T3" fmla="*/ 17 h 96"/>
              <a:gd name="T4" fmla="*/ 58 w 96"/>
              <a:gd name="T5" fmla="*/ 18 h 96"/>
              <a:gd name="T6" fmla="*/ 79 w 96"/>
              <a:gd name="T7" fmla="*/ 11 h 96"/>
              <a:gd name="T8" fmla="*/ 87 w 96"/>
              <a:gd name="T9" fmla="*/ 19 h 96"/>
              <a:gd name="T10" fmla="*/ 79 w 96"/>
              <a:gd name="T11" fmla="*/ 39 h 96"/>
              <a:gd name="T12" fmla="*/ 80 w 96"/>
              <a:gd name="T13" fmla="*/ 45 h 96"/>
              <a:gd name="T14" fmla="*/ 93 w 96"/>
              <a:gd name="T15" fmla="*/ 63 h 96"/>
              <a:gd name="T16" fmla="*/ 88 w 96"/>
              <a:gd name="T17" fmla="*/ 73 h 96"/>
              <a:gd name="T18" fmla="*/ 66 w 96"/>
              <a:gd name="T19" fmla="*/ 72 h 96"/>
              <a:gd name="T20" fmla="*/ 61 w 96"/>
              <a:gd name="T21" fmla="*/ 74 h 96"/>
              <a:gd name="T22" fmla="*/ 48 w 96"/>
              <a:gd name="T23" fmla="*/ 92 h 96"/>
              <a:gd name="T24" fmla="*/ 37 w 96"/>
              <a:gd name="T25" fmla="*/ 90 h 96"/>
              <a:gd name="T26" fmla="*/ 31 w 96"/>
              <a:gd name="T27" fmla="*/ 69 h 96"/>
              <a:gd name="T28" fmla="*/ 27 w 96"/>
              <a:gd name="T29" fmla="*/ 65 h 96"/>
              <a:gd name="T30" fmla="*/ 6 w 96"/>
              <a:gd name="T31" fmla="*/ 58 h 96"/>
              <a:gd name="T32" fmla="*/ 5 w 96"/>
              <a:gd name="T33" fmla="*/ 47 h 96"/>
              <a:gd name="T34" fmla="*/ 23 w 96"/>
              <a:gd name="T35" fmla="*/ 35 h 96"/>
              <a:gd name="T36" fmla="*/ 25 w 96"/>
              <a:gd name="T37" fmla="*/ 30 h 96"/>
              <a:gd name="T38" fmla="*/ 26 w 96"/>
              <a:gd name="T39" fmla="*/ 8 h 96"/>
              <a:gd name="T40" fmla="*/ 35 w 96"/>
              <a:gd name="T41" fmla="*/ 3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6" h="96">
                <a:moveTo>
                  <a:pt x="35" y="3"/>
                </a:moveTo>
                <a:cubicBezTo>
                  <a:pt x="53" y="17"/>
                  <a:pt x="53" y="17"/>
                  <a:pt x="53" y="17"/>
                </a:cubicBezTo>
                <a:cubicBezTo>
                  <a:pt x="54" y="18"/>
                  <a:pt x="56" y="18"/>
                  <a:pt x="58" y="18"/>
                </a:cubicBezTo>
                <a:cubicBezTo>
                  <a:pt x="79" y="11"/>
                  <a:pt x="79" y="11"/>
                  <a:pt x="79" y="11"/>
                </a:cubicBezTo>
                <a:cubicBezTo>
                  <a:pt x="84" y="9"/>
                  <a:pt x="88" y="14"/>
                  <a:pt x="87" y="19"/>
                </a:cubicBezTo>
                <a:cubicBezTo>
                  <a:pt x="79" y="39"/>
                  <a:pt x="79" y="39"/>
                  <a:pt x="79" y="39"/>
                </a:cubicBezTo>
                <a:cubicBezTo>
                  <a:pt x="79" y="41"/>
                  <a:pt x="79" y="43"/>
                  <a:pt x="80" y="45"/>
                </a:cubicBezTo>
                <a:cubicBezTo>
                  <a:pt x="93" y="63"/>
                  <a:pt x="93" y="63"/>
                  <a:pt x="93" y="63"/>
                </a:cubicBezTo>
                <a:cubicBezTo>
                  <a:pt x="96" y="67"/>
                  <a:pt x="93" y="73"/>
                  <a:pt x="88" y="73"/>
                </a:cubicBezTo>
                <a:cubicBezTo>
                  <a:pt x="66" y="72"/>
                  <a:pt x="66" y="72"/>
                  <a:pt x="66" y="72"/>
                </a:cubicBezTo>
                <a:cubicBezTo>
                  <a:pt x="64" y="72"/>
                  <a:pt x="62" y="73"/>
                  <a:pt x="61" y="74"/>
                </a:cubicBezTo>
                <a:cubicBezTo>
                  <a:pt x="48" y="92"/>
                  <a:pt x="48" y="92"/>
                  <a:pt x="48" y="92"/>
                </a:cubicBezTo>
                <a:cubicBezTo>
                  <a:pt x="45" y="96"/>
                  <a:pt x="38" y="95"/>
                  <a:pt x="37" y="90"/>
                </a:cubicBezTo>
                <a:cubicBezTo>
                  <a:pt x="31" y="69"/>
                  <a:pt x="31" y="69"/>
                  <a:pt x="31" y="69"/>
                </a:cubicBezTo>
                <a:cubicBezTo>
                  <a:pt x="30" y="67"/>
                  <a:pt x="29" y="66"/>
                  <a:pt x="27" y="65"/>
                </a:cubicBezTo>
                <a:cubicBezTo>
                  <a:pt x="6" y="58"/>
                  <a:pt x="6" y="58"/>
                  <a:pt x="6" y="58"/>
                </a:cubicBezTo>
                <a:cubicBezTo>
                  <a:pt x="1" y="56"/>
                  <a:pt x="0" y="50"/>
                  <a:pt x="5" y="47"/>
                </a:cubicBezTo>
                <a:cubicBezTo>
                  <a:pt x="23" y="35"/>
                  <a:pt x="23" y="35"/>
                  <a:pt x="23" y="35"/>
                </a:cubicBezTo>
                <a:cubicBezTo>
                  <a:pt x="24" y="34"/>
                  <a:pt x="25" y="32"/>
                  <a:pt x="25" y="30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3"/>
                  <a:pt x="31" y="0"/>
                  <a:pt x="35" y="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7" name="Oval 9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47873" y="4134999"/>
            <a:ext cx="199897" cy="20231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aseline="0">
              <a:solidFill>
                <a:schemeClr val="bg1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28" name="Oval 102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180710" y="4874143"/>
            <a:ext cx="134938" cy="13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aseline="0">
              <a:solidFill>
                <a:schemeClr val="bg1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grpSp>
        <p:nvGrpSpPr>
          <p:cNvPr id="29" name="组合 28"/>
          <p:cNvGrpSpPr/>
          <p:nvPr>
            <p:custDataLst>
              <p:tags r:id="rId16"/>
            </p:custDataLst>
          </p:nvPr>
        </p:nvGrpSpPr>
        <p:grpSpPr>
          <a:xfrm rot="1320000">
            <a:off x="10547985" y="4287520"/>
            <a:ext cx="1275715" cy="1611630"/>
            <a:chOff x="10587038" y="4098925"/>
            <a:chExt cx="2654300" cy="3352800"/>
          </a:xfrm>
        </p:grpSpPr>
        <p:sp>
          <p:nvSpPr>
            <p:cNvPr id="30" name="Freeform 88"/>
            <p:cNvSpPr/>
            <p:nvPr>
              <p:custDataLst>
                <p:tags r:id="rId90"/>
              </p:custDataLst>
            </p:nvPr>
          </p:nvSpPr>
          <p:spPr bwMode="auto">
            <a:xfrm>
              <a:off x="10587038" y="4098925"/>
              <a:ext cx="2654300" cy="3352800"/>
            </a:xfrm>
            <a:custGeom>
              <a:avLst/>
              <a:gdLst>
                <a:gd name="T0" fmla="*/ 908 w 1261"/>
                <a:gd name="T1" fmla="*/ 1585 h 1592"/>
                <a:gd name="T2" fmla="*/ 908 w 1261"/>
                <a:gd name="T3" fmla="*/ 1585 h 1592"/>
                <a:gd name="T4" fmla="*/ 902 w 1261"/>
                <a:gd name="T5" fmla="*/ 1584 h 1592"/>
                <a:gd name="T6" fmla="*/ 87 w 1261"/>
                <a:gd name="T7" fmla="*/ 1424 h 1592"/>
                <a:gd name="T8" fmla="*/ 10 w 1261"/>
                <a:gd name="T9" fmla="*/ 1310 h 1592"/>
                <a:gd name="T10" fmla="*/ 250 w 1261"/>
                <a:gd name="T11" fmla="*/ 87 h 1592"/>
                <a:gd name="T12" fmla="*/ 365 w 1261"/>
                <a:gd name="T13" fmla="*/ 10 h 1592"/>
                <a:gd name="T14" fmla="*/ 1179 w 1261"/>
                <a:gd name="T15" fmla="*/ 170 h 1592"/>
                <a:gd name="T16" fmla="*/ 1242 w 1261"/>
                <a:gd name="T17" fmla="*/ 211 h 1592"/>
                <a:gd name="T18" fmla="*/ 1256 w 1261"/>
                <a:gd name="T19" fmla="*/ 285 h 1592"/>
                <a:gd name="T20" fmla="*/ 1016 w 1261"/>
                <a:gd name="T21" fmla="*/ 1507 h 1592"/>
                <a:gd name="T22" fmla="*/ 908 w 1261"/>
                <a:gd name="T23" fmla="*/ 1585 h 1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61" h="1592">
                  <a:moveTo>
                    <a:pt x="908" y="1585"/>
                  </a:moveTo>
                  <a:cubicBezTo>
                    <a:pt x="908" y="1585"/>
                    <a:pt x="908" y="1585"/>
                    <a:pt x="908" y="1585"/>
                  </a:cubicBezTo>
                  <a:cubicBezTo>
                    <a:pt x="906" y="1585"/>
                    <a:pt x="904" y="1585"/>
                    <a:pt x="902" y="1584"/>
                  </a:cubicBezTo>
                  <a:cubicBezTo>
                    <a:pt x="87" y="1424"/>
                    <a:pt x="87" y="1424"/>
                    <a:pt x="87" y="1424"/>
                  </a:cubicBezTo>
                  <a:cubicBezTo>
                    <a:pt x="35" y="1414"/>
                    <a:pt x="0" y="1363"/>
                    <a:pt x="10" y="1310"/>
                  </a:cubicBezTo>
                  <a:cubicBezTo>
                    <a:pt x="250" y="87"/>
                    <a:pt x="250" y="87"/>
                    <a:pt x="250" y="87"/>
                  </a:cubicBezTo>
                  <a:cubicBezTo>
                    <a:pt x="261" y="35"/>
                    <a:pt x="312" y="0"/>
                    <a:pt x="365" y="10"/>
                  </a:cubicBezTo>
                  <a:cubicBezTo>
                    <a:pt x="1179" y="170"/>
                    <a:pt x="1179" y="170"/>
                    <a:pt x="1179" y="170"/>
                  </a:cubicBezTo>
                  <a:cubicBezTo>
                    <a:pt x="1205" y="175"/>
                    <a:pt x="1227" y="190"/>
                    <a:pt x="1242" y="211"/>
                  </a:cubicBezTo>
                  <a:cubicBezTo>
                    <a:pt x="1256" y="233"/>
                    <a:pt x="1261" y="259"/>
                    <a:pt x="1256" y="285"/>
                  </a:cubicBezTo>
                  <a:cubicBezTo>
                    <a:pt x="1016" y="1507"/>
                    <a:pt x="1016" y="1507"/>
                    <a:pt x="1016" y="1507"/>
                  </a:cubicBezTo>
                  <a:cubicBezTo>
                    <a:pt x="1007" y="1558"/>
                    <a:pt x="959" y="1592"/>
                    <a:pt x="908" y="158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1" name="Freeform 89"/>
            <p:cNvSpPr/>
            <p:nvPr>
              <p:custDataLst>
                <p:tags r:id="rId91"/>
              </p:custDataLst>
            </p:nvPr>
          </p:nvSpPr>
          <p:spPr bwMode="auto">
            <a:xfrm>
              <a:off x="10683875" y="4354513"/>
              <a:ext cx="2441575" cy="3005137"/>
            </a:xfrm>
            <a:custGeom>
              <a:avLst/>
              <a:gdLst>
                <a:gd name="T0" fmla="*/ 864 w 1160"/>
                <a:gd name="T1" fmla="*/ 1421 h 1426"/>
                <a:gd name="T2" fmla="*/ 50 w 1160"/>
                <a:gd name="T3" fmla="*/ 1261 h 1426"/>
                <a:gd name="T4" fmla="*/ 6 w 1160"/>
                <a:gd name="T5" fmla="*/ 1196 h 1426"/>
                <a:gd name="T6" fmla="*/ 231 w 1160"/>
                <a:gd name="T7" fmla="*/ 49 h 1426"/>
                <a:gd name="T8" fmla="*/ 296 w 1160"/>
                <a:gd name="T9" fmla="*/ 5 h 1426"/>
                <a:gd name="T10" fmla="*/ 1110 w 1160"/>
                <a:gd name="T11" fmla="*/ 165 h 1426"/>
                <a:gd name="T12" fmla="*/ 1154 w 1160"/>
                <a:gd name="T13" fmla="*/ 230 h 1426"/>
                <a:gd name="T14" fmla="*/ 929 w 1160"/>
                <a:gd name="T15" fmla="*/ 1377 h 1426"/>
                <a:gd name="T16" fmla="*/ 864 w 1160"/>
                <a:gd name="T17" fmla="*/ 1421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0" h="1426">
                  <a:moveTo>
                    <a:pt x="864" y="1421"/>
                  </a:moveTo>
                  <a:cubicBezTo>
                    <a:pt x="50" y="1261"/>
                    <a:pt x="50" y="1261"/>
                    <a:pt x="50" y="1261"/>
                  </a:cubicBezTo>
                  <a:cubicBezTo>
                    <a:pt x="20" y="1255"/>
                    <a:pt x="0" y="1226"/>
                    <a:pt x="6" y="1196"/>
                  </a:cubicBezTo>
                  <a:cubicBezTo>
                    <a:pt x="231" y="49"/>
                    <a:pt x="231" y="49"/>
                    <a:pt x="231" y="49"/>
                  </a:cubicBezTo>
                  <a:cubicBezTo>
                    <a:pt x="237" y="19"/>
                    <a:pt x="266" y="0"/>
                    <a:pt x="296" y="5"/>
                  </a:cubicBezTo>
                  <a:cubicBezTo>
                    <a:pt x="1110" y="165"/>
                    <a:pt x="1110" y="165"/>
                    <a:pt x="1110" y="165"/>
                  </a:cubicBezTo>
                  <a:cubicBezTo>
                    <a:pt x="1140" y="171"/>
                    <a:pt x="1160" y="200"/>
                    <a:pt x="1154" y="230"/>
                  </a:cubicBezTo>
                  <a:cubicBezTo>
                    <a:pt x="929" y="1377"/>
                    <a:pt x="929" y="1377"/>
                    <a:pt x="929" y="1377"/>
                  </a:cubicBezTo>
                  <a:cubicBezTo>
                    <a:pt x="923" y="1407"/>
                    <a:pt x="894" y="1426"/>
                    <a:pt x="864" y="1421"/>
                  </a:cubicBezTo>
                  <a:close/>
                </a:path>
              </a:pathLst>
            </a:custGeom>
            <a:solidFill>
              <a:srgbClr val="B83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32" name="Freeform 90"/>
            <p:cNvSpPr/>
            <p:nvPr>
              <p:custDataLst>
                <p:tags r:id="rId92"/>
              </p:custDataLst>
            </p:nvPr>
          </p:nvSpPr>
          <p:spPr bwMode="auto">
            <a:xfrm>
              <a:off x="10715625" y="4195763"/>
              <a:ext cx="2441575" cy="3005137"/>
            </a:xfrm>
            <a:custGeom>
              <a:avLst/>
              <a:gdLst>
                <a:gd name="T0" fmla="*/ 864 w 1160"/>
                <a:gd name="T1" fmla="*/ 1421 h 1427"/>
                <a:gd name="T2" fmla="*/ 50 w 1160"/>
                <a:gd name="T3" fmla="*/ 1261 h 1427"/>
                <a:gd name="T4" fmla="*/ 6 w 1160"/>
                <a:gd name="T5" fmla="*/ 1196 h 1427"/>
                <a:gd name="T6" fmla="*/ 231 w 1160"/>
                <a:gd name="T7" fmla="*/ 49 h 1427"/>
                <a:gd name="T8" fmla="*/ 296 w 1160"/>
                <a:gd name="T9" fmla="*/ 6 h 1427"/>
                <a:gd name="T10" fmla="*/ 1110 w 1160"/>
                <a:gd name="T11" fmla="*/ 166 h 1427"/>
                <a:gd name="T12" fmla="*/ 1154 w 1160"/>
                <a:gd name="T13" fmla="*/ 231 h 1427"/>
                <a:gd name="T14" fmla="*/ 929 w 1160"/>
                <a:gd name="T15" fmla="*/ 1377 h 1427"/>
                <a:gd name="T16" fmla="*/ 864 w 1160"/>
                <a:gd name="T17" fmla="*/ 1421 h 1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0" h="1427">
                  <a:moveTo>
                    <a:pt x="864" y="1421"/>
                  </a:moveTo>
                  <a:cubicBezTo>
                    <a:pt x="50" y="1261"/>
                    <a:pt x="50" y="1261"/>
                    <a:pt x="50" y="1261"/>
                  </a:cubicBezTo>
                  <a:cubicBezTo>
                    <a:pt x="20" y="1255"/>
                    <a:pt x="0" y="1226"/>
                    <a:pt x="6" y="1196"/>
                  </a:cubicBezTo>
                  <a:cubicBezTo>
                    <a:pt x="231" y="49"/>
                    <a:pt x="231" y="49"/>
                    <a:pt x="231" y="49"/>
                  </a:cubicBezTo>
                  <a:cubicBezTo>
                    <a:pt x="237" y="19"/>
                    <a:pt x="266" y="0"/>
                    <a:pt x="296" y="6"/>
                  </a:cubicBezTo>
                  <a:cubicBezTo>
                    <a:pt x="1110" y="166"/>
                    <a:pt x="1110" y="166"/>
                    <a:pt x="1110" y="166"/>
                  </a:cubicBezTo>
                  <a:cubicBezTo>
                    <a:pt x="1140" y="172"/>
                    <a:pt x="1160" y="201"/>
                    <a:pt x="1154" y="231"/>
                  </a:cubicBezTo>
                  <a:cubicBezTo>
                    <a:pt x="929" y="1377"/>
                    <a:pt x="929" y="1377"/>
                    <a:pt x="929" y="1377"/>
                  </a:cubicBezTo>
                  <a:cubicBezTo>
                    <a:pt x="923" y="1407"/>
                    <a:pt x="894" y="1427"/>
                    <a:pt x="864" y="14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3" name="Freeform 91"/>
            <p:cNvSpPr/>
            <p:nvPr>
              <p:custDataLst>
                <p:tags r:id="rId93"/>
              </p:custDataLst>
            </p:nvPr>
          </p:nvSpPr>
          <p:spPr bwMode="auto">
            <a:xfrm>
              <a:off x="11315700" y="4525963"/>
              <a:ext cx="1541463" cy="825500"/>
            </a:xfrm>
            <a:custGeom>
              <a:avLst/>
              <a:gdLst>
                <a:gd name="T0" fmla="*/ 622 w 732"/>
                <a:gd name="T1" fmla="*/ 385 h 392"/>
                <a:gd name="T2" fmla="*/ 57 w 732"/>
                <a:gd name="T3" fmla="*/ 274 h 392"/>
                <a:gd name="T4" fmla="*/ 6 w 732"/>
                <a:gd name="T5" fmla="*/ 199 h 392"/>
                <a:gd name="T6" fmla="*/ 34 w 732"/>
                <a:gd name="T7" fmla="*/ 58 h 392"/>
                <a:gd name="T8" fmla="*/ 110 w 732"/>
                <a:gd name="T9" fmla="*/ 7 h 392"/>
                <a:gd name="T10" fmla="*/ 674 w 732"/>
                <a:gd name="T11" fmla="*/ 118 h 392"/>
                <a:gd name="T12" fmla="*/ 725 w 732"/>
                <a:gd name="T13" fmla="*/ 193 h 392"/>
                <a:gd name="T14" fmla="*/ 697 w 732"/>
                <a:gd name="T15" fmla="*/ 334 h 392"/>
                <a:gd name="T16" fmla="*/ 622 w 732"/>
                <a:gd name="T17" fmla="*/ 385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2" h="392">
                  <a:moveTo>
                    <a:pt x="622" y="385"/>
                  </a:moveTo>
                  <a:cubicBezTo>
                    <a:pt x="57" y="274"/>
                    <a:pt x="57" y="274"/>
                    <a:pt x="57" y="274"/>
                  </a:cubicBezTo>
                  <a:cubicBezTo>
                    <a:pt x="22" y="267"/>
                    <a:pt x="0" y="233"/>
                    <a:pt x="6" y="199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41" y="23"/>
                    <a:pt x="75" y="0"/>
                    <a:pt x="110" y="7"/>
                  </a:cubicBezTo>
                  <a:cubicBezTo>
                    <a:pt x="674" y="118"/>
                    <a:pt x="674" y="118"/>
                    <a:pt x="674" y="118"/>
                  </a:cubicBezTo>
                  <a:cubicBezTo>
                    <a:pt x="709" y="125"/>
                    <a:pt x="732" y="159"/>
                    <a:pt x="725" y="193"/>
                  </a:cubicBezTo>
                  <a:cubicBezTo>
                    <a:pt x="697" y="334"/>
                    <a:pt x="697" y="334"/>
                    <a:pt x="697" y="334"/>
                  </a:cubicBezTo>
                  <a:cubicBezTo>
                    <a:pt x="690" y="369"/>
                    <a:pt x="656" y="392"/>
                    <a:pt x="622" y="385"/>
                  </a:cubicBezTo>
                  <a:close/>
                </a:path>
              </a:pathLst>
            </a:custGeom>
            <a:solidFill>
              <a:srgbClr val="1D9E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4" name="Freeform 92"/>
            <p:cNvSpPr/>
            <p:nvPr>
              <p:custDataLst>
                <p:tags r:id="rId94"/>
              </p:custDataLst>
            </p:nvPr>
          </p:nvSpPr>
          <p:spPr bwMode="auto">
            <a:xfrm>
              <a:off x="11304588" y="4578350"/>
              <a:ext cx="1541463" cy="825500"/>
            </a:xfrm>
            <a:custGeom>
              <a:avLst/>
              <a:gdLst>
                <a:gd name="T0" fmla="*/ 622 w 732"/>
                <a:gd name="T1" fmla="*/ 385 h 392"/>
                <a:gd name="T2" fmla="*/ 57 w 732"/>
                <a:gd name="T3" fmla="*/ 274 h 392"/>
                <a:gd name="T4" fmla="*/ 6 w 732"/>
                <a:gd name="T5" fmla="*/ 199 h 392"/>
                <a:gd name="T6" fmla="*/ 34 w 732"/>
                <a:gd name="T7" fmla="*/ 58 h 392"/>
                <a:gd name="T8" fmla="*/ 110 w 732"/>
                <a:gd name="T9" fmla="*/ 7 h 392"/>
                <a:gd name="T10" fmla="*/ 674 w 732"/>
                <a:gd name="T11" fmla="*/ 118 h 392"/>
                <a:gd name="T12" fmla="*/ 725 w 732"/>
                <a:gd name="T13" fmla="*/ 193 h 392"/>
                <a:gd name="T14" fmla="*/ 697 w 732"/>
                <a:gd name="T15" fmla="*/ 335 h 392"/>
                <a:gd name="T16" fmla="*/ 622 w 732"/>
                <a:gd name="T17" fmla="*/ 385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2" h="392">
                  <a:moveTo>
                    <a:pt x="622" y="385"/>
                  </a:moveTo>
                  <a:cubicBezTo>
                    <a:pt x="57" y="274"/>
                    <a:pt x="57" y="274"/>
                    <a:pt x="57" y="274"/>
                  </a:cubicBezTo>
                  <a:cubicBezTo>
                    <a:pt x="22" y="267"/>
                    <a:pt x="0" y="234"/>
                    <a:pt x="6" y="199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41" y="23"/>
                    <a:pt x="75" y="0"/>
                    <a:pt x="110" y="7"/>
                  </a:cubicBezTo>
                  <a:cubicBezTo>
                    <a:pt x="674" y="118"/>
                    <a:pt x="674" y="118"/>
                    <a:pt x="674" y="118"/>
                  </a:cubicBezTo>
                  <a:cubicBezTo>
                    <a:pt x="709" y="125"/>
                    <a:pt x="732" y="159"/>
                    <a:pt x="725" y="193"/>
                  </a:cubicBezTo>
                  <a:cubicBezTo>
                    <a:pt x="697" y="335"/>
                    <a:pt x="697" y="335"/>
                    <a:pt x="697" y="335"/>
                  </a:cubicBezTo>
                  <a:cubicBezTo>
                    <a:pt x="690" y="369"/>
                    <a:pt x="656" y="392"/>
                    <a:pt x="622" y="3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5" name="Freeform 93"/>
            <p:cNvSpPr/>
            <p:nvPr>
              <p:custDataLst>
                <p:tags r:id="rId95"/>
              </p:custDataLst>
            </p:nvPr>
          </p:nvSpPr>
          <p:spPr bwMode="auto">
            <a:xfrm>
              <a:off x="11269663" y="5351463"/>
              <a:ext cx="254000" cy="257175"/>
            </a:xfrm>
            <a:custGeom>
              <a:avLst/>
              <a:gdLst>
                <a:gd name="T0" fmla="*/ 50 w 121"/>
                <a:gd name="T1" fmla="*/ 116 h 122"/>
                <a:gd name="T2" fmla="*/ 50 w 121"/>
                <a:gd name="T3" fmla="*/ 116 h 122"/>
                <a:gd name="T4" fmla="*/ 5 w 121"/>
                <a:gd name="T5" fmla="*/ 50 h 122"/>
                <a:gd name="T6" fmla="*/ 5 w 121"/>
                <a:gd name="T7" fmla="*/ 50 h 122"/>
                <a:gd name="T8" fmla="*/ 71 w 121"/>
                <a:gd name="T9" fmla="*/ 6 h 122"/>
                <a:gd name="T10" fmla="*/ 71 w 121"/>
                <a:gd name="T11" fmla="*/ 6 h 122"/>
                <a:gd name="T12" fmla="*/ 115 w 121"/>
                <a:gd name="T13" fmla="*/ 72 h 122"/>
                <a:gd name="T14" fmla="*/ 115 w 121"/>
                <a:gd name="T15" fmla="*/ 72 h 122"/>
                <a:gd name="T16" fmla="*/ 50 w 121"/>
                <a:gd name="T17" fmla="*/ 11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22">
                  <a:moveTo>
                    <a:pt x="50" y="116"/>
                  </a:moveTo>
                  <a:cubicBezTo>
                    <a:pt x="50" y="116"/>
                    <a:pt x="50" y="116"/>
                    <a:pt x="50" y="116"/>
                  </a:cubicBezTo>
                  <a:cubicBezTo>
                    <a:pt x="19" y="110"/>
                    <a:pt x="0" y="80"/>
                    <a:pt x="5" y="50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11" y="20"/>
                    <a:pt x="41" y="0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101" y="12"/>
                    <a:pt x="121" y="42"/>
                    <a:pt x="115" y="72"/>
                  </a:cubicBezTo>
                  <a:cubicBezTo>
                    <a:pt x="115" y="72"/>
                    <a:pt x="115" y="72"/>
                    <a:pt x="115" y="72"/>
                  </a:cubicBezTo>
                  <a:cubicBezTo>
                    <a:pt x="109" y="102"/>
                    <a:pt x="80" y="122"/>
                    <a:pt x="50" y="116"/>
                  </a:cubicBezTo>
                  <a:close/>
                </a:path>
              </a:pathLst>
            </a:custGeom>
            <a:solidFill>
              <a:srgbClr val="F49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6" name="Freeform 94"/>
            <p:cNvSpPr/>
            <p:nvPr>
              <p:custDataLst>
                <p:tags r:id="rId96"/>
              </p:custDataLst>
            </p:nvPr>
          </p:nvSpPr>
          <p:spPr bwMode="auto">
            <a:xfrm>
              <a:off x="11274425" y="5326063"/>
              <a:ext cx="255588" cy="255587"/>
            </a:xfrm>
            <a:custGeom>
              <a:avLst/>
              <a:gdLst>
                <a:gd name="T0" fmla="*/ 50 w 122"/>
                <a:gd name="T1" fmla="*/ 115 h 121"/>
                <a:gd name="T2" fmla="*/ 50 w 122"/>
                <a:gd name="T3" fmla="*/ 115 h 121"/>
                <a:gd name="T4" fmla="*/ 6 w 122"/>
                <a:gd name="T5" fmla="*/ 50 h 121"/>
                <a:gd name="T6" fmla="*/ 6 w 122"/>
                <a:gd name="T7" fmla="*/ 50 h 121"/>
                <a:gd name="T8" fmla="*/ 72 w 122"/>
                <a:gd name="T9" fmla="*/ 6 h 121"/>
                <a:gd name="T10" fmla="*/ 72 w 122"/>
                <a:gd name="T11" fmla="*/ 6 h 121"/>
                <a:gd name="T12" fmla="*/ 116 w 122"/>
                <a:gd name="T13" fmla="*/ 71 h 121"/>
                <a:gd name="T14" fmla="*/ 116 w 122"/>
                <a:gd name="T15" fmla="*/ 71 h 121"/>
                <a:gd name="T16" fmla="*/ 50 w 122"/>
                <a:gd name="T17" fmla="*/ 11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2" h="121">
                  <a:moveTo>
                    <a:pt x="50" y="115"/>
                  </a:moveTo>
                  <a:cubicBezTo>
                    <a:pt x="50" y="115"/>
                    <a:pt x="50" y="115"/>
                    <a:pt x="50" y="115"/>
                  </a:cubicBezTo>
                  <a:cubicBezTo>
                    <a:pt x="20" y="109"/>
                    <a:pt x="0" y="8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12" y="19"/>
                    <a:pt x="41" y="0"/>
                    <a:pt x="72" y="6"/>
                  </a:cubicBezTo>
                  <a:cubicBezTo>
                    <a:pt x="72" y="6"/>
                    <a:pt x="72" y="6"/>
                    <a:pt x="72" y="6"/>
                  </a:cubicBezTo>
                  <a:cubicBezTo>
                    <a:pt x="102" y="11"/>
                    <a:pt x="122" y="41"/>
                    <a:pt x="116" y="71"/>
                  </a:cubicBezTo>
                  <a:cubicBezTo>
                    <a:pt x="116" y="71"/>
                    <a:pt x="116" y="71"/>
                    <a:pt x="116" y="71"/>
                  </a:cubicBezTo>
                  <a:cubicBezTo>
                    <a:pt x="110" y="101"/>
                    <a:pt x="80" y="121"/>
                    <a:pt x="50" y="115"/>
                  </a:cubicBezTo>
                  <a:close/>
                </a:path>
              </a:pathLst>
            </a:custGeom>
            <a:solidFill>
              <a:srgbClr val="F2C8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7" name="Freeform 95"/>
            <p:cNvSpPr/>
            <p:nvPr>
              <p:custDataLst>
                <p:tags r:id="rId97"/>
              </p:custDataLst>
            </p:nvPr>
          </p:nvSpPr>
          <p:spPr bwMode="auto">
            <a:xfrm>
              <a:off x="11650663" y="5427663"/>
              <a:ext cx="257175" cy="254000"/>
            </a:xfrm>
            <a:custGeom>
              <a:avLst/>
              <a:gdLst>
                <a:gd name="T0" fmla="*/ 50 w 122"/>
                <a:gd name="T1" fmla="*/ 115 h 121"/>
                <a:gd name="T2" fmla="*/ 50 w 122"/>
                <a:gd name="T3" fmla="*/ 115 h 121"/>
                <a:gd name="T4" fmla="*/ 6 w 122"/>
                <a:gd name="T5" fmla="*/ 50 h 121"/>
                <a:gd name="T6" fmla="*/ 6 w 122"/>
                <a:gd name="T7" fmla="*/ 50 h 121"/>
                <a:gd name="T8" fmla="*/ 72 w 122"/>
                <a:gd name="T9" fmla="*/ 6 h 121"/>
                <a:gd name="T10" fmla="*/ 72 w 122"/>
                <a:gd name="T11" fmla="*/ 6 h 121"/>
                <a:gd name="T12" fmla="*/ 116 w 122"/>
                <a:gd name="T13" fmla="*/ 71 h 121"/>
                <a:gd name="T14" fmla="*/ 116 w 122"/>
                <a:gd name="T15" fmla="*/ 71 h 121"/>
                <a:gd name="T16" fmla="*/ 50 w 122"/>
                <a:gd name="T17" fmla="*/ 11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2" h="121">
                  <a:moveTo>
                    <a:pt x="50" y="115"/>
                  </a:moveTo>
                  <a:cubicBezTo>
                    <a:pt x="50" y="115"/>
                    <a:pt x="50" y="115"/>
                    <a:pt x="50" y="115"/>
                  </a:cubicBezTo>
                  <a:cubicBezTo>
                    <a:pt x="20" y="110"/>
                    <a:pt x="0" y="8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12" y="20"/>
                    <a:pt x="41" y="0"/>
                    <a:pt x="72" y="6"/>
                  </a:cubicBezTo>
                  <a:cubicBezTo>
                    <a:pt x="72" y="6"/>
                    <a:pt x="72" y="6"/>
                    <a:pt x="72" y="6"/>
                  </a:cubicBezTo>
                  <a:cubicBezTo>
                    <a:pt x="102" y="12"/>
                    <a:pt x="122" y="41"/>
                    <a:pt x="116" y="71"/>
                  </a:cubicBezTo>
                  <a:cubicBezTo>
                    <a:pt x="116" y="71"/>
                    <a:pt x="116" y="71"/>
                    <a:pt x="116" y="71"/>
                  </a:cubicBezTo>
                  <a:cubicBezTo>
                    <a:pt x="110" y="102"/>
                    <a:pt x="80" y="121"/>
                    <a:pt x="50" y="115"/>
                  </a:cubicBezTo>
                  <a:close/>
                </a:path>
              </a:pathLst>
            </a:custGeom>
            <a:solidFill>
              <a:srgbClr val="F49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8" name="Freeform 96"/>
            <p:cNvSpPr/>
            <p:nvPr>
              <p:custDataLst>
                <p:tags r:id="rId98"/>
              </p:custDataLst>
            </p:nvPr>
          </p:nvSpPr>
          <p:spPr bwMode="auto">
            <a:xfrm>
              <a:off x="11657013" y="5400675"/>
              <a:ext cx="254000" cy="257175"/>
            </a:xfrm>
            <a:custGeom>
              <a:avLst/>
              <a:gdLst>
                <a:gd name="T0" fmla="*/ 50 w 121"/>
                <a:gd name="T1" fmla="*/ 116 h 122"/>
                <a:gd name="T2" fmla="*/ 50 w 121"/>
                <a:gd name="T3" fmla="*/ 116 h 122"/>
                <a:gd name="T4" fmla="*/ 5 w 121"/>
                <a:gd name="T5" fmla="*/ 50 h 122"/>
                <a:gd name="T6" fmla="*/ 5 w 121"/>
                <a:gd name="T7" fmla="*/ 50 h 122"/>
                <a:gd name="T8" fmla="*/ 71 w 121"/>
                <a:gd name="T9" fmla="*/ 6 h 122"/>
                <a:gd name="T10" fmla="*/ 71 w 121"/>
                <a:gd name="T11" fmla="*/ 6 h 122"/>
                <a:gd name="T12" fmla="*/ 115 w 121"/>
                <a:gd name="T13" fmla="*/ 72 h 122"/>
                <a:gd name="T14" fmla="*/ 115 w 121"/>
                <a:gd name="T15" fmla="*/ 72 h 122"/>
                <a:gd name="T16" fmla="*/ 50 w 121"/>
                <a:gd name="T17" fmla="*/ 11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22">
                  <a:moveTo>
                    <a:pt x="50" y="116"/>
                  </a:moveTo>
                  <a:cubicBezTo>
                    <a:pt x="50" y="116"/>
                    <a:pt x="50" y="116"/>
                    <a:pt x="50" y="116"/>
                  </a:cubicBezTo>
                  <a:cubicBezTo>
                    <a:pt x="19" y="110"/>
                    <a:pt x="0" y="80"/>
                    <a:pt x="5" y="50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11" y="20"/>
                    <a:pt x="41" y="0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101" y="12"/>
                    <a:pt x="121" y="42"/>
                    <a:pt x="115" y="72"/>
                  </a:cubicBezTo>
                  <a:cubicBezTo>
                    <a:pt x="115" y="72"/>
                    <a:pt x="115" y="72"/>
                    <a:pt x="115" y="72"/>
                  </a:cubicBezTo>
                  <a:cubicBezTo>
                    <a:pt x="109" y="102"/>
                    <a:pt x="80" y="122"/>
                    <a:pt x="50" y="116"/>
                  </a:cubicBezTo>
                  <a:close/>
                </a:path>
              </a:pathLst>
            </a:custGeom>
            <a:solidFill>
              <a:srgbClr val="F2C8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9" name="Freeform 97"/>
            <p:cNvSpPr/>
            <p:nvPr>
              <p:custDataLst>
                <p:tags r:id="rId99"/>
              </p:custDataLst>
            </p:nvPr>
          </p:nvSpPr>
          <p:spPr bwMode="auto">
            <a:xfrm>
              <a:off x="12033250" y="5503863"/>
              <a:ext cx="255588" cy="254000"/>
            </a:xfrm>
            <a:custGeom>
              <a:avLst/>
              <a:gdLst>
                <a:gd name="T0" fmla="*/ 50 w 121"/>
                <a:gd name="T1" fmla="*/ 115 h 121"/>
                <a:gd name="T2" fmla="*/ 50 w 121"/>
                <a:gd name="T3" fmla="*/ 115 h 121"/>
                <a:gd name="T4" fmla="*/ 5 w 121"/>
                <a:gd name="T5" fmla="*/ 49 h 121"/>
                <a:gd name="T6" fmla="*/ 5 w 121"/>
                <a:gd name="T7" fmla="*/ 49 h 121"/>
                <a:gd name="T8" fmla="*/ 71 w 121"/>
                <a:gd name="T9" fmla="*/ 5 h 121"/>
                <a:gd name="T10" fmla="*/ 71 w 121"/>
                <a:gd name="T11" fmla="*/ 5 h 121"/>
                <a:gd name="T12" fmla="*/ 115 w 121"/>
                <a:gd name="T13" fmla="*/ 71 h 121"/>
                <a:gd name="T14" fmla="*/ 115 w 121"/>
                <a:gd name="T15" fmla="*/ 71 h 121"/>
                <a:gd name="T16" fmla="*/ 50 w 121"/>
                <a:gd name="T17" fmla="*/ 11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21">
                  <a:moveTo>
                    <a:pt x="50" y="115"/>
                  </a:moveTo>
                  <a:cubicBezTo>
                    <a:pt x="50" y="115"/>
                    <a:pt x="50" y="115"/>
                    <a:pt x="50" y="115"/>
                  </a:cubicBezTo>
                  <a:cubicBezTo>
                    <a:pt x="19" y="109"/>
                    <a:pt x="0" y="80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11" y="19"/>
                    <a:pt x="41" y="0"/>
                    <a:pt x="71" y="5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101" y="11"/>
                    <a:pt x="121" y="41"/>
                    <a:pt x="115" y="71"/>
                  </a:cubicBezTo>
                  <a:cubicBezTo>
                    <a:pt x="115" y="71"/>
                    <a:pt x="115" y="71"/>
                    <a:pt x="115" y="71"/>
                  </a:cubicBezTo>
                  <a:cubicBezTo>
                    <a:pt x="109" y="101"/>
                    <a:pt x="80" y="121"/>
                    <a:pt x="50" y="115"/>
                  </a:cubicBezTo>
                  <a:close/>
                </a:path>
              </a:pathLst>
            </a:custGeom>
            <a:solidFill>
              <a:srgbClr val="F49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0" name="Freeform 98"/>
            <p:cNvSpPr/>
            <p:nvPr>
              <p:custDataLst>
                <p:tags r:id="rId100"/>
              </p:custDataLst>
            </p:nvPr>
          </p:nvSpPr>
          <p:spPr bwMode="auto">
            <a:xfrm>
              <a:off x="12038013" y="5475288"/>
              <a:ext cx="254000" cy="255587"/>
            </a:xfrm>
            <a:custGeom>
              <a:avLst/>
              <a:gdLst>
                <a:gd name="T0" fmla="*/ 50 w 121"/>
                <a:gd name="T1" fmla="*/ 115 h 121"/>
                <a:gd name="T2" fmla="*/ 50 w 121"/>
                <a:gd name="T3" fmla="*/ 115 h 121"/>
                <a:gd name="T4" fmla="*/ 6 w 121"/>
                <a:gd name="T5" fmla="*/ 50 h 121"/>
                <a:gd name="T6" fmla="*/ 6 w 121"/>
                <a:gd name="T7" fmla="*/ 50 h 121"/>
                <a:gd name="T8" fmla="*/ 72 w 121"/>
                <a:gd name="T9" fmla="*/ 6 h 121"/>
                <a:gd name="T10" fmla="*/ 72 w 121"/>
                <a:gd name="T11" fmla="*/ 6 h 121"/>
                <a:gd name="T12" fmla="*/ 116 w 121"/>
                <a:gd name="T13" fmla="*/ 71 h 121"/>
                <a:gd name="T14" fmla="*/ 116 w 121"/>
                <a:gd name="T15" fmla="*/ 71 h 121"/>
                <a:gd name="T16" fmla="*/ 50 w 121"/>
                <a:gd name="T17" fmla="*/ 11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21">
                  <a:moveTo>
                    <a:pt x="50" y="115"/>
                  </a:moveTo>
                  <a:cubicBezTo>
                    <a:pt x="50" y="115"/>
                    <a:pt x="50" y="115"/>
                    <a:pt x="50" y="115"/>
                  </a:cubicBezTo>
                  <a:cubicBezTo>
                    <a:pt x="20" y="110"/>
                    <a:pt x="0" y="8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12" y="20"/>
                    <a:pt x="41" y="0"/>
                    <a:pt x="72" y="6"/>
                  </a:cubicBezTo>
                  <a:cubicBezTo>
                    <a:pt x="72" y="6"/>
                    <a:pt x="72" y="6"/>
                    <a:pt x="72" y="6"/>
                  </a:cubicBezTo>
                  <a:cubicBezTo>
                    <a:pt x="102" y="12"/>
                    <a:pt x="121" y="41"/>
                    <a:pt x="116" y="71"/>
                  </a:cubicBezTo>
                  <a:cubicBezTo>
                    <a:pt x="116" y="71"/>
                    <a:pt x="116" y="71"/>
                    <a:pt x="116" y="71"/>
                  </a:cubicBezTo>
                  <a:cubicBezTo>
                    <a:pt x="110" y="102"/>
                    <a:pt x="80" y="121"/>
                    <a:pt x="50" y="115"/>
                  </a:cubicBezTo>
                  <a:close/>
                </a:path>
              </a:pathLst>
            </a:custGeom>
            <a:solidFill>
              <a:srgbClr val="F2C8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1" name="Freeform 99"/>
            <p:cNvSpPr/>
            <p:nvPr>
              <p:custDataLst>
                <p:tags r:id="rId101"/>
              </p:custDataLst>
            </p:nvPr>
          </p:nvSpPr>
          <p:spPr bwMode="auto">
            <a:xfrm>
              <a:off x="12414250" y="5576888"/>
              <a:ext cx="257175" cy="257175"/>
            </a:xfrm>
            <a:custGeom>
              <a:avLst/>
              <a:gdLst>
                <a:gd name="T0" fmla="*/ 50 w 122"/>
                <a:gd name="T1" fmla="*/ 116 h 122"/>
                <a:gd name="T2" fmla="*/ 50 w 122"/>
                <a:gd name="T3" fmla="*/ 116 h 122"/>
                <a:gd name="T4" fmla="*/ 6 w 122"/>
                <a:gd name="T5" fmla="*/ 50 h 122"/>
                <a:gd name="T6" fmla="*/ 6 w 122"/>
                <a:gd name="T7" fmla="*/ 50 h 122"/>
                <a:gd name="T8" fmla="*/ 72 w 122"/>
                <a:gd name="T9" fmla="*/ 6 h 122"/>
                <a:gd name="T10" fmla="*/ 72 w 122"/>
                <a:gd name="T11" fmla="*/ 6 h 122"/>
                <a:gd name="T12" fmla="*/ 116 w 122"/>
                <a:gd name="T13" fmla="*/ 72 h 122"/>
                <a:gd name="T14" fmla="*/ 116 w 122"/>
                <a:gd name="T15" fmla="*/ 72 h 122"/>
                <a:gd name="T16" fmla="*/ 50 w 122"/>
                <a:gd name="T17" fmla="*/ 11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2" h="122">
                  <a:moveTo>
                    <a:pt x="50" y="116"/>
                  </a:moveTo>
                  <a:cubicBezTo>
                    <a:pt x="50" y="116"/>
                    <a:pt x="50" y="116"/>
                    <a:pt x="50" y="116"/>
                  </a:cubicBezTo>
                  <a:cubicBezTo>
                    <a:pt x="20" y="110"/>
                    <a:pt x="0" y="8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12" y="20"/>
                    <a:pt x="41" y="0"/>
                    <a:pt x="72" y="6"/>
                  </a:cubicBezTo>
                  <a:cubicBezTo>
                    <a:pt x="72" y="6"/>
                    <a:pt x="72" y="6"/>
                    <a:pt x="72" y="6"/>
                  </a:cubicBezTo>
                  <a:cubicBezTo>
                    <a:pt x="102" y="12"/>
                    <a:pt x="122" y="42"/>
                    <a:pt x="116" y="72"/>
                  </a:cubicBezTo>
                  <a:cubicBezTo>
                    <a:pt x="116" y="72"/>
                    <a:pt x="116" y="72"/>
                    <a:pt x="116" y="72"/>
                  </a:cubicBezTo>
                  <a:cubicBezTo>
                    <a:pt x="110" y="102"/>
                    <a:pt x="80" y="122"/>
                    <a:pt x="50" y="116"/>
                  </a:cubicBezTo>
                  <a:close/>
                </a:path>
              </a:pathLst>
            </a:custGeom>
            <a:solidFill>
              <a:srgbClr val="F49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2" name="Freeform 100"/>
            <p:cNvSpPr/>
            <p:nvPr>
              <p:custDataLst>
                <p:tags r:id="rId102"/>
              </p:custDataLst>
            </p:nvPr>
          </p:nvSpPr>
          <p:spPr bwMode="auto">
            <a:xfrm>
              <a:off x="12419013" y="5551488"/>
              <a:ext cx="257175" cy="255587"/>
            </a:xfrm>
            <a:custGeom>
              <a:avLst/>
              <a:gdLst>
                <a:gd name="T0" fmla="*/ 50 w 122"/>
                <a:gd name="T1" fmla="*/ 115 h 121"/>
                <a:gd name="T2" fmla="*/ 50 w 122"/>
                <a:gd name="T3" fmla="*/ 115 h 121"/>
                <a:gd name="T4" fmla="*/ 6 w 122"/>
                <a:gd name="T5" fmla="*/ 50 h 121"/>
                <a:gd name="T6" fmla="*/ 6 w 122"/>
                <a:gd name="T7" fmla="*/ 50 h 121"/>
                <a:gd name="T8" fmla="*/ 72 w 122"/>
                <a:gd name="T9" fmla="*/ 5 h 121"/>
                <a:gd name="T10" fmla="*/ 72 w 122"/>
                <a:gd name="T11" fmla="*/ 5 h 121"/>
                <a:gd name="T12" fmla="*/ 116 w 122"/>
                <a:gd name="T13" fmla="*/ 71 h 121"/>
                <a:gd name="T14" fmla="*/ 116 w 122"/>
                <a:gd name="T15" fmla="*/ 71 h 121"/>
                <a:gd name="T16" fmla="*/ 50 w 122"/>
                <a:gd name="T17" fmla="*/ 11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2" h="121">
                  <a:moveTo>
                    <a:pt x="50" y="115"/>
                  </a:moveTo>
                  <a:cubicBezTo>
                    <a:pt x="50" y="115"/>
                    <a:pt x="50" y="115"/>
                    <a:pt x="50" y="115"/>
                  </a:cubicBezTo>
                  <a:cubicBezTo>
                    <a:pt x="20" y="109"/>
                    <a:pt x="0" y="8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12" y="19"/>
                    <a:pt x="42" y="0"/>
                    <a:pt x="72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102" y="11"/>
                    <a:pt x="122" y="41"/>
                    <a:pt x="116" y="71"/>
                  </a:cubicBezTo>
                  <a:cubicBezTo>
                    <a:pt x="116" y="71"/>
                    <a:pt x="116" y="71"/>
                    <a:pt x="116" y="71"/>
                  </a:cubicBezTo>
                  <a:cubicBezTo>
                    <a:pt x="110" y="101"/>
                    <a:pt x="81" y="121"/>
                    <a:pt x="50" y="115"/>
                  </a:cubicBezTo>
                  <a:close/>
                </a:path>
              </a:pathLst>
            </a:custGeom>
            <a:solidFill>
              <a:srgbClr val="F2C8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3" name="Freeform 101"/>
            <p:cNvSpPr/>
            <p:nvPr>
              <p:custDataLst>
                <p:tags r:id="rId103"/>
              </p:custDataLst>
            </p:nvPr>
          </p:nvSpPr>
          <p:spPr bwMode="auto">
            <a:xfrm>
              <a:off x="11196638" y="5726113"/>
              <a:ext cx="254000" cy="255587"/>
            </a:xfrm>
            <a:custGeom>
              <a:avLst/>
              <a:gdLst>
                <a:gd name="T0" fmla="*/ 50 w 121"/>
                <a:gd name="T1" fmla="*/ 116 h 121"/>
                <a:gd name="T2" fmla="*/ 50 w 121"/>
                <a:gd name="T3" fmla="*/ 116 h 121"/>
                <a:gd name="T4" fmla="*/ 6 w 121"/>
                <a:gd name="T5" fmla="*/ 50 h 121"/>
                <a:gd name="T6" fmla="*/ 6 w 121"/>
                <a:gd name="T7" fmla="*/ 50 h 121"/>
                <a:gd name="T8" fmla="*/ 71 w 121"/>
                <a:gd name="T9" fmla="*/ 6 h 121"/>
                <a:gd name="T10" fmla="*/ 71 w 121"/>
                <a:gd name="T11" fmla="*/ 6 h 121"/>
                <a:gd name="T12" fmla="*/ 115 w 121"/>
                <a:gd name="T13" fmla="*/ 71 h 121"/>
                <a:gd name="T14" fmla="*/ 115 w 121"/>
                <a:gd name="T15" fmla="*/ 71 h 121"/>
                <a:gd name="T16" fmla="*/ 50 w 121"/>
                <a:gd name="T17" fmla="*/ 116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21">
                  <a:moveTo>
                    <a:pt x="50" y="116"/>
                  </a:moveTo>
                  <a:cubicBezTo>
                    <a:pt x="50" y="116"/>
                    <a:pt x="50" y="116"/>
                    <a:pt x="50" y="116"/>
                  </a:cubicBezTo>
                  <a:cubicBezTo>
                    <a:pt x="20" y="110"/>
                    <a:pt x="0" y="8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12" y="20"/>
                    <a:pt x="41" y="0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101" y="12"/>
                    <a:pt x="121" y="41"/>
                    <a:pt x="115" y="71"/>
                  </a:cubicBezTo>
                  <a:cubicBezTo>
                    <a:pt x="115" y="71"/>
                    <a:pt x="115" y="71"/>
                    <a:pt x="115" y="71"/>
                  </a:cubicBezTo>
                  <a:cubicBezTo>
                    <a:pt x="109" y="102"/>
                    <a:pt x="80" y="121"/>
                    <a:pt x="50" y="116"/>
                  </a:cubicBezTo>
                  <a:close/>
                </a:path>
              </a:pathLst>
            </a:custGeom>
            <a:solidFill>
              <a:srgbClr val="F49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4" name="Freeform 102"/>
            <p:cNvSpPr/>
            <p:nvPr>
              <p:custDataLst>
                <p:tags r:id="rId104"/>
              </p:custDataLst>
            </p:nvPr>
          </p:nvSpPr>
          <p:spPr bwMode="auto">
            <a:xfrm>
              <a:off x="11199813" y="5699125"/>
              <a:ext cx="257175" cy="257175"/>
            </a:xfrm>
            <a:custGeom>
              <a:avLst/>
              <a:gdLst>
                <a:gd name="T0" fmla="*/ 50 w 122"/>
                <a:gd name="T1" fmla="*/ 116 h 122"/>
                <a:gd name="T2" fmla="*/ 50 w 122"/>
                <a:gd name="T3" fmla="*/ 116 h 122"/>
                <a:gd name="T4" fmla="*/ 6 w 122"/>
                <a:gd name="T5" fmla="*/ 50 h 122"/>
                <a:gd name="T6" fmla="*/ 6 w 122"/>
                <a:gd name="T7" fmla="*/ 50 h 122"/>
                <a:gd name="T8" fmla="*/ 72 w 122"/>
                <a:gd name="T9" fmla="*/ 6 h 122"/>
                <a:gd name="T10" fmla="*/ 72 w 122"/>
                <a:gd name="T11" fmla="*/ 6 h 122"/>
                <a:gd name="T12" fmla="*/ 116 w 122"/>
                <a:gd name="T13" fmla="*/ 72 h 122"/>
                <a:gd name="T14" fmla="*/ 116 w 122"/>
                <a:gd name="T15" fmla="*/ 72 h 122"/>
                <a:gd name="T16" fmla="*/ 50 w 122"/>
                <a:gd name="T17" fmla="*/ 11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2" h="122">
                  <a:moveTo>
                    <a:pt x="50" y="116"/>
                  </a:moveTo>
                  <a:cubicBezTo>
                    <a:pt x="50" y="116"/>
                    <a:pt x="50" y="116"/>
                    <a:pt x="50" y="116"/>
                  </a:cubicBezTo>
                  <a:cubicBezTo>
                    <a:pt x="20" y="110"/>
                    <a:pt x="0" y="8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12" y="20"/>
                    <a:pt x="42" y="0"/>
                    <a:pt x="72" y="6"/>
                  </a:cubicBezTo>
                  <a:cubicBezTo>
                    <a:pt x="72" y="6"/>
                    <a:pt x="72" y="6"/>
                    <a:pt x="72" y="6"/>
                  </a:cubicBezTo>
                  <a:cubicBezTo>
                    <a:pt x="102" y="12"/>
                    <a:pt x="122" y="42"/>
                    <a:pt x="116" y="72"/>
                  </a:cubicBezTo>
                  <a:cubicBezTo>
                    <a:pt x="116" y="72"/>
                    <a:pt x="116" y="72"/>
                    <a:pt x="116" y="72"/>
                  </a:cubicBezTo>
                  <a:cubicBezTo>
                    <a:pt x="110" y="102"/>
                    <a:pt x="80" y="122"/>
                    <a:pt x="50" y="116"/>
                  </a:cubicBezTo>
                  <a:close/>
                </a:path>
              </a:pathLst>
            </a:custGeom>
            <a:solidFill>
              <a:srgbClr val="F2C8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5" name="Freeform 103"/>
            <p:cNvSpPr/>
            <p:nvPr>
              <p:custDataLst>
                <p:tags r:id="rId105"/>
              </p:custDataLst>
            </p:nvPr>
          </p:nvSpPr>
          <p:spPr bwMode="auto">
            <a:xfrm>
              <a:off x="11577638" y="5802313"/>
              <a:ext cx="255588" cy="255587"/>
            </a:xfrm>
            <a:custGeom>
              <a:avLst/>
              <a:gdLst>
                <a:gd name="T0" fmla="*/ 50 w 122"/>
                <a:gd name="T1" fmla="*/ 115 h 121"/>
                <a:gd name="T2" fmla="*/ 50 w 122"/>
                <a:gd name="T3" fmla="*/ 115 h 121"/>
                <a:gd name="T4" fmla="*/ 6 w 122"/>
                <a:gd name="T5" fmla="*/ 50 h 121"/>
                <a:gd name="T6" fmla="*/ 6 w 122"/>
                <a:gd name="T7" fmla="*/ 50 h 121"/>
                <a:gd name="T8" fmla="*/ 72 w 122"/>
                <a:gd name="T9" fmla="*/ 6 h 121"/>
                <a:gd name="T10" fmla="*/ 72 w 122"/>
                <a:gd name="T11" fmla="*/ 6 h 121"/>
                <a:gd name="T12" fmla="*/ 116 w 122"/>
                <a:gd name="T13" fmla="*/ 71 h 121"/>
                <a:gd name="T14" fmla="*/ 116 w 122"/>
                <a:gd name="T15" fmla="*/ 71 h 121"/>
                <a:gd name="T16" fmla="*/ 50 w 122"/>
                <a:gd name="T17" fmla="*/ 11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2" h="121">
                  <a:moveTo>
                    <a:pt x="50" y="115"/>
                  </a:moveTo>
                  <a:cubicBezTo>
                    <a:pt x="50" y="115"/>
                    <a:pt x="50" y="115"/>
                    <a:pt x="50" y="115"/>
                  </a:cubicBezTo>
                  <a:cubicBezTo>
                    <a:pt x="20" y="109"/>
                    <a:pt x="0" y="8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12" y="19"/>
                    <a:pt x="42" y="0"/>
                    <a:pt x="72" y="6"/>
                  </a:cubicBezTo>
                  <a:cubicBezTo>
                    <a:pt x="72" y="6"/>
                    <a:pt x="72" y="6"/>
                    <a:pt x="72" y="6"/>
                  </a:cubicBezTo>
                  <a:cubicBezTo>
                    <a:pt x="102" y="11"/>
                    <a:pt x="122" y="41"/>
                    <a:pt x="116" y="71"/>
                  </a:cubicBezTo>
                  <a:cubicBezTo>
                    <a:pt x="116" y="71"/>
                    <a:pt x="116" y="71"/>
                    <a:pt x="116" y="71"/>
                  </a:cubicBezTo>
                  <a:cubicBezTo>
                    <a:pt x="110" y="101"/>
                    <a:pt x="80" y="121"/>
                    <a:pt x="50" y="115"/>
                  </a:cubicBezTo>
                  <a:close/>
                </a:path>
              </a:pathLst>
            </a:custGeom>
            <a:solidFill>
              <a:srgbClr val="F49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6" name="Freeform 104"/>
            <p:cNvSpPr/>
            <p:nvPr>
              <p:custDataLst>
                <p:tags r:id="rId106"/>
              </p:custDataLst>
            </p:nvPr>
          </p:nvSpPr>
          <p:spPr bwMode="auto">
            <a:xfrm>
              <a:off x="11583988" y="5775325"/>
              <a:ext cx="254000" cy="254000"/>
            </a:xfrm>
            <a:custGeom>
              <a:avLst/>
              <a:gdLst>
                <a:gd name="T0" fmla="*/ 50 w 121"/>
                <a:gd name="T1" fmla="*/ 116 h 121"/>
                <a:gd name="T2" fmla="*/ 50 w 121"/>
                <a:gd name="T3" fmla="*/ 116 h 121"/>
                <a:gd name="T4" fmla="*/ 6 w 121"/>
                <a:gd name="T5" fmla="*/ 50 h 121"/>
                <a:gd name="T6" fmla="*/ 6 w 121"/>
                <a:gd name="T7" fmla="*/ 50 h 121"/>
                <a:gd name="T8" fmla="*/ 71 w 121"/>
                <a:gd name="T9" fmla="*/ 6 h 121"/>
                <a:gd name="T10" fmla="*/ 71 w 121"/>
                <a:gd name="T11" fmla="*/ 6 h 121"/>
                <a:gd name="T12" fmla="*/ 115 w 121"/>
                <a:gd name="T13" fmla="*/ 71 h 121"/>
                <a:gd name="T14" fmla="*/ 115 w 121"/>
                <a:gd name="T15" fmla="*/ 71 h 121"/>
                <a:gd name="T16" fmla="*/ 50 w 121"/>
                <a:gd name="T17" fmla="*/ 116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21">
                  <a:moveTo>
                    <a:pt x="50" y="116"/>
                  </a:moveTo>
                  <a:cubicBezTo>
                    <a:pt x="50" y="116"/>
                    <a:pt x="50" y="116"/>
                    <a:pt x="50" y="116"/>
                  </a:cubicBezTo>
                  <a:cubicBezTo>
                    <a:pt x="19" y="110"/>
                    <a:pt x="0" y="8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11" y="20"/>
                    <a:pt x="41" y="0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101" y="12"/>
                    <a:pt x="121" y="41"/>
                    <a:pt x="115" y="71"/>
                  </a:cubicBezTo>
                  <a:cubicBezTo>
                    <a:pt x="115" y="71"/>
                    <a:pt x="115" y="71"/>
                    <a:pt x="115" y="71"/>
                  </a:cubicBezTo>
                  <a:cubicBezTo>
                    <a:pt x="109" y="102"/>
                    <a:pt x="80" y="121"/>
                    <a:pt x="50" y="116"/>
                  </a:cubicBezTo>
                  <a:close/>
                </a:path>
              </a:pathLst>
            </a:custGeom>
            <a:solidFill>
              <a:srgbClr val="F2C8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7" name="Freeform 105"/>
            <p:cNvSpPr/>
            <p:nvPr>
              <p:custDataLst>
                <p:tags r:id="rId107"/>
              </p:custDataLst>
            </p:nvPr>
          </p:nvSpPr>
          <p:spPr bwMode="auto">
            <a:xfrm>
              <a:off x="11960225" y="5876925"/>
              <a:ext cx="254000" cy="255587"/>
            </a:xfrm>
            <a:custGeom>
              <a:avLst/>
              <a:gdLst>
                <a:gd name="T0" fmla="*/ 50 w 121"/>
                <a:gd name="T1" fmla="*/ 116 h 122"/>
                <a:gd name="T2" fmla="*/ 50 w 121"/>
                <a:gd name="T3" fmla="*/ 116 h 122"/>
                <a:gd name="T4" fmla="*/ 6 w 121"/>
                <a:gd name="T5" fmla="*/ 50 h 122"/>
                <a:gd name="T6" fmla="*/ 6 w 121"/>
                <a:gd name="T7" fmla="*/ 50 h 122"/>
                <a:gd name="T8" fmla="*/ 71 w 121"/>
                <a:gd name="T9" fmla="*/ 6 h 122"/>
                <a:gd name="T10" fmla="*/ 71 w 121"/>
                <a:gd name="T11" fmla="*/ 6 h 122"/>
                <a:gd name="T12" fmla="*/ 115 w 121"/>
                <a:gd name="T13" fmla="*/ 72 h 122"/>
                <a:gd name="T14" fmla="*/ 115 w 121"/>
                <a:gd name="T15" fmla="*/ 72 h 122"/>
                <a:gd name="T16" fmla="*/ 50 w 121"/>
                <a:gd name="T17" fmla="*/ 11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22">
                  <a:moveTo>
                    <a:pt x="50" y="116"/>
                  </a:moveTo>
                  <a:cubicBezTo>
                    <a:pt x="50" y="116"/>
                    <a:pt x="50" y="116"/>
                    <a:pt x="50" y="116"/>
                  </a:cubicBezTo>
                  <a:cubicBezTo>
                    <a:pt x="19" y="110"/>
                    <a:pt x="0" y="8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11" y="20"/>
                    <a:pt x="41" y="0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101" y="12"/>
                    <a:pt x="121" y="42"/>
                    <a:pt x="115" y="72"/>
                  </a:cubicBezTo>
                  <a:cubicBezTo>
                    <a:pt x="115" y="72"/>
                    <a:pt x="115" y="72"/>
                    <a:pt x="115" y="72"/>
                  </a:cubicBezTo>
                  <a:cubicBezTo>
                    <a:pt x="109" y="102"/>
                    <a:pt x="80" y="122"/>
                    <a:pt x="50" y="116"/>
                  </a:cubicBezTo>
                  <a:close/>
                </a:path>
              </a:pathLst>
            </a:custGeom>
            <a:solidFill>
              <a:srgbClr val="F49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8" name="Freeform 106"/>
            <p:cNvSpPr/>
            <p:nvPr>
              <p:custDataLst>
                <p:tags r:id="rId108"/>
              </p:custDataLst>
            </p:nvPr>
          </p:nvSpPr>
          <p:spPr bwMode="auto">
            <a:xfrm>
              <a:off x="11963400" y="5851525"/>
              <a:ext cx="257175" cy="254000"/>
            </a:xfrm>
            <a:custGeom>
              <a:avLst/>
              <a:gdLst>
                <a:gd name="T0" fmla="*/ 50 w 122"/>
                <a:gd name="T1" fmla="*/ 115 h 121"/>
                <a:gd name="T2" fmla="*/ 50 w 122"/>
                <a:gd name="T3" fmla="*/ 115 h 121"/>
                <a:gd name="T4" fmla="*/ 6 w 122"/>
                <a:gd name="T5" fmla="*/ 50 h 121"/>
                <a:gd name="T6" fmla="*/ 6 w 122"/>
                <a:gd name="T7" fmla="*/ 50 h 121"/>
                <a:gd name="T8" fmla="*/ 72 w 122"/>
                <a:gd name="T9" fmla="*/ 6 h 121"/>
                <a:gd name="T10" fmla="*/ 72 w 122"/>
                <a:gd name="T11" fmla="*/ 6 h 121"/>
                <a:gd name="T12" fmla="*/ 116 w 122"/>
                <a:gd name="T13" fmla="*/ 71 h 121"/>
                <a:gd name="T14" fmla="*/ 116 w 122"/>
                <a:gd name="T15" fmla="*/ 71 h 121"/>
                <a:gd name="T16" fmla="*/ 50 w 122"/>
                <a:gd name="T17" fmla="*/ 11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2" h="121">
                  <a:moveTo>
                    <a:pt x="50" y="115"/>
                  </a:moveTo>
                  <a:cubicBezTo>
                    <a:pt x="50" y="115"/>
                    <a:pt x="50" y="115"/>
                    <a:pt x="50" y="115"/>
                  </a:cubicBezTo>
                  <a:cubicBezTo>
                    <a:pt x="20" y="109"/>
                    <a:pt x="0" y="8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12" y="19"/>
                    <a:pt x="41" y="0"/>
                    <a:pt x="72" y="6"/>
                  </a:cubicBezTo>
                  <a:cubicBezTo>
                    <a:pt x="72" y="6"/>
                    <a:pt x="72" y="6"/>
                    <a:pt x="72" y="6"/>
                  </a:cubicBezTo>
                  <a:cubicBezTo>
                    <a:pt x="102" y="11"/>
                    <a:pt x="122" y="41"/>
                    <a:pt x="116" y="71"/>
                  </a:cubicBezTo>
                  <a:cubicBezTo>
                    <a:pt x="116" y="71"/>
                    <a:pt x="116" y="71"/>
                    <a:pt x="116" y="71"/>
                  </a:cubicBezTo>
                  <a:cubicBezTo>
                    <a:pt x="110" y="101"/>
                    <a:pt x="80" y="121"/>
                    <a:pt x="50" y="115"/>
                  </a:cubicBezTo>
                  <a:close/>
                </a:path>
              </a:pathLst>
            </a:custGeom>
            <a:solidFill>
              <a:srgbClr val="F2C8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9" name="Freeform 107"/>
            <p:cNvSpPr/>
            <p:nvPr>
              <p:custDataLst>
                <p:tags r:id="rId109"/>
              </p:custDataLst>
            </p:nvPr>
          </p:nvSpPr>
          <p:spPr bwMode="auto">
            <a:xfrm>
              <a:off x="11120438" y="6105525"/>
              <a:ext cx="257175" cy="255587"/>
            </a:xfrm>
            <a:custGeom>
              <a:avLst/>
              <a:gdLst>
                <a:gd name="T0" fmla="*/ 50 w 122"/>
                <a:gd name="T1" fmla="*/ 115 h 121"/>
                <a:gd name="T2" fmla="*/ 50 w 122"/>
                <a:gd name="T3" fmla="*/ 115 h 121"/>
                <a:gd name="T4" fmla="*/ 6 w 122"/>
                <a:gd name="T5" fmla="*/ 50 h 121"/>
                <a:gd name="T6" fmla="*/ 6 w 122"/>
                <a:gd name="T7" fmla="*/ 50 h 121"/>
                <a:gd name="T8" fmla="*/ 72 w 122"/>
                <a:gd name="T9" fmla="*/ 5 h 121"/>
                <a:gd name="T10" fmla="*/ 72 w 122"/>
                <a:gd name="T11" fmla="*/ 5 h 121"/>
                <a:gd name="T12" fmla="*/ 116 w 122"/>
                <a:gd name="T13" fmla="*/ 71 h 121"/>
                <a:gd name="T14" fmla="*/ 116 w 122"/>
                <a:gd name="T15" fmla="*/ 71 h 121"/>
                <a:gd name="T16" fmla="*/ 50 w 122"/>
                <a:gd name="T17" fmla="*/ 11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2" h="121">
                  <a:moveTo>
                    <a:pt x="50" y="115"/>
                  </a:moveTo>
                  <a:cubicBezTo>
                    <a:pt x="50" y="115"/>
                    <a:pt x="50" y="115"/>
                    <a:pt x="50" y="115"/>
                  </a:cubicBezTo>
                  <a:cubicBezTo>
                    <a:pt x="20" y="109"/>
                    <a:pt x="0" y="8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12" y="19"/>
                    <a:pt x="42" y="0"/>
                    <a:pt x="72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102" y="11"/>
                    <a:pt x="122" y="41"/>
                    <a:pt x="116" y="71"/>
                  </a:cubicBezTo>
                  <a:cubicBezTo>
                    <a:pt x="116" y="71"/>
                    <a:pt x="116" y="71"/>
                    <a:pt x="116" y="71"/>
                  </a:cubicBezTo>
                  <a:cubicBezTo>
                    <a:pt x="110" y="101"/>
                    <a:pt x="81" y="121"/>
                    <a:pt x="50" y="115"/>
                  </a:cubicBezTo>
                  <a:close/>
                </a:path>
              </a:pathLst>
            </a:custGeom>
            <a:solidFill>
              <a:srgbClr val="F49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0" name="Freeform 108"/>
            <p:cNvSpPr/>
            <p:nvPr>
              <p:custDataLst>
                <p:tags r:id="rId110"/>
              </p:custDataLst>
            </p:nvPr>
          </p:nvSpPr>
          <p:spPr bwMode="auto">
            <a:xfrm>
              <a:off x="11126788" y="6078538"/>
              <a:ext cx="254000" cy="255587"/>
            </a:xfrm>
            <a:custGeom>
              <a:avLst/>
              <a:gdLst>
                <a:gd name="T0" fmla="*/ 50 w 121"/>
                <a:gd name="T1" fmla="*/ 116 h 121"/>
                <a:gd name="T2" fmla="*/ 50 w 121"/>
                <a:gd name="T3" fmla="*/ 116 h 121"/>
                <a:gd name="T4" fmla="*/ 6 w 121"/>
                <a:gd name="T5" fmla="*/ 50 h 121"/>
                <a:gd name="T6" fmla="*/ 6 w 121"/>
                <a:gd name="T7" fmla="*/ 50 h 121"/>
                <a:gd name="T8" fmla="*/ 71 w 121"/>
                <a:gd name="T9" fmla="*/ 6 h 121"/>
                <a:gd name="T10" fmla="*/ 71 w 121"/>
                <a:gd name="T11" fmla="*/ 6 h 121"/>
                <a:gd name="T12" fmla="*/ 115 w 121"/>
                <a:gd name="T13" fmla="*/ 71 h 121"/>
                <a:gd name="T14" fmla="*/ 115 w 121"/>
                <a:gd name="T15" fmla="*/ 71 h 121"/>
                <a:gd name="T16" fmla="*/ 50 w 121"/>
                <a:gd name="T17" fmla="*/ 116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21">
                  <a:moveTo>
                    <a:pt x="50" y="116"/>
                  </a:moveTo>
                  <a:cubicBezTo>
                    <a:pt x="50" y="116"/>
                    <a:pt x="50" y="116"/>
                    <a:pt x="50" y="116"/>
                  </a:cubicBezTo>
                  <a:cubicBezTo>
                    <a:pt x="20" y="110"/>
                    <a:pt x="0" y="8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12" y="20"/>
                    <a:pt x="41" y="0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102" y="12"/>
                    <a:pt x="121" y="41"/>
                    <a:pt x="115" y="71"/>
                  </a:cubicBezTo>
                  <a:cubicBezTo>
                    <a:pt x="115" y="71"/>
                    <a:pt x="115" y="71"/>
                    <a:pt x="115" y="71"/>
                  </a:cubicBezTo>
                  <a:cubicBezTo>
                    <a:pt x="110" y="102"/>
                    <a:pt x="80" y="121"/>
                    <a:pt x="50" y="116"/>
                  </a:cubicBezTo>
                  <a:close/>
                </a:path>
              </a:pathLst>
            </a:custGeom>
            <a:solidFill>
              <a:srgbClr val="F2C8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1" name="Freeform 109"/>
            <p:cNvSpPr/>
            <p:nvPr>
              <p:custDataLst>
                <p:tags r:id="rId111"/>
              </p:custDataLst>
            </p:nvPr>
          </p:nvSpPr>
          <p:spPr bwMode="auto">
            <a:xfrm>
              <a:off x="11503025" y="6180138"/>
              <a:ext cx="255588" cy="257175"/>
            </a:xfrm>
            <a:custGeom>
              <a:avLst/>
              <a:gdLst>
                <a:gd name="T0" fmla="*/ 50 w 121"/>
                <a:gd name="T1" fmla="*/ 116 h 122"/>
                <a:gd name="T2" fmla="*/ 50 w 121"/>
                <a:gd name="T3" fmla="*/ 116 h 122"/>
                <a:gd name="T4" fmla="*/ 6 w 121"/>
                <a:gd name="T5" fmla="*/ 50 h 122"/>
                <a:gd name="T6" fmla="*/ 6 w 121"/>
                <a:gd name="T7" fmla="*/ 50 h 122"/>
                <a:gd name="T8" fmla="*/ 71 w 121"/>
                <a:gd name="T9" fmla="*/ 6 h 122"/>
                <a:gd name="T10" fmla="*/ 71 w 121"/>
                <a:gd name="T11" fmla="*/ 6 h 122"/>
                <a:gd name="T12" fmla="*/ 115 w 121"/>
                <a:gd name="T13" fmla="*/ 72 h 122"/>
                <a:gd name="T14" fmla="*/ 115 w 121"/>
                <a:gd name="T15" fmla="*/ 72 h 122"/>
                <a:gd name="T16" fmla="*/ 50 w 121"/>
                <a:gd name="T17" fmla="*/ 11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22">
                  <a:moveTo>
                    <a:pt x="50" y="116"/>
                  </a:moveTo>
                  <a:cubicBezTo>
                    <a:pt x="50" y="116"/>
                    <a:pt x="50" y="116"/>
                    <a:pt x="50" y="116"/>
                  </a:cubicBezTo>
                  <a:cubicBezTo>
                    <a:pt x="20" y="110"/>
                    <a:pt x="0" y="8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12" y="20"/>
                    <a:pt x="41" y="0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102" y="12"/>
                    <a:pt x="121" y="42"/>
                    <a:pt x="115" y="72"/>
                  </a:cubicBezTo>
                  <a:cubicBezTo>
                    <a:pt x="115" y="72"/>
                    <a:pt x="115" y="72"/>
                    <a:pt x="115" y="72"/>
                  </a:cubicBezTo>
                  <a:cubicBezTo>
                    <a:pt x="110" y="102"/>
                    <a:pt x="80" y="122"/>
                    <a:pt x="50" y="116"/>
                  </a:cubicBezTo>
                  <a:close/>
                </a:path>
              </a:pathLst>
            </a:custGeom>
            <a:solidFill>
              <a:srgbClr val="F49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2" name="Freeform 110"/>
            <p:cNvSpPr/>
            <p:nvPr>
              <p:custDataLst>
                <p:tags r:id="rId112"/>
              </p:custDataLst>
            </p:nvPr>
          </p:nvSpPr>
          <p:spPr bwMode="auto">
            <a:xfrm>
              <a:off x="11507788" y="6154738"/>
              <a:ext cx="257175" cy="254000"/>
            </a:xfrm>
            <a:custGeom>
              <a:avLst/>
              <a:gdLst>
                <a:gd name="T0" fmla="*/ 50 w 122"/>
                <a:gd name="T1" fmla="*/ 115 h 121"/>
                <a:gd name="T2" fmla="*/ 50 w 122"/>
                <a:gd name="T3" fmla="*/ 115 h 121"/>
                <a:gd name="T4" fmla="*/ 6 w 122"/>
                <a:gd name="T5" fmla="*/ 50 h 121"/>
                <a:gd name="T6" fmla="*/ 6 w 122"/>
                <a:gd name="T7" fmla="*/ 50 h 121"/>
                <a:gd name="T8" fmla="*/ 72 w 122"/>
                <a:gd name="T9" fmla="*/ 5 h 121"/>
                <a:gd name="T10" fmla="*/ 72 w 122"/>
                <a:gd name="T11" fmla="*/ 5 h 121"/>
                <a:gd name="T12" fmla="*/ 116 w 122"/>
                <a:gd name="T13" fmla="*/ 71 h 121"/>
                <a:gd name="T14" fmla="*/ 116 w 122"/>
                <a:gd name="T15" fmla="*/ 71 h 121"/>
                <a:gd name="T16" fmla="*/ 50 w 122"/>
                <a:gd name="T17" fmla="*/ 11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2" h="121">
                  <a:moveTo>
                    <a:pt x="50" y="115"/>
                  </a:moveTo>
                  <a:cubicBezTo>
                    <a:pt x="50" y="115"/>
                    <a:pt x="50" y="115"/>
                    <a:pt x="50" y="115"/>
                  </a:cubicBezTo>
                  <a:cubicBezTo>
                    <a:pt x="20" y="109"/>
                    <a:pt x="0" y="8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12" y="19"/>
                    <a:pt x="42" y="0"/>
                    <a:pt x="72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102" y="11"/>
                    <a:pt x="122" y="41"/>
                    <a:pt x="116" y="71"/>
                  </a:cubicBezTo>
                  <a:cubicBezTo>
                    <a:pt x="116" y="71"/>
                    <a:pt x="116" y="71"/>
                    <a:pt x="116" y="71"/>
                  </a:cubicBezTo>
                  <a:cubicBezTo>
                    <a:pt x="110" y="101"/>
                    <a:pt x="81" y="121"/>
                    <a:pt x="50" y="115"/>
                  </a:cubicBezTo>
                  <a:close/>
                </a:path>
              </a:pathLst>
            </a:custGeom>
            <a:solidFill>
              <a:srgbClr val="F2C8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3" name="Freeform 111"/>
            <p:cNvSpPr/>
            <p:nvPr>
              <p:custDataLst>
                <p:tags r:id="rId113"/>
              </p:custDataLst>
            </p:nvPr>
          </p:nvSpPr>
          <p:spPr bwMode="auto">
            <a:xfrm>
              <a:off x="11884025" y="6254750"/>
              <a:ext cx="257175" cy="255587"/>
            </a:xfrm>
            <a:custGeom>
              <a:avLst/>
              <a:gdLst>
                <a:gd name="T0" fmla="*/ 50 w 122"/>
                <a:gd name="T1" fmla="*/ 115 h 121"/>
                <a:gd name="T2" fmla="*/ 50 w 122"/>
                <a:gd name="T3" fmla="*/ 115 h 121"/>
                <a:gd name="T4" fmla="*/ 6 w 122"/>
                <a:gd name="T5" fmla="*/ 50 h 121"/>
                <a:gd name="T6" fmla="*/ 6 w 122"/>
                <a:gd name="T7" fmla="*/ 50 h 121"/>
                <a:gd name="T8" fmla="*/ 72 w 122"/>
                <a:gd name="T9" fmla="*/ 6 h 121"/>
                <a:gd name="T10" fmla="*/ 72 w 122"/>
                <a:gd name="T11" fmla="*/ 6 h 121"/>
                <a:gd name="T12" fmla="*/ 116 w 122"/>
                <a:gd name="T13" fmla="*/ 71 h 121"/>
                <a:gd name="T14" fmla="*/ 116 w 122"/>
                <a:gd name="T15" fmla="*/ 71 h 121"/>
                <a:gd name="T16" fmla="*/ 50 w 122"/>
                <a:gd name="T17" fmla="*/ 11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2" h="121">
                  <a:moveTo>
                    <a:pt x="50" y="115"/>
                  </a:moveTo>
                  <a:cubicBezTo>
                    <a:pt x="50" y="115"/>
                    <a:pt x="50" y="115"/>
                    <a:pt x="50" y="115"/>
                  </a:cubicBezTo>
                  <a:cubicBezTo>
                    <a:pt x="20" y="109"/>
                    <a:pt x="0" y="8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12" y="20"/>
                    <a:pt x="42" y="0"/>
                    <a:pt x="72" y="6"/>
                  </a:cubicBezTo>
                  <a:cubicBezTo>
                    <a:pt x="72" y="6"/>
                    <a:pt x="72" y="6"/>
                    <a:pt x="72" y="6"/>
                  </a:cubicBezTo>
                  <a:cubicBezTo>
                    <a:pt x="102" y="12"/>
                    <a:pt x="122" y="41"/>
                    <a:pt x="116" y="71"/>
                  </a:cubicBezTo>
                  <a:cubicBezTo>
                    <a:pt x="116" y="71"/>
                    <a:pt x="116" y="71"/>
                    <a:pt x="116" y="71"/>
                  </a:cubicBezTo>
                  <a:cubicBezTo>
                    <a:pt x="110" y="101"/>
                    <a:pt x="81" y="121"/>
                    <a:pt x="50" y="115"/>
                  </a:cubicBezTo>
                  <a:close/>
                </a:path>
              </a:pathLst>
            </a:custGeom>
            <a:solidFill>
              <a:srgbClr val="F49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4" name="Freeform 112"/>
            <p:cNvSpPr/>
            <p:nvPr>
              <p:custDataLst>
                <p:tags r:id="rId114"/>
              </p:custDataLst>
            </p:nvPr>
          </p:nvSpPr>
          <p:spPr bwMode="auto">
            <a:xfrm>
              <a:off x="11890375" y="6227763"/>
              <a:ext cx="255588" cy="257175"/>
            </a:xfrm>
            <a:custGeom>
              <a:avLst/>
              <a:gdLst>
                <a:gd name="T0" fmla="*/ 50 w 121"/>
                <a:gd name="T1" fmla="*/ 116 h 122"/>
                <a:gd name="T2" fmla="*/ 50 w 121"/>
                <a:gd name="T3" fmla="*/ 116 h 122"/>
                <a:gd name="T4" fmla="*/ 6 w 121"/>
                <a:gd name="T5" fmla="*/ 50 h 122"/>
                <a:gd name="T6" fmla="*/ 6 w 121"/>
                <a:gd name="T7" fmla="*/ 50 h 122"/>
                <a:gd name="T8" fmla="*/ 71 w 121"/>
                <a:gd name="T9" fmla="*/ 6 h 122"/>
                <a:gd name="T10" fmla="*/ 71 w 121"/>
                <a:gd name="T11" fmla="*/ 6 h 122"/>
                <a:gd name="T12" fmla="*/ 115 w 121"/>
                <a:gd name="T13" fmla="*/ 72 h 122"/>
                <a:gd name="T14" fmla="*/ 115 w 121"/>
                <a:gd name="T15" fmla="*/ 72 h 122"/>
                <a:gd name="T16" fmla="*/ 50 w 121"/>
                <a:gd name="T17" fmla="*/ 11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22">
                  <a:moveTo>
                    <a:pt x="50" y="116"/>
                  </a:moveTo>
                  <a:cubicBezTo>
                    <a:pt x="50" y="116"/>
                    <a:pt x="50" y="116"/>
                    <a:pt x="50" y="116"/>
                  </a:cubicBezTo>
                  <a:cubicBezTo>
                    <a:pt x="20" y="110"/>
                    <a:pt x="0" y="8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12" y="20"/>
                    <a:pt x="41" y="0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102" y="12"/>
                    <a:pt x="121" y="42"/>
                    <a:pt x="115" y="72"/>
                  </a:cubicBezTo>
                  <a:cubicBezTo>
                    <a:pt x="115" y="72"/>
                    <a:pt x="115" y="72"/>
                    <a:pt x="115" y="72"/>
                  </a:cubicBezTo>
                  <a:cubicBezTo>
                    <a:pt x="109" y="102"/>
                    <a:pt x="80" y="122"/>
                    <a:pt x="50" y="116"/>
                  </a:cubicBezTo>
                  <a:close/>
                </a:path>
              </a:pathLst>
            </a:custGeom>
            <a:solidFill>
              <a:srgbClr val="F2C8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5" name="Freeform 113"/>
            <p:cNvSpPr/>
            <p:nvPr>
              <p:custDataLst>
                <p:tags r:id="rId115"/>
              </p:custDataLst>
            </p:nvPr>
          </p:nvSpPr>
          <p:spPr bwMode="auto">
            <a:xfrm>
              <a:off x="11056938" y="6430963"/>
              <a:ext cx="257175" cy="254000"/>
            </a:xfrm>
            <a:custGeom>
              <a:avLst/>
              <a:gdLst>
                <a:gd name="T0" fmla="*/ 50 w 122"/>
                <a:gd name="T1" fmla="*/ 115 h 121"/>
                <a:gd name="T2" fmla="*/ 50 w 122"/>
                <a:gd name="T3" fmla="*/ 115 h 121"/>
                <a:gd name="T4" fmla="*/ 6 w 122"/>
                <a:gd name="T5" fmla="*/ 50 h 121"/>
                <a:gd name="T6" fmla="*/ 6 w 122"/>
                <a:gd name="T7" fmla="*/ 50 h 121"/>
                <a:gd name="T8" fmla="*/ 72 w 122"/>
                <a:gd name="T9" fmla="*/ 6 h 121"/>
                <a:gd name="T10" fmla="*/ 72 w 122"/>
                <a:gd name="T11" fmla="*/ 6 h 121"/>
                <a:gd name="T12" fmla="*/ 116 w 122"/>
                <a:gd name="T13" fmla="*/ 71 h 121"/>
                <a:gd name="T14" fmla="*/ 116 w 122"/>
                <a:gd name="T15" fmla="*/ 71 h 121"/>
                <a:gd name="T16" fmla="*/ 50 w 122"/>
                <a:gd name="T17" fmla="*/ 11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2" h="121">
                  <a:moveTo>
                    <a:pt x="50" y="115"/>
                  </a:moveTo>
                  <a:cubicBezTo>
                    <a:pt x="50" y="115"/>
                    <a:pt x="50" y="115"/>
                    <a:pt x="50" y="115"/>
                  </a:cubicBezTo>
                  <a:cubicBezTo>
                    <a:pt x="20" y="110"/>
                    <a:pt x="0" y="8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12" y="20"/>
                    <a:pt x="41" y="0"/>
                    <a:pt x="72" y="6"/>
                  </a:cubicBezTo>
                  <a:cubicBezTo>
                    <a:pt x="72" y="6"/>
                    <a:pt x="72" y="6"/>
                    <a:pt x="72" y="6"/>
                  </a:cubicBezTo>
                  <a:cubicBezTo>
                    <a:pt x="102" y="12"/>
                    <a:pt x="122" y="41"/>
                    <a:pt x="116" y="71"/>
                  </a:cubicBezTo>
                  <a:cubicBezTo>
                    <a:pt x="116" y="71"/>
                    <a:pt x="116" y="71"/>
                    <a:pt x="116" y="71"/>
                  </a:cubicBezTo>
                  <a:cubicBezTo>
                    <a:pt x="110" y="102"/>
                    <a:pt x="80" y="121"/>
                    <a:pt x="50" y="115"/>
                  </a:cubicBezTo>
                  <a:close/>
                </a:path>
              </a:pathLst>
            </a:custGeom>
            <a:solidFill>
              <a:srgbClr val="F49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6" name="Freeform 114"/>
            <p:cNvSpPr/>
            <p:nvPr>
              <p:custDataLst>
                <p:tags r:id="rId116"/>
              </p:custDataLst>
            </p:nvPr>
          </p:nvSpPr>
          <p:spPr bwMode="auto">
            <a:xfrm>
              <a:off x="11063288" y="6402388"/>
              <a:ext cx="254000" cy="257175"/>
            </a:xfrm>
            <a:custGeom>
              <a:avLst/>
              <a:gdLst>
                <a:gd name="T0" fmla="*/ 50 w 121"/>
                <a:gd name="T1" fmla="*/ 116 h 122"/>
                <a:gd name="T2" fmla="*/ 50 w 121"/>
                <a:gd name="T3" fmla="*/ 116 h 122"/>
                <a:gd name="T4" fmla="*/ 5 w 121"/>
                <a:gd name="T5" fmla="*/ 50 h 122"/>
                <a:gd name="T6" fmla="*/ 5 w 121"/>
                <a:gd name="T7" fmla="*/ 50 h 122"/>
                <a:gd name="T8" fmla="*/ 71 w 121"/>
                <a:gd name="T9" fmla="*/ 6 h 122"/>
                <a:gd name="T10" fmla="*/ 71 w 121"/>
                <a:gd name="T11" fmla="*/ 6 h 122"/>
                <a:gd name="T12" fmla="*/ 115 w 121"/>
                <a:gd name="T13" fmla="*/ 72 h 122"/>
                <a:gd name="T14" fmla="*/ 115 w 121"/>
                <a:gd name="T15" fmla="*/ 72 h 122"/>
                <a:gd name="T16" fmla="*/ 50 w 121"/>
                <a:gd name="T17" fmla="*/ 11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22">
                  <a:moveTo>
                    <a:pt x="50" y="116"/>
                  </a:moveTo>
                  <a:cubicBezTo>
                    <a:pt x="50" y="116"/>
                    <a:pt x="50" y="116"/>
                    <a:pt x="50" y="116"/>
                  </a:cubicBezTo>
                  <a:cubicBezTo>
                    <a:pt x="19" y="110"/>
                    <a:pt x="0" y="80"/>
                    <a:pt x="5" y="50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11" y="20"/>
                    <a:pt x="41" y="0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101" y="12"/>
                    <a:pt x="121" y="42"/>
                    <a:pt x="115" y="72"/>
                  </a:cubicBezTo>
                  <a:cubicBezTo>
                    <a:pt x="115" y="72"/>
                    <a:pt x="115" y="72"/>
                    <a:pt x="115" y="72"/>
                  </a:cubicBezTo>
                  <a:cubicBezTo>
                    <a:pt x="109" y="102"/>
                    <a:pt x="80" y="122"/>
                    <a:pt x="50" y="116"/>
                  </a:cubicBezTo>
                  <a:close/>
                </a:path>
              </a:pathLst>
            </a:custGeom>
            <a:solidFill>
              <a:srgbClr val="F2C8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7" name="Freeform 115"/>
            <p:cNvSpPr/>
            <p:nvPr>
              <p:custDataLst>
                <p:tags r:id="rId117"/>
              </p:custDataLst>
            </p:nvPr>
          </p:nvSpPr>
          <p:spPr bwMode="auto">
            <a:xfrm>
              <a:off x="11439525" y="6505575"/>
              <a:ext cx="255588" cy="255587"/>
            </a:xfrm>
            <a:custGeom>
              <a:avLst/>
              <a:gdLst>
                <a:gd name="T0" fmla="*/ 50 w 121"/>
                <a:gd name="T1" fmla="*/ 115 h 121"/>
                <a:gd name="T2" fmla="*/ 50 w 121"/>
                <a:gd name="T3" fmla="*/ 115 h 121"/>
                <a:gd name="T4" fmla="*/ 6 w 121"/>
                <a:gd name="T5" fmla="*/ 50 h 121"/>
                <a:gd name="T6" fmla="*/ 6 w 121"/>
                <a:gd name="T7" fmla="*/ 50 h 121"/>
                <a:gd name="T8" fmla="*/ 71 w 121"/>
                <a:gd name="T9" fmla="*/ 5 h 121"/>
                <a:gd name="T10" fmla="*/ 71 w 121"/>
                <a:gd name="T11" fmla="*/ 5 h 121"/>
                <a:gd name="T12" fmla="*/ 115 w 121"/>
                <a:gd name="T13" fmla="*/ 71 h 121"/>
                <a:gd name="T14" fmla="*/ 115 w 121"/>
                <a:gd name="T15" fmla="*/ 71 h 121"/>
                <a:gd name="T16" fmla="*/ 50 w 121"/>
                <a:gd name="T17" fmla="*/ 11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21">
                  <a:moveTo>
                    <a:pt x="50" y="115"/>
                  </a:moveTo>
                  <a:cubicBezTo>
                    <a:pt x="50" y="115"/>
                    <a:pt x="50" y="115"/>
                    <a:pt x="50" y="115"/>
                  </a:cubicBezTo>
                  <a:cubicBezTo>
                    <a:pt x="19" y="109"/>
                    <a:pt x="0" y="8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11" y="19"/>
                    <a:pt x="41" y="0"/>
                    <a:pt x="71" y="5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101" y="11"/>
                    <a:pt x="121" y="41"/>
                    <a:pt x="115" y="71"/>
                  </a:cubicBezTo>
                  <a:cubicBezTo>
                    <a:pt x="115" y="71"/>
                    <a:pt x="115" y="71"/>
                    <a:pt x="115" y="71"/>
                  </a:cubicBezTo>
                  <a:cubicBezTo>
                    <a:pt x="109" y="101"/>
                    <a:pt x="80" y="121"/>
                    <a:pt x="50" y="115"/>
                  </a:cubicBezTo>
                  <a:close/>
                </a:path>
              </a:pathLst>
            </a:custGeom>
            <a:solidFill>
              <a:srgbClr val="F49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8" name="Freeform 116"/>
            <p:cNvSpPr/>
            <p:nvPr>
              <p:custDataLst>
                <p:tags r:id="rId118"/>
              </p:custDataLst>
            </p:nvPr>
          </p:nvSpPr>
          <p:spPr bwMode="auto">
            <a:xfrm>
              <a:off x="11444288" y="6478588"/>
              <a:ext cx="257175" cy="255587"/>
            </a:xfrm>
            <a:custGeom>
              <a:avLst/>
              <a:gdLst>
                <a:gd name="T0" fmla="*/ 50 w 122"/>
                <a:gd name="T1" fmla="*/ 116 h 121"/>
                <a:gd name="T2" fmla="*/ 50 w 122"/>
                <a:gd name="T3" fmla="*/ 116 h 121"/>
                <a:gd name="T4" fmla="*/ 6 w 122"/>
                <a:gd name="T5" fmla="*/ 50 h 121"/>
                <a:gd name="T6" fmla="*/ 6 w 122"/>
                <a:gd name="T7" fmla="*/ 50 h 121"/>
                <a:gd name="T8" fmla="*/ 72 w 122"/>
                <a:gd name="T9" fmla="*/ 6 h 121"/>
                <a:gd name="T10" fmla="*/ 72 w 122"/>
                <a:gd name="T11" fmla="*/ 6 h 121"/>
                <a:gd name="T12" fmla="*/ 116 w 122"/>
                <a:gd name="T13" fmla="*/ 71 h 121"/>
                <a:gd name="T14" fmla="*/ 116 w 122"/>
                <a:gd name="T15" fmla="*/ 71 h 121"/>
                <a:gd name="T16" fmla="*/ 50 w 122"/>
                <a:gd name="T17" fmla="*/ 116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2" h="121">
                  <a:moveTo>
                    <a:pt x="50" y="116"/>
                  </a:moveTo>
                  <a:cubicBezTo>
                    <a:pt x="50" y="116"/>
                    <a:pt x="50" y="116"/>
                    <a:pt x="50" y="116"/>
                  </a:cubicBezTo>
                  <a:cubicBezTo>
                    <a:pt x="20" y="110"/>
                    <a:pt x="0" y="8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12" y="20"/>
                    <a:pt x="41" y="0"/>
                    <a:pt x="72" y="6"/>
                  </a:cubicBezTo>
                  <a:cubicBezTo>
                    <a:pt x="72" y="6"/>
                    <a:pt x="72" y="6"/>
                    <a:pt x="72" y="6"/>
                  </a:cubicBezTo>
                  <a:cubicBezTo>
                    <a:pt x="102" y="12"/>
                    <a:pt x="122" y="41"/>
                    <a:pt x="116" y="71"/>
                  </a:cubicBezTo>
                  <a:cubicBezTo>
                    <a:pt x="116" y="71"/>
                    <a:pt x="116" y="71"/>
                    <a:pt x="116" y="71"/>
                  </a:cubicBezTo>
                  <a:cubicBezTo>
                    <a:pt x="110" y="102"/>
                    <a:pt x="80" y="121"/>
                    <a:pt x="50" y="116"/>
                  </a:cubicBezTo>
                  <a:close/>
                </a:path>
              </a:pathLst>
            </a:custGeom>
            <a:solidFill>
              <a:srgbClr val="F2C8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9" name="Freeform 117"/>
            <p:cNvSpPr/>
            <p:nvPr>
              <p:custDataLst>
                <p:tags r:id="rId119"/>
              </p:custDataLst>
            </p:nvPr>
          </p:nvSpPr>
          <p:spPr bwMode="auto">
            <a:xfrm>
              <a:off x="11820525" y="6580188"/>
              <a:ext cx="257175" cy="257175"/>
            </a:xfrm>
            <a:custGeom>
              <a:avLst/>
              <a:gdLst>
                <a:gd name="T0" fmla="*/ 50 w 122"/>
                <a:gd name="T1" fmla="*/ 116 h 122"/>
                <a:gd name="T2" fmla="*/ 50 w 122"/>
                <a:gd name="T3" fmla="*/ 116 h 122"/>
                <a:gd name="T4" fmla="*/ 6 w 122"/>
                <a:gd name="T5" fmla="*/ 50 h 122"/>
                <a:gd name="T6" fmla="*/ 6 w 122"/>
                <a:gd name="T7" fmla="*/ 50 h 122"/>
                <a:gd name="T8" fmla="*/ 72 w 122"/>
                <a:gd name="T9" fmla="*/ 6 h 122"/>
                <a:gd name="T10" fmla="*/ 72 w 122"/>
                <a:gd name="T11" fmla="*/ 6 h 122"/>
                <a:gd name="T12" fmla="*/ 116 w 122"/>
                <a:gd name="T13" fmla="*/ 72 h 122"/>
                <a:gd name="T14" fmla="*/ 116 w 122"/>
                <a:gd name="T15" fmla="*/ 72 h 122"/>
                <a:gd name="T16" fmla="*/ 50 w 122"/>
                <a:gd name="T17" fmla="*/ 11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2" h="122">
                  <a:moveTo>
                    <a:pt x="50" y="116"/>
                  </a:moveTo>
                  <a:cubicBezTo>
                    <a:pt x="50" y="116"/>
                    <a:pt x="50" y="116"/>
                    <a:pt x="50" y="116"/>
                  </a:cubicBezTo>
                  <a:cubicBezTo>
                    <a:pt x="20" y="110"/>
                    <a:pt x="0" y="8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12" y="20"/>
                    <a:pt x="41" y="0"/>
                    <a:pt x="72" y="6"/>
                  </a:cubicBezTo>
                  <a:cubicBezTo>
                    <a:pt x="72" y="6"/>
                    <a:pt x="72" y="6"/>
                    <a:pt x="72" y="6"/>
                  </a:cubicBezTo>
                  <a:cubicBezTo>
                    <a:pt x="102" y="12"/>
                    <a:pt x="122" y="42"/>
                    <a:pt x="116" y="72"/>
                  </a:cubicBezTo>
                  <a:cubicBezTo>
                    <a:pt x="116" y="72"/>
                    <a:pt x="116" y="72"/>
                    <a:pt x="116" y="72"/>
                  </a:cubicBezTo>
                  <a:cubicBezTo>
                    <a:pt x="110" y="102"/>
                    <a:pt x="80" y="122"/>
                    <a:pt x="50" y="116"/>
                  </a:cubicBezTo>
                  <a:close/>
                </a:path>
              </a:pathLst>
            </a:custGeom>
            <a:solidFill>
              <a:srgbClr val="F49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0" name="Freeform 118"/>
            <p:cNvSpPr/>
            <p:nvPr>
              <p:custDataLst>
                <p:tags r:id="rId120"/>
              </p:custDataLst>
            </p:nvPr>
          </p:nvSpPr>
          <p:spPr bwMode="auto">
            <a:xfrm>
              <a:off x="11826875" y="6554788"/>
              <a:ext cx="255588" cy="254000"/>
            </a:xfrm>
            <a:custGeom>
              <a:avLst/>
              <a:gdLst>
                <a:gd name="T0" fmla="*/ 50 w 121"/>
                <a:gd name="T1" fmla="*/ 115 h 121"/>
                <a:gd name="T2" fmla="*/ 50 w 121"/>
                <a:gd name="T3" fmla="*/ 115 h 121"/>
                <a:gd name="T4" fmla="*/ 5 w 121"/>
                <a:gd name="T5" fmla="*/ 50 h 121"/>
                <a:gd name="T6" fmla="*/ 5 w 121"/>
                <a:gd name="T7" fmla="*/ 50 h 121"/>
                <a:gd name="T8" fmla="*/ 71 w 121"/>
                <a:gd name="T9" fmla="*/ 6 h 121"/>
                <a:gd name="T10" fmla="*/ 71 w 121"/>
                <a:gd name="T11" fmla="*/ 6 h 121"/>
                <a:gd name="T12" fmla="*/ 115 w 121"/>
                <a:gd name="T13" fmla="*/ 71 h 121"/>
                <a:gd name="T14" fmla="*/ 115 w 121"/>
                <a:gd name="T15" fmla="*/ 71 h 121"/>
                <a:gd name="T16" fmla="*/ 50 w 121"/>
                <a:gd name="T17" fmla="*/ 11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21">
                  <a:moveTo>
                    <a:pt x="50" y="115"/>
                  </a:moveTo>
                  <a:cubicBezTo>
                    <a:pt x="50" y="115"/>
                    <a:pt x="50" y="115"/>
                    <a:pt x="50" y="115"/>
                  </a:cubicBezTo>
                  <a:cubicBezTo>
                    <a:pt x="19" y="109"/>
                    <a:pt x="0" y="80"/>
                    <a:pt x="5" y="50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11" y="19"/>
                    <a:pt x="41" y="0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101" y="11"/>
                    <a:pt x="121" y="41"/>
                    <a:pt x="115" y="71"/>
                  </a:cubicBezTo>
                  <a:cubicBezTo>
                    <a:pt x="115" y="71"/>
                    <a:pt x="115" y="71"/>
                    <a:pt x="115" y="71"/>
                  </a:cubicBezTo>
                  <a:cubicBezTo>
                    <a:pt x="109" y="101"/>
                    <a:pt x="80" y="121"/>
                    <a:pt x="50" y="115"/>
                  </a:cubicBezTo>
                  <a:close/>
                </a:path>
              </a:pathLst>
            </a:custGeom>
            <a:solidFill>
              <a:srgbClr val="F2C8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1" name="Freeform 119"/>
            <p:cNvSpPr/>
            <p:nvPr>
              <p:custDataLst>
                <p:tags r:id="rId121"/>
              </p:custDataLst>
            </p:nvPr>
          </p:nvSpPr>
          <p:spPr bwMode="auto">
            <a:xfrm>
              <a:off x="12341225" y="5951538"/>
              <a:ext cx="257175" cy="255587"/>
            </a:xfrm>
            <a:custGeom>
              <a:avLst/>
              <a:gdLst>
                <a:gd name="T0" fmla="*/ 50 w 122"/>
                <a:gd name="T1" fmla="*/ 115 h 121"/>
                <a:gd name="T2" fmla="*/ 50 w 122"/>
                <a:gd name="T3" fmla="*/ 115 h 121"/>
                <a:gd name="T4" fmla="*/ 6 w 122"/>
                <a:gd name="T5" fmla="*/ 50 h 121"/>
                <a:gd name="T6" fmla="*/ 6 w 122"/>
                <a:gd name="T7" fmla="*/ 50 h 121"/>
                <a:gd name="T8" fmla="*/ 72 w 122"/>
                <a:gd name="T9" fmla="*/ 6 h 121"/>
                <a:gd name="T10" fmla="*/ 72 w 122"/>
                <a:gd name="T11" fmla="*/ 6 h 121"/>
                <a:gd name="T12" fmla="*/ 116 w 122"/>
                <a:gd name="T13" fmla="*/ 71 h 121"/>
                <a:gd name="T14" fmla="*/ 116 w 122"/>
                <a:gd name="T15" fmla="*/ 71 h 121"/>
                <a:gd name="T16" fmla="*/ 50 w 122"/>
                <a:gd name="T17" fmla="*/ 11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2" h="121">
                  <a:moveTo>
                    <a:pt x="50" y="115"/>
                  </a:moveTo>
                  <a:cubicBezTo>
                    <a:pt x="50" y="115"/>
                    <a:pt x="50" y="115"/>
                    <a:pt x="50" y="115"/>
                  </a:cubicBezTo>
                  <a:cubicBezTo>
                    <a:pt x="20" y="110"/>
                    <a:pt x="0" y="8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12" y="20"/>
                    <a:pt x="41" y="0"/>
                    <a:pt x="72" y="6"/>
                  </a:cubicBezTo>
                  <a:cubicBezTo>
                    <a:pt x="72" y="6"/>
                    <a:pt x="72" y="6"/>
                    <a:pt x="72" y="6"/>
                  </a:cubicBezTo>
                  <a:cubicBezTo>
                    <a:pt x="102" y="12"/>
                    <a:pt x="122" y="41"/>
                    <a:pt x="116" y="71"/>
                  </a:cubicBezTo>
                  <a:cubicBezTo>
                    <a:pt x="116" y="71"/>
                    <a:pt x="116" y="71"/>
                    <a:pt x="116" y="71"/>
                  </a:cubicBezTo>
                  <a:cubicBezTo>
                    <a:pt x="110" y="102"/>
                    <a:pt x="80" y="121"/>
                    <a:pt x="50" y="115"/>
                  </a:cubicBezTo>
                  <a:close/>
                </a:path>
              </a:pathLst>
            </a:custGeom>
            <a:solidFill>
              <a:srgbClr val="F49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2" name="Freeform 120"/>
            <p:cNvSpPr/>
            <p:nvPr>
              <p:custDataLst>
                <p:tags r:id="rId122"/>
              </p:custDataLst>
            </p:nvPr>
          </p:nvSpPr>
          <p:spPr bwMode="auto">
            <a:xfrm>
              <a:off x="12347575" y="5924550"/>
              <a:ext cx="254000" cy="257175"/>
            </a:xfrm>
            <a:custGeom>
              <a:avLst/>
              <a:gdLst>
                <a:gd name="T0" fmla="*/ 50 w 121"/>
                <a:gd name="T1" fmla="*/ 116 h 122"/>
                <a:gd name="T2" fmla="*/ 50 w 121"/>
                <a:gd name="T3" fmla="*/ 116 h 122"/>
                <a:gd name="T4" fmla="*/ 6 w 121"/>
                <a:gd name="T5" fmla="*/ 50 h 122"/>
                <a:gd name="T6" fmla="*/ 6 w 121"/>
                <a:gd name="T7" fmla="*/ 50 h 122"/>
                <a:gd name="T8" fmla="*/ 71 w 121"/>
                <a:gd name="T9" fmla="*/ 6 h 122"/>
                <a:gd name="T10" fmla="*/ 71 w 121"/>
                <a:gd name="T11" fmla="*/ 6 h 122"/>
                <a:gd name="T12" fmla="*/ 115 w 121"/>
                <a:gd name="T13" fmla="*/ 72 h 122"/>
                <a:gd name="T14" fmla="*/ 115 w 121"/>
                <a:gd name="T15" fmla="*/ 72 h 122"/>
                <a:gd name="T16" fmla="*/ 50 w 121"/>
                <a:gd name="T17" fmla="*/ 11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22">
                  <a:moveTo>
                    <a:pt x="50" y="116"/>
                  </a:moveTo>
                  <a:cubicBezTo>
                    <a:pt x="50" y="116"/>
                    <a:pt x="50" y="116"/>
                    <a:pt x="50" y="116"/>
                  </a:cubicBezTo>
                  <a:cubicBezTo>
                    <a:pt x="19" y="110"/>
                    <a:pt x="0" y="8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11" y="20"/>
                    <a:pt x="41" y="0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101" y="12"/>
                    <a:pt x="121" y="42"/>
                    <a:pt x="115" y="72"/>
                  </a:cubicBezTo>
                  <a:cubicBezTo>
                    <a:pt x="115" y="72"/>
                    <a:pt x="115" y="72"/>
                    <a:pt x="115" y="72"/>
                  </a:cubicBezTo>
                  <a:cubicBezTo>
                    <a:pt x="109" y="102"/>
                    <a:pt x="80" y="122"/>
                    <a:pt x="50" y="116"/>
                  </a:cubicBezTo>
                  <a:close/>
                </a:path>
              </a:pathLst>
            </a:custGeom>
            <a:solidFill>
              <a:srgbClr val="F2C8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3" name="Freeform 121"/>
            <p:cNvSpPr/>
            <p:nvPr>
              <p:custDataLst>
                <p:tags r:id="rId123"/>
              </p:custDataLst>
            </p:nvPr>
          </p:nvSpPr>
          <p:spPr bwMode="auto">
            <a:xfrm>
              <a:off x="12172950" y="6354763"/>
              <a:ext cx="357188" cy="573087"/>
            </a:xfrm>
            <a:custGeom>
              <a:avLst/>
              <a:gdLst>
                <a:gd name="T0" fmla="*/ 99 w 170"/>
                <a:gd name="T1" fmla="*/ 270 h 272"/>
                <a:gd name="T2" fmla="*/ 21 w 170"/>
                <a:gd name="T3" fmla="*/ 255 h 272"/>
                <a:gd name="T4" fmla="*/ 2 w 170"/>
                <a:gd name="T5" fmla="*/ 226 h 272"/>
                <a:gd name="T6" fmla="*/ 42 w 170"/>
                <a:gd name="T7" fmla="*/ 21 h 272"/>
                <a:gd name="T8" fmla="*/ 71 w 170"/>
                <a:gd name="T9" fmla="*/ 2 h 272"/>
                <a:gd name="T10" fmla="*/ 148 w 170"/>
                <a:gd name="T11" fmla="*/ 17 h 272"/>
                <a:gd name="T12" fmla="*/ 167 w 170"/>
                <a:gd name="T13" fmla="*/ 46 h 272"/>
                <a:gd name="T14" fmla="*/ 127 w 170"/>
                <a:gd name="T15" fmla="*/ 251 h 272"/>
                <a:gd name="T16" fmla="*/ 99 w 170"/>
                <a:gd name="T17" fmla="*/ 27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0" h="272">
                  <a:moveTo>
                    <a:pt x="99" y="270"/>
                  </a:moveTo>
                  <a:cubicBezTo>
                    <a:pt x="21" y="255"/>
                    <a:pt x="21" y="255"/>
                    <a:pt x="21" y="255"/>
                  </a:cubicBezTo>
                  <a:cubicBezTo>
                    <a:pt x="8" y="252"/>
                    <a:pt x="0" y="239"/>
                    <a:pt x="2" y="226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5" y="8"/>
                    <a:pt x="58" y="0"/>
                    <a:pt x="71" y="2"/>
                  </a:cubicBezTo>
                  <a:cubicBezTo>
                    <a:pt x="148" y="17"/>
                    <a:pt x="148" y="17"/>
                    <a:pt x="148" y="17"/>
                  </a:cubicBezTo>
                  <a:cubicBezTo>
                    <a:pt x="161" y="20"/>
                    <a:pt x="170" y="33"/>
                    <a:pt x="167" y="46"/>
                  </a:cubicBezTo>
                  <a:cubicBezTo>
                    <a:pt x="127" y="251"/>
                    <a:pt x="127" y="251"/>
                    <a:pt x="127" y="251"/>
                  </a:cubicBezTo>
                  <a:cubicBezTo>
                    <a:pt x="124" y="264"/>
                    <a:pt x="112" y="272"/>
                    <a:pt x="99" y="270"/>
                  </a:cubicBezTo>
                  <a:close/>
                </a:path>
              </a:pathLst>
            </a:custGeom>
            <a:solidFill>
              <a:srgbClr val="F49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4" name="Freeform 122"/>
            <p:cNvSpPr/>
            <p:nvPr>
              <p:custDataLst>
                <p:tags r:id="rId124"/>
              </p:custDataLst>
            </p:nvPr>
          </p:nvSpPr>
          <p:spPr bwMode="auto">
            <a:xfrm>
              <a:off x="12179300" y="6321425"/>
              <a:ext cx="357188" cy="574675"/>
            </a:xfrm>
            <a:custGeom>
              <a:avLst/>
              <a:gdLst>
                <a:gd name="T0" fmla="*/ 99 w 170"/>
                <a:gd name="T1" fmla="*/ 271 h 273"/>
                <a:gd name="T2" fmla="*/ 21 w 170"/>
                <a:gd name="T3" fmla="*/ 255 h 273"/>
                <a:gd name="T4" fmla="*/ 2 w 170"/>
                <a:gd name="T5" fmla="*/ 227 h 273"/>
                <a:gd name="T6" fmla="*/ 42 w 170"/>
                <a:gd name="T7" fmla="*/ 22 h 273"/>
                <a:gd name="T8" fmla="*/ 71 w 170"/>
                <a:gd name="T9" fmla="*/ 3 h 273"/>
                <a:gd name="T10" fmla="*/ 148 w 170"/>
                <a:gd name="T11" fmla="*/ 18 h 273"/>
                <a:gd name="T12" fmla="*/ 167 w 170"/>
                <a:gd name="T13" fmla="*/ 47 h 273"/>
                <a:gd name="T14" fmla="*/ 127 w 170"/>
                <a:gd name="T15" fmla="*/ 252 h 273"/>
                <a:gd name="T16" fmla="*/ 99 w 170"/>
                <a:gd name="T17" fmla="*/ 271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0" h="273">
                  <a:moveTo>
                    <a:pt x="99" y="271"/>
                  </a:moveTo>
                  <a:cubicBezTo>
                    <a:pt x="21" y="255"/>
                    <a:pt x="21" y="255"/>
                    <a:pt x="21" y="255"/>
                  </a:cubicBezTo>
                  <a:cubicBezTo>
                    <a:pt x="8" y="253"/>
                    <a:pt x="0" y="240"/>
                    <a:pt x="2" y="227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5" y="9"/>
                    <a:pt x="58" y="0"/>
                    <a:pt x="71" y="3"/>
                  </a:cubicBezTo>
                  <a:cubicBezTo>
                    <a:pt x="148" y="18"/>
                    <a:pt x="148" y="18"/>
                    <a:pt x="148" y="18"/>
                  </a:cubicBezTo>
                  <a:cubicBezTo>
                    <a:pt x="161" y="21"/>
                    <a:pt x="170" y="33"/>
                    <a:pt x="167" y="47"/>
                  </a:cubicBezTo>
                  <a:cubicBezTo>
                    <a:pt x="127" y="252"/>
                    <a:pt x="127" y="252"/>
                    <a:pt x="127" y="252"/>
                  </a:cubicBezTo>
                  <a:cubicBezTo>
                    <a:pt x="124" y="265"/>
                    <a:pt x="112" y="273"/>
                    <a:pt x="99" y="271"/>
                  </a:cubicBezTo>
                  <a:close/>
                </a:path>
              </a:pathLst>
            </a:custGeom>
            <a:solidFill>
              <a:srgbClr val="F2C8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65" name="组合 64"/>
          <p:cNvGrpSpPr/>
          <p:nvPr>
            <p:custDataLst>
              <p:tags r:id="rId17"/>
            </p:custDataLst>
          </p:nvPr>
        </p:nvGrpSpPr>
        <p:grpSpPr>
          <a:xfrm rot="17340000">
            <a:off x="8816975" y="4975225"/>
            <a:ext cx="1122045" cy="1475740"/>
            <a:chOff x="5207000" y="5332413"/>
            <a:chExt cx="2782888" cy="3659187"/>
          </a:xfrm>
        </p:grpSpPr>
        <p:sp>
          <p:nvSpPr>
            <p:cNvPr id="66" name="Freeform 135"/>
            <p:cNvSpPr/>
            <p:nvPr>
              <p:custDataLst>
                <p:tags r:id="rId75"/>
              </p:custDataLst>
            </p:nvPr>
          </p:nvSpPr>
          <p:spPr bwMode="auto">
            <a:xfrm>
              <a:off x="5584825" y="8296275"/>
              <a:ext cx="2309813" cy="611187"/>
            </a:xfrm>
            <a:custGeom>
              <a:avLst/>
              <a:gdLst>
                <a:gd name="T0" fmla="*/ 1060 w 1098"/>
                <a:gd name="T1" fmla="*/ 190 h 290"/>
                <a:gd name="T2" fmla="*/ 56 w 1098"/>
                <a:gd name="T3" fmla="*/ 287 h 290"/>
                <a:gd name="T4" fmla="*/ 13 w 1098"/>
                <a:gd name="T5" fmla="*/ 252 h 290"/>
                <a:gd name="T6" fmla="*/ 2 w 1098"/>
                <a:gd name="T7" fmla="*/ 142 h 290"/>
                <a:gd name="T8" fmla="*/ 38 w 1098"/>
                <a:gd name="T9" fmla="*/ 99 h 290"/>
                <a:gd name="T10" fmla="*/ 1042 w 1098"/>
                <a:gd name="T11" fmla="*/ 2 h 290"/>
                <a:gd name="T12" fmla="*/ 1085 w 1098"/>
                <a:gd name="T13" fmla="*/ 37 h 290"/>
                <a:gd name="T14" fmla="*/ 1096 w 1098"/>
                <a:gd name="T15" fmla="*/ 147 h 290"/>
                <a:gd name="T16" fmla="*/ 1060 w 1098"/>
                <a:gd name="T17" fmla="*/ 1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8" h="290">
                  <a:moveTo>
                    <a:pt x="1060" y="190"/>
                  </a:moveTo>
                  <a:cubicBezTo>
                    <a:pt x="56" y="287"/>
                    <a:pt x="56" y="287"/>
                    <a:pt x="56" y="287"/>
                  </a:cubicBezTo>
                  <a:cubicBezTo>
                    <a:pt x="34" y="290"/>
                    <a:pt x="15" y="274"/>
                    <a:pt x="13" y="252"/>
                  </a:cubicBezTo>
                  <a:cubicBezTo>
                    <a:pt x="2" y="142"/>
                    <a:pt x="2" y="142"/>
                    <a:pt x="2" y="142"/>
                  </a:cubicBezTo>
                  <a:cubicBezTo>
                    <a:pt x="0" y="120"/>
                    <a:pt x="16" y="101"/>
                    <a:pt x="38" y="99"/>
                  </a:cubicBezTo>
                  <a:cubicBezTo>
                    <a:pt x="1042" y="2"/>
                    <a:pt x="1042" y="2"/>
                    <a:pt x="1042" y="2"/>
                  </a:cubicBezTo>
                  <a:cubicBezTo>
                    <a:pt x="1064" y="0"/>
                    <a:pt x="1083" y="15"/>
                    <a:pt x="1085" y="37"/>
                  </a:cubicBezTo>
                  <a:cubicBezTo>
                    <a:pt x="1096" y="147"/>
                    <a:pt x="1096" y="147"/>
                    <a:pt x="1096" y="147"/>
                  </a:cubicBezTo>
                  <a:cubicBezTo>
                    <a:pt x="1098" y="169"/>
                    <a:pt x="1082" y="188"/>
                    <a:pt x="1060" y="190"/>
                  </a:cubicBezTo>
                  <a:close/>
                </a:path>
              </a:pathLst>
            </a:custGeom>
            <a:solidFill>
              <a:srgbClr val="DBC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7" name="Freeform 136"/>
            <p:cNvSpPr>
              <a:spLocks noEditPoints="1"/>
            </p:cNvSpPr>
            <p:nvPr>
              <p:custDataLst>
                <p:tags r:id="rId76"/>
              </p:custDataLst>
            </p:nvPr>
          </p:nvSpPr>
          <p:spPr bwMode="auto">
            <a:xfrm>
              <a:off x="5491163" y="8202613"/>
              <a:ext cx="2497138" cy="788987"/>
            </a:xfrm>
            <a:custGeom>
              <a:avLst/>
              <a:gdLst>
                <a:gd name="T0" fmla="*/ 96 w 1186"/>
                <a:gd name="T1" fmla="*/ 375 h 375"/>
                <a:gd name="T2" fmla="*/ 15 w 1186"/>
                <a:gd name="T3" fmla="*/ 301 h 375"/>
                <a:gd name="T4" fmla="*/ 4 w 1186"/>
                <a:gd name="T5" fmla="*/ 191 h 375"/>
                <a:gd name="T6" fmla="*/ 78 w 1186"/>
                <a:gd name="T7" fmla="*/ 102 h 375"/>
                <a:gd name="T8" fmla="*/ 1082 w 1186"/>
                <a:gd name="T9" fmla="*/ 4 h 375"/>
                <a:gd name="T10" fmla="*/ 1171 w 1186"/>
                <a:gd name="T11" fmla="*/ 78 h 375"/>
                <a:gd name="T12" fmla="*/ 1182 w 1186"/>
                <a:gd name="T13" fmla="*/ 188 h 375"/>
                <a:gd name="T14" fmla="*/ 1109 w 1186"/>
                <a:gd name="T15" fmla="*/ 278 h 375"/>
                <a:gd name="T16" fmla="*/ 104 w 1186"/>
                <a:gd name="T17" fmla="*/ 375 h 375"/>
                <a:gd name="T18" fmla="*/ 96 w 1186"/>
                <a:gd name="T19" fmla="*/ 375 h 375"/>
                <a:gd name="T20" fmla="*/ 89 w 1186"/>
                <a:gd name="T21" fmla="*/ 186 h 375"/>
                <a:gd name="T22" fmla="*/ 99 w 1186"/>
                <a:gd name="T23" fmla="*/ 290 h 375"/>
                <a:gd name="T24" fmla="*/ 1097 w 1186"/>
                <a:gd name="T25" fmla="*/ 193 h 375"/>
                <a:gd name="T26" fmla="*/ 1087 w 1186"/>
                <a:gd name="T27" fmla="*/ 89 h 375"/>
                <a:gd name="T28" fmla="*/ 89 w 1186"/>
                <a:gd name="T29" fmla="*/ 186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6" h="375">
                  <a:moveTo>
                    <a:pt x="96" y="375"/>
                  </a:moveTo>
                  <a:cubicBezTo>
                    <a:pt x="54" y="375"/>
                    <a:pt x="19" y="343"/>
                    <a:pt x="15" y="301"/>
                  </a:cubicBezTo>
                  <a:cubicBezTo>
                    <a:pt x="4" y="191"/>
                    <a:pt x="4" y="191"/>
                    <a:pt x="4" y="191"/>
                  </a:cubicBezTo>
                  <a:cubicBezTo>
                    <a:pt x="0" y="146"/>
                    <a:pt x="33" y="106"/>
                    <a:pt x="78" y="102"/>
                  </a:cubicBezTo>
                  <a:cubicBezTo>
                    <a:pt x="1082" y="4"/>
                    <a:pt x="1082" y="4"/>
                    <a:pt x="1082" y="4"/>
                  </a:cubicBezTo>
                  <a:cubicBezTo>
                    <a:pt x="1128" y="0"/>
                    <a:pt x="1167" y="33"/>
                    <a:pt x="1171" y="78"/>
                  </a:cubicBezTo>
                  <a:cubicBezTo>
                    <a:pt x="1182" y="188"/>
                    <a:pt x="1182" y="188"/>
                    <a:pt x="1182" y="188"/>
                  </a:cubicBezTo>
                  <a:cubicBezTo>
                    <a:pt x="1186" y="233"/>
                    <a:pt x="1153" y="273"/>
                    <a:pt x="1109" y="278"/>
                  </a:cubicBezTo>
                  <a:cubicBezTo>
                    <a:pt x="104" y="375"/>
                    <a:pt x="104" y="375"/>
                    <a:pt x="104" y="375"/>
                  </a:cubicBezTo>
                  <a:cubicBezTo>
                    <a:pt x="101" y="375"/>
                    <a:pt x="99" y="375"/>
                    <a:pt x="96" y="375"/>
                  </a:cubicBezTo>
                  <a:close/>
                  <a:moveTo>
                    <a:pt x="89" y="186"/>
                  </a:moveTo>
                  <a:cubicBezTo>
                    <a:pt x="99" y="290"/>
                    <a:pt x="99" y="290"/>
                    <a:pt x="99" y="290"/>
                  </a:cubicBezTo>
                  <a:cubicBezTo>
                    <a:pt x="1097" y="193"/>
                    <a:pt x="1097" y="193"/>
                    <a:pt x="1097" y="193"/>
                  </a:cubicBezTo>
                  <a:cubicBezTo>
                    <a:pt x="1087" y="89"/>
                    <a:pt x="1087" y="89"/>
                    <a:pt x="1087" y="89"/>
                  </a:cubicBezTo>
                  <a:lnTo>
                    <a:pt x="89" y="1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8" name="Freeform 137"/>
            <p:cNvSpPr/>
            <p:nvPr>
              <p:custDataLst>
                <p:tags r:id="rId77"/>
              </p:custDataLst>
            </p:nvPr>
          </p:nvSpPr>
          <p:spPr bwMode="auto">
            <a:xfrm>
              <a:off x="5716588" y="8353425"/>
              <a:ext cx="2041525" cy="442912"/>
            </a:xfrm>
            <a:custGeom>
              <a:avLst/>
              <a:gdLst>
                <a:gd name="T0" fmla="*/ 1286 w 1286"/>
                <a:gd name="T1" fmla="*/ 155 h 279"/>
                <a:gd name="T2" fmla="*/ 15 w 1286"/>
                <a:gd name="T3" fmla="*/ 279 h 279"/>
                <a:gd name="T4" fmla="*/ 0 w 1286"/>
                <a:gd name="T5" fmla="*/ 124 h 279"/>
                <a:gd name="T6" fmla="*/ 1272 w 1286"/>
                <a:gd name="T7" fmla="*/ 0 h 279"/>
                <a:gd name="T8" fmla="*/ 1286 w 1286"/>
                <a:gd name="T9" fmla="*/ 155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6" h="279">
                  <a:moveTo>
                    <a:pt x="1286" y="155"/>
                  </a:moveTo>
                  <a:lnTo>
                    <a:pt x="15" y="279"/>
                  </a:lnTo>
                  <a:lnTo>
                    <a:pt x="0" y="124"/>
                  </a:lnTo>
                  <a:lnTo>
                    <a:pt x="1272" y="0"/>
                  </a:lnTo>
                  <a:lnTo>
                    <a:pt x="1286" y="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9" name="Freeform 138"/>
            <p:cNvSpPr>
              <a:spLocks noEditPoints="1"/>
            </p:cNvSpPr>
            <p:nvPr>
              <p:custDataLst>
                <p:tags r:id="rId78"/>
              </p:custDataLst>
            </p:nvPr>
          </p:nvSpPr>
          <p:spPr bwMode="auto">
            <a:xfrm>
              <a:off x="5618163" y="8255000"/>
              <a:ext cx="2236788" cy="638175"/>
            </a:xfrm>
            <a:custGeom>
              <a:avLst/>
              <a:gdLst>
                <a:gd name="T0" fmla="*/ 26 w 1409"/>
                <a:gd name="T1" fmla="*/ 402 h 402"/>
                <a:gd name="T2" fmla="*/ 0 w 1409"/>
                <a:gd name="T3" fmla="*/ 134 h 402"/>
                <a:gd name="T4" fmla="*/ 1384 w 1409"/>
                <a:gd name="T5" fmla="*/ 0 h 402"/>
                <a:gd name="T6" fmla="*/ 1409 w 1409"/>
                <a:gd name="T7" fmla="*/ 268 h 402"/>
                <a:gd name="T8" fmla="*/ 26 w 1409"/>
                <a:gd name="T9" fmla="*/ 402 h 402"/>
                <a:gd name="T10" fmla="*/ 123 w 1409"/>
                <a:gd name="T11" fmla="*/ 236 h 402"/>
                <a:gd name="T12" fmla="*/ 127 w 1409"/>
                <a:gd name="T13" fmla="*/ 278 h 402"/>
                <a:gd name="T14" fmla="*/ 1287 w 1409"/>
                <a:gd name="T15" fmla="*/ 166 h 402"/>
                <a:gd name="T16" fmla="*/ 1282 w 1409"/>
                <a:gd name="T17" fmla="*/ 123 h 402"/>
                <a:gd name="T18" fmla="*/ 123 w 1409"/>
                <a:gd name="T19" fmla="*/ 236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9" h="402">
                  <a:moveTo>
                    <a:pt x="26" y="402"/>
                  </a:moveTo>
                  <a:lnTo>
                    <a:pt x="0" y="134"/>
                  </a:lnTo>
                  <a:lnTo>
                    <a:pt x="1384" y="0"/>
                  </a:lnTo>
                  <a:lnTo>
                    <a:pt x="1409" y="268"/>
                  </a:lnTo>
                  <a:lnTo>
                    <a:pt x="26" y="402"/>
                  </a:lnTo>
                  <a:close/>
                  <a:moveTo>
                    <a:pt x="123" y="236"/>
                  </a:moveTo>
                  <a:lnTo>
                    <a:pt x="127" y="278"/>
                  </a:lnTo>
                  <a:lnTo>
                    <a:pt x="1287" y="166"/>
                  </a:lnTo>
                  <a:lnTo>
                    <a:pt x="1282" y="123"/>
                  </a:lnTo>
                  <a:lnTo>
                    <a:pt x="123" y="2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70" name="Freeform 139"/>
            <p:cNvSpPr/>
            <p:nvPr>
              <p:custDataLst>
                <p:tags r:id="rId79"/>
              </p:custDataLst>
            </p:nvPr>
          </p:nvSpPr>
          <p:spPr bwMode="auto">
            <a:xfrm>
              <a:off x="5303838" y="5429250"/>
              <a:ext cx="2589213" cy="3308350"/>
            </a:xfrm>
            <a:custGeom>
              <a:avLst/>
              <a:gdLst>
                <a:gd name="T0" fmla="*/ 1631 w 1631"/>
                <a:gd name="T1" fmla="*/ 1943 h 2084"/>
                <a:gd name="T2" fmla="*/ 188 w 1631"/>
                <a:gd name="T3" fmla="*/ 2084 h 2084"/>
                <a:gd name="T4" fmla="*/ 0 w 1631"/>
                <a:gd name="T5" fmla="*/ 140 h 2084"/>
                <a:gd name="T6" fmla="*/ 1443 w 1631"/>
                <a:gd name="T7" fmla="*/ 0 h 2084"/>
                <a:gd name="T8" fmla="*/ 1631 w 1631"/>
                <a:gd name="T9" fmla="*/ 1943 h 2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1" h="2084">
                  <a:moveTo>
                    <a:pt x="1631" y="1943"/>
                  </a:moveTo>
                  <a:lnTo>
                    <a:pt x="188" y="2084"/>
                  </a:lnTo>
                  <a:lnTo>
                    <a:pt x="0" y="140"/>
                  </a:lnTo>
                  <a:lnTo>
                    <a:pt x="1443" y="0"/>
                  </a:lnTo>
                  <a:lnTo>
                    <a:pt x="1631" y="1943"/>
                  </a:lnTo>
                  <a:close/>
                </a:path>
              </a:pathLst>
            </a:custGeom>
            <a:solidFill>
              <a:srgbClr val="F2C8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71" name="Freeform 140"/>
            <p:cNvSpPr/>
            <p:nvPr>
              <p:custDataLst>
                <p:tags r:id="rId80"/>
              </p:custDataLst>
            </p:nvPr>
          </p:nvSpPr>
          <p:spPr bwMode="auto">
            <a:xfrm>
              <a:off x="5207000" y="5332413"/>
              <a:ext cx="2782888" cy="3502025"/>
            </a:xfrm>
            <a:custGeom>
              <a:avLst/>
              <a:gdLst>
                <a:gd name="T0" fmla="*/ 199 w 1753"/>
                <a:gd name="T1" fmla="*/ 2206 h 2206"/>
                <a:gd name="T2" fmla="*/ 0 w 1753"/>
                <a:gd name="T3" fmla="*/ 150 h 2206"/>
                <a:gd name="T4" fmla="*/ 1554 w 1753"/>
                <a:gd name="T5" fmla="*/ 0 h 2206"/>
                <a:gd name="T6" fmla="*/ 1753 w 1753"/>
                <a:gd name="T7" fmla="*/ 2056 h 2206"/>
                <a:gd name="T8" fmla="*/ 199 w 1753"/>
                <a:gd name="T9" fmla="*/ 2206 h 2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3" h="2206">
                  <a:moveTo>
                    <a:pt x="199" y="2206"/>
                  </a:moveTo>
                  <a:lnTo>
                    <a:pt x="0" y="150"/>
                  </a:lnTo>
                  <a:lnTo>
                    <a:pt x="1554" y="0"/>
                  </a:lnTo>
                  <a:lnTo>
                    <a:pt x="1753" y="2056"/>
                  </a:lnTo>
                  <a:lnTo>
                    <a:pt x="199" y="220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72" name="Freeform 141"/>
            <p:cNvSpPr/>
            <p:nvPr>
              <p:custDataLst>
                <p:tags r:id="rId81"/>
              </p:custDataLst>
            </p:nvPr>
          </p:nvSpPr>
          <p:spPr bwMode="auto">
            <a:xfrm>
              <a:off x="6018213" y="6276975"/>
              <a:ext cx="1436688" cy="819150"/>
            </a:xfrm>
            <a:custGeom>
              <a:avLst/>
              <a:gdLst>
                <a:gd name="T0" fmla="*/ 633 w 683"/>
                <a:gd name="T1" fmla="*/ 333 h 389"/>
                <a:gd name="T2" fmla="*/ 81 w 683"/>
                <a:gd name="T3" fmla="*/ 386 h 389"/>
                <a:gd name="T4" fmla="*/ 24 w 683"/>
                <a:gd name="T5" fmla="*/ 339 h 389"/>
                <a:gd name="T6" fmla="*/ 2 w 683"/>
                <a:gd name="T7" fmla="*/ 113 h 389"/>
                <a:gd name="T8" fmla="*/ 49 w 683"/>
                <a:gd name="T9" fmla="*/ 56 h 389"/>
                <a:gd name="T10" fmla="*/ 601 w 683"/>
                <a:gd name="T11" fmla="*/ 3 h 389"/>
                <a:gd name="T12" fmla="*/ 658 w 683"/>
                <a:gd name="T13" fmla="*/ 50 h 389"/>
                <a:gd name="T14" fmla="*/ 680 w 683"/>
                <a:gd name="T15" fmla="*/ 276 h 389"/>
                <a:gd name="T16" fmla="*/ 633 w 683"/>
                <a:gd name="T17" fmla="*/ 333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3" h="389">
                  <a:moveTo>
                    <a:pt x="633" y="333"/>
                  </a:moveTo>
                  <a:cubicBezTo>
                    <a:pt x="81" y="386"/>
                    <a:pt x="81" y="386"/>
                    <a:pt x="81" y="386"/>
                  </a:cubicBezTo>
                  <a:cubicBezTo>
                    <a:pt x="53" y="389"/>
                    <a:pt x="27" y="368"/>
                    <a:pt x="24" y="339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0" y="84"/>
                    <a:pt x="21" y="59"/>
                    <a:pt x="49" y="56"/>
                  </a:cubicBezTo>
                  <a:cubicBezTo>
                    <a:pt x="601" y="3"/>
                    <a:pt x="601" y="3"/>
                    <a:pt x="601" y="3"/>
                  </a:cubicBezTo>
                  <a:cubicBezTo>
                    <a:pt x="630" y="0"/>
                    <a:pt x="655" y="21"/>
                    <a:pt x="658" y="50"/>
                  </a:cubicBezTo>
                  <a:cubicBezTo>
                    <a:pt x="680" y="276"/>
                    <a:pt x="680" y="276"/>
                    <a:pt x="680" y="276"/>
                  </a:cubicBezTo>
                  <a:cubicBezTo>
                    <a:pt x="683" y="304"/>
                    <a:pt x="662" y="330"/>
                    <a:pt x="633" y="333"/>
                  </a:cubicBezTo>
                  <a:close/>
                </a:path>
              </a:pathLst>
            </a:custGeom>
            <a:solidFill>
              <a:srgbClr val="E16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73" name="Freeform 142"/>
            <p:cNvSpPr>
              <a:spLocks noEditPoints="1"/>
            </p:cNvSpPr>
            <p:nvPr>
              <p:custDataLst>
                <p:tags r:id="rId82"/>
              </p:custDataLst>
            </p:nvPr>
          </p:nvSpPr>
          <p:spPr bwMode="auto">
            <a:xfrm>
              <a:off x="5929313" y="6181725"/>
              <a:ext cx="1619250" cy="998537"/>
            </a:xfrm>
            <a:custGeom>
              <a:avLst/>
              <a:gdLst>
                <a:gd name="T0" fmla="*/ 118 w 769"/>
                <a:gd name="T1" fmla="*/ 474 h 474"/>
                <a:gd name="T2" fmla="*/ 24 w 769"/>
                <a:gd name="T3" fmla="*/ 388 h 474"/>
                <a:gd name="T4" fmla="*/ 2 w 769"/>
                <a:gd name="T5" fmla="*/ 162 h 474"/>
                <a:gd name="T6" fmla="*/ 23 w 769"/>
                <a:gd name="T7" fmla="*/ 93 h 474"/>
                <a:gd name="T8" fmla="*/ 87 w 769"/>
                <a:gd name="T9" fmla="*/ 59 h 474"/>
                <a:gd name="T10" fmla="*/ 639 w 769"/>
                <a:gd name="T11" fmla="*/ 5 h 474"/>
                <a:gd name="T12" fmla="*/ 742 w 769"/>
                <a:gd name="T13" fmla="*/ 90 h 474"/>
                <a:gd name="T14" fmla="*/ 764 w 769"/>
                <a:gd name="T15" fmla="*/ 317 h 474"/>
                <a:gd name="T16" fmla="*/ 679 w 769"/>
                <a:gd name="T17" fmla="*/ 420 h 474"/>
                <a:gd name="T18" fmla="*/ 127 w 769"/>
                <a:gd name="T19" fmla="*/ 473 h 474"/>
                <a:gd name="T20" fmla="*/ 118 w 769"/>
                <a:gd name="T21" fmla="*/ 474 h 474"/>
                <a:gd name="T22" fmla="*/ 648 w 769"/>
                <a:gd name="T23" fmla="*/ 90 h 474"/>
                <a:gd name="T24" fmla="*/ 95 w 769"/>
                <a:gd name="T25" fmla="*/ 143 h 474"/>
                <a:gd name="T26" fmla="*/ 89 w 769"/>
                <a:gd name="T27" fmla="*/ 147 h 474"/>
                <a:gd name="T28" fmla="*/ 87 w 769"/>
                <a:gd name="T29" fmla="*/ 154 h 474"/>
                <a:gd name="T30" fmla="*/ 109 w 769"/>
                <a:gd name="T31" fmla="*/ 380 h 474"/>
                <a:gd name="T32" fmla="*/ 118 w 769"/>
                <a:gd name="T33" fmla="*/ 389 h 474"/>
                <a:gd name="T34" fmla="*/ 119 w 769"/>
                <a:gd name="T35" fmla="*/ 389 h 474"/>
                <a:gd name="T36" fmla="*/ 671 w 769"/>
                <a:gd name="T37" fmla="*/ 335 h 474"/>
                <a:gd name="T38" fmla="*/ 679 w 769"/>
                <a:gd name="T39" fmla="*/ 325 h 474"/>
                <a:gd name="T40" fmla="*/ 658 w 769"/>
                <a:gd name="T41" fmla="*/ 99 h 474"/>
                <a:gd name="T42" fmla="*/ 648 w 769"/>
                <a:gd name="T43" fmla="*/ 9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69" h="474">
                  <a:moveTo>
                    <a:pt x="118" y="474"/>
                  </a:moveTo>
                  <a:cubicBezTo>
                    <a:pt x="69" y="474"/>
                    <a:pt x="29" y="437"/>
                    <a:pt x="24" y="388"/>
                  </a:cubicBezTo>
                  <a:cubicBezTo>
                    <a:pt x="2" y="162"/>
                    <a:pt x="2" y="162"/>
                    <a:pt x="2" y="162"/>
                  </a:cubicBezTo>
                  <a:cubicBezTo>
                    <a:pt x="0" y="137"/>
                    <a:pt x="7" y="112"/>
                    <a:pt x="23" y="93"/>
                  </a:cubicBezTo>
                  <a:cubicBezTo>
                    <a:pt x="39" y="73"/>
                    <a:pt x="62" y="61"/>
                    <a:pt x="87" y="59"/>
                  </a:cubicBezTo>
                  <a:cubicBezTo>
                    <a:pt x="639" y="5"/>
                    <a:pt x="639" y="5"/>
                    <a:pt x="639" y="5"/>
                  </a:cubicBezTo>
                  <a:cubicBezTo>
                    <a:pt x="692" y="0"/>
                    <a:pt x="737" y="39"/>
                    <a:pt x="742" y="90"/>
                  </a:cubicBezTo>
                  <a:cubicBezTo>
                    <a:pt x="764" y="317"/>
                    <a:pt x="764" y="317"/>
                    <a:pt x="764" y="317"/>
                  </a:cubicBezTo>
                  <a:cubicBezTo>
                    <a:pt x="769" y="369"/>
                    <a:pt x="731" y="415"/>
                    <a:pt x="679" y="420"/>
                  </a:cubicBezTo>
                  <a:cubicBezTo>
                    <a:pt x="127" y="473"/>
                    <a:pt x="127" y="473"/>
                    <a:pt x="127" y="473"/>
                  </a:cubicBezTo>
                  <a:cubicBezTo>
                    <a:pt x="124" y="474"/>
                    <a:pt x="121" y="474"/>
                    <a:pt x="118" y="474"/>
                  </a:cubicBezTo>
                  <a:close/>
                  <a:moveTo>
                    <a:pt x="648" y="90"/>
                  </a:moveTo>
                  <a:cubicBezTo>
                    <a:pt x="95" y="143"/>
                    <a:pt x="95" y="143"/>
                    <a:pt x="95" y="143"/>
                  </a:cubicBezTo>
                  <a:cubicBezTo>
                    <a:pt x="92" y="144"/>
                    <a:pt x="90" y="145"/>
                    <a:pt x="89" y="147"/>
                  </a:cubicBezTo>
                  <a:cubicBezTo>
                    <a:pt x="88" y="148"/>
                    <a:pt x="86" y="151"/>
                    <a:pt x="87" y="154"/>
                  </a:cubicBezTo>
                  <a:cubicBezTo>
                    <a:pt x="109" y="380"/>
                    <a:pt x="109" y="380"/>
                    <a:pt x="109" y="380"/>
                  </a:cubicBezTo>
                  <a:cubicBezTo>
                    <a:pt x="109" y="385"/>
                    <a:pt x="113" y="389"/>
                    <a:pt x="118" y="389"/>
                  </a:cubicBezTo>
                  <a:cubicBezTo>
                    <a:pt x="119" y="389"/>
                    <a:pt x="119" y="389"/>
                    <a:pt x="119" y="389"/>
                  </a:cubicBezTo>
                  <a:cubicBezTo>
                    <a:pt x="671" y="335"/>
                    <a:pt x="671" y="335"/>
                    <a:pt x="671" y="335"/>
                  </a:cubicBezTo>
                  <a:cubicBezTo>
                    <a:pt x="676" y="335"/>
                    <a:pt x="680" y="330"/>
                    <a:pt x="679" y="325"/>
                  </a:cubicBezTo>
                  <a:cubicBezTo>
                    <a:pt x="658" y="99"/>
                    <a:pt x="658" y="99"/>
                    <a:pt x="658" y="99"/>
                  </a:cubicBezTo>
                  <a:cubicBezTo>
                    <a:pt x="657" y="94"/>
                    <a:pt x="653" y="90"/>
                    <a:pt x="648" y="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74" name="Freeform 143"/>
            <p:cNvSpPr/>
            <p:nvPr>
              <p:custDataLst>
                <p:tags r:id="rId83"/>
              </p:custDataLst>
            </p:nvPr>
          </p:nvSpPr>
          <p:spPr bwMode="auto">
            <a:xfrm>
              <a:off x="5303838" y="5616575"/>
              <a:ext cx="661988" cy="3121025"/>
            </a:xfrm>
            <a:custGeom>
              <a:avLst/>
              <a:gdLst>
                <a:gd name="T0" fmla="*/ 417 w 417"/>
                <a:gd name="T1" fmla="*/ 1943 h 1966"/>
                <a:gd name="T2" fmla="*/ 188 w 417"/>
                <a:gd name="T3" fmla="*/ 1966 h 1966"/>
                <a:gd name="T4" fmla="*/ 0 w 417"/>
                <a:gd name="T5" fmla="*/ 22 h 1966"/>
                <a:gd name="T6" fmla="*/ 228 w 417"/>
                <a:gd name="T7" fmla="*/ 0 h 1966"/>
                <a:gd name="T8" fmla="*/ 417 w 417"/>
                <a:gd name="T9" fmla="*/ 1943 h 1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7" h="1966">
                  <a:moveTo>
                    <a:pt x="417" y="1943"/>
                  </a:moveTo>
                  <a:lnTo>
                    <a:pt x="188" y="1966"/>
                  </a:lnTo>
                  <a:lnTo>
                    <a:pt x="0" y="22"/>
                  </a:lnTo>
                  <a:lnTo>
                    <a:pt x="228" y="0"/>
                  </a:lnTo>
                  <a:lnTo>
                    <a:pt x="417" y="1943"/>
                  </a:lnTo>
                  <a:close/>
                </a:path>
              </a:pathLst>
            </a:custGeom>
            <a:solidFill>
              <a:srgbClr val="F49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75" name="Freeform 144"/>
            <p:cNvSpPr>
              <a:spLocks noEditPoints="1"/>
            </p:cNvSpPr>
            <p:nvPr>
              <p:custDataLst>
                <p:tags r:id="rId84"/>
              </p:custDataLst>
            </p:nvPr>
          </p:nvSpPr>
          <p:spPr bwMode="auto">
            <a:xfrm>
              <a:off x="5207000" y="5518150"/>
              <a:ext cx="857250" cy="3316287"/>
            </a:xfrm>
            <a:custGeom>
              <a:avLst/>
              <a:gdLst>
                <a:gd name="T0" fmla="*/ 199 w 540"/>
                <a:gd name="T1" fmla="*/ 2089 h 2089"/>
                <a:gd name="T2" fmla="*/ 0 w 540"/>
                <a:gd name="T3" fmla="*/ 33 h 2089"/>
                <a:gd name="T4" fmla="*/ 341 w 540"/>
                <a:gd name="T5" fmla="*/ 0 h 2089"/>
                <a:gd name="T6" fmla="*/ 540 w 540"/>
                <a:gd name="T7" fmla="*/ 2056 h 2089"/>
                <a:gd name="T8" fmla="*/ 199 w 540"/>
                <a:gd name="T9" fmla="*/ 2089 h 2089"/>
                <a:gd name="T10" fmla="*/ 124 w 540"/>
                <a:gd name="T11" fmla="*/ 135 h 2089"/>
                <a:gd name="T12" fmla="*/ 300 w 540"/>
                <a:gd name="T13" fmla="*/ 1965 h 2089"/>
                <a:gd name="T14" fmla="*/ 417 w 540"/>
                <a:gd name="T15" fmla="*/ 1955 h 2089"/>
                <a:gd name="T16" fmla="*/ 239 w 540"/>
                <a:gd name="T17" fmla="*/ 123 h 2089"/>
                <a:gd name="T18" fmla="*/ 124 w 540"/>
                <a:gd name="T19" fmla="*/ 135 h 2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0" h="2089">
                  <a:moveTo>
                    <a:pt x="199" y="2089"/>
                  </a:moveTo>
                  <a:lnTo>
                    <a:pt x="0" y="33"/>
                  </a:lnTo>
                  <a:lnTo>
                    <a:pt x="341" y="0"/>
                  </a:lnTo>
                  <a:lnTo>
                    <a:pt x="540" y="2056"/>
                  </a:lnTo>
                  <a:lnTo>
                    <a:pt x="199" y="2089"/>
                  </a:lnTo>
                  <a:close/>
                  <a:moveTo>
                    <a:pt x="124" y="135"/>
                  </a:moveTo>
                  <a:lnTo>
                    <a:pt x="300" y="1965"/>
                  </a:lnTo>
                  <a:lnTo>
                    <a:pt x="417" y="1955"/>
                  </a:lnTo>
                  <a:lnTo>
                    <a:pt x="239" y="123"/>
                  </a:lnTo>
                  <a:lnTo>
                    <a:pt x="124" y="1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76" name="Freeform 145"/>
            <p:cNvSpPr/>
            <p:nvPr>
              <p:custDataLst>
                <p:tags r:id="rId85"/>
              </p:custDataLst>
            </p:nvPr>
          </p:nvSpPr>
          <p:spPr bwMode="auto">
            <a:xfrm>
              <a:off x="5584825" y="8296275"/>
              <a:ext cx="2309813" cy="611187"/>
            </a:xfrm>
            <a:custGeom>
              <a:avLst/>
              <a:gdLst>
                <a:gd name="T0" fmla="*/ 1060 w 1098"/>
                <a:gd name="T1" fmla="*/ 190 h 290"/>
                <a:gd name="T2" fmla="*/ 56 w 1098"/>
                <a:gd name="T3" fmla="*/ 287 h 290"/>
                <a:gd name="T4" fmla="*/ 13 w 1098"/>
                <a:gd name="T5" fmla="*/ 252 h 290"/>
                <a:gd name="T6" fmla="*/ 2 w 1098"/>
                <a:gd name="T7" fmla="*/ 142 h 290"/>
                <a:gd name="T8" fmla="*/ 38 w 1098"/>
                <a:gd name="T9" fmla="*/ 99 h 290"/>
                <a:gd name="T10" fmla="*/ 1042 w 1098"/>
                <a:gd name="T11" fmla="*/ 2 h 290"/>
                <a:gd name="T12" fmla="*/ 1085 w 1098"/>
                <a:gd name="T13" fmla="*/ 37 h 290"/>
                <a:gd name="T14" fmla="*/ 1096 w 1098"/>
                <a:gd name="T15" fmla="*/ 147 h 290"/>
                <a:gd name="T16" fmla="*/ 1060 w 1098"/>
                <a:gd name="T17" fmla="*/ 1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8" h="290">
                  <a:moveTo>
                    <a:pt x="1060" y="190"/>
                  </a:moveTo>
                  <a:cubicBezTo>
                    <a:pt x="56" y="287"/>
                    <a:pt x="56" y="287"/>
                    <a:pt x="56" y="287"/>
                  </a:cubicBezTo>
                  <a:cubicBezTo>
                    <a:pt x="34" y="290"/>
                    <a:pt x="15" y="274"/>
                    <a:pt x="13" y="252"/>
                  </a:cubicBezTo>
                  <a:cubicBezTo>
                    <a:pt x="2" y="142"/>
                    <a:pt x="2" y="142"/>
                    <a:pt x="2" y="142"/>
                  </a:cubicBezTo>
                  <a:cubicBezTo>
                    <a:pt x="0" y="120"/>
                    <a:pt x="16" y="101"/>
                    <a:pt x="38" y="99"/>
                  </a:cubicBezTo>
                  <a:cubicBezTo>
                    <a:pt x="1042" y="2"/>
                    <a:pt x="1042" y="2"/>
                    <a:pt x="1042" y="2"/>
                  </a:cubicBezTo>
                  <a:cubicBezTo>
                    <a:pt x="1064" y="0"/>
                    <a:pt x="1083" y="15"/>
                    <a:pt x="1085" y="37"/>
                  </a:cubicBezTo>
                  <a:cubicBezTo>
                    <a:pt x="1096" y="147"/>
                    <a:pt x="1096" y="147"/>
                    <a:pt x="1096" y="147"/>
                  </a:cubicBezTo>
                  <a:cubicBezTo>
                    <a:pt x="1098" y="169"/>
                    <a:pt x="1082" y="188"/>
                    <a:pt x="1060" y="190"/>
                  </a:cubicBezTo>
                  <a:close/>
                </a:path>
              </a:pathLst>
            </a:custGeom>
            <a:solidFill>
              <a:srgbClr val="DBC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77" name="Freeform 146"/>
            <p:cNvSpPr/>
            <p:nvPr>
              <p:custDataLst>
                <p:tags r:id="rId86"/>
              </p:custDataLst>
            </p:nvPr>
          </p:nvSpPr>
          <p:spPr bwMode="auto">
            <a:xfrm>
              <a:off x="5716588" y="8353425"/>
              <a:ext cx="2041525" cy="442912"/>
            </a:xfrm>
            <a:custGeom>
              <a:avLst/>
              <a:gdLst>
                <a:gd name="T0" fmla="*/ 1286 w 1286"/>
                <a:gd name="T1" fmla="*/ 155 h 279"/>
                <a:gd name="T2" fmla="*/ 15 w 1286"/>
                <a:gd name="T3" fmla="*/ 279 h 279"/>
                <a:gd name="T4" fmla="*/ 0 w 1286"/>
                <a:gd name="T5" fmla="*/ 124 h 279"/>
                <a:gd name="T6" fmla="*/ 1272 w 1286"/>
                <a:gd name="T7" fmla="*/ 0 h 279"/>
                <a:gd name="T8" fmla="*/ 1286 w 1286"/>
                <a:gd name="T9" fmla="*/ 155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6" h="279">
                  <a:moveTo>
                    <a:pt x="1286" y="155"/>
                  </a:moveTo>
                  <a:lnTo>
                    <a:pt x="15" y="279"/>
                  </a:lnTo>
                  <a:lnTo>
                    <a:pt x="0" y="124"/>
                  </a:lnTo>
                  <a:lnTo>
                    <a:pt x="1272" y="0"/>
                  </a:lnTo>
                  <a:lnTo>
                    <a:pt x="1286" y="1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78" name="Freeform 147"/>
            <p:cNvSpPr/>
            <p:nvPr>
              <p:custDataLst>
                <p:tags r:id="rId87"/>
              </p:custDataLst>
            </p:nvPr>
          </p:nvSpPr>
          <p:spPr bwMode="auto">
            <a:xfrm>
              <a:off x="5303838" y="5429250"/>
              <a:ext cx="2589213" cy="3308350"/>
            </a:xfrm>
            <a:custGeom>
              <a:avLst/>
              <a:gdLst>
                <a:gd name="T0" fmla="*/ 1631 w 1631"/>
                <a:gd name="T1" fmla="*/ 1943 h 2084"/>
                <a:gd name="T2" fmla="*/ 188 w 1631"/>
                <a:gd name="T3" fmla="*/ 2084 h 2084"/>
                <a:gd name="T4" fmla="*/ 0 w 1631"/>
                <a:gd name="T5" fmla="*/ 140 h 2084"/>
                <a:gd name="T6" fmla="*/ 1443 w 1631"/>
                <a:gd name="T7" fmla="*/ 0 h 2084"/>
                <a:gd name="T8" fmla="*/ 1631 w 1631"/>
                <a:gd name="T9" fmla="*/ 1943 h 2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1" h="2084">
                  <a:moveTo>
                    <a:pt x="1631" y="1943"/>
                  </a:moveTo>
                  <a:lnTo>
                    <a:pt x="188" y="2084"/>
                  </a:lnTo>
                  <a:lnTo>
                    <a:pt x="0" y="140"/>
                  </a:lnTo>
                  <a:lnTo>
                    <a:pt x="1443" y="0"/>
                  </a:lnTo>
                  <a:lnTo>
                    <a:pt x="1631" y="1943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79" name="Freeform 148"/>
            <p:cNvSpPr/>
            <p:nvPr>
              <p:custDataLst>
                <p:tags r:id="rId88"/>
              </p:custDataLst>
            </p:nvPr>
          </p:nvSpPr>
          <p:spPr bwMode="auto">
            <a:xfrm>
              <a:off x="6018213" y="6276975"/>
              <a:ext cx="1436688" cy="819150"/>
            </a:xfrm>
            <a:custGeom>
              <a:avLst/>
              <a:gdLst>
                <a:gd name="T0" fmla="*/ 633 w 683"/>
                <a:gd name="T1" fmla="*/ 333 h 389"/>
                <a:gd name="T2" fmla="*/ 81 w 683"/>
                <a:gd name="T3" fmla="*/ 386 h 389"/>
                <a:gd name="T4" fmla="*/ 24 w 683"/>
                <a:gd name="T5" fmla="*/ 339 h 389"/>
                <a:gd name="T6" fmla="*/ 2 w 683"/>
                <a:gd name="T7" fmla="*/ 113 h 389"/>
                <a:gd name="T8" fmla="*/ 49 w 683"/>
                <a:gd name="T9" fmla="*/ 56 h 389"/>
                <a:gd name="T10" fmla="*/ 601 w 683"/>
                <a:gd name="T11" fmla="*/ 3 h 389"/>
                <a:gd name="T12" fmla="*/ 658 w 683"/>
                <a:gd name="T13" fmla="*/ 50 h 389"/>
                <a:gd name="T14" fmla="*/ 680 w 683"/>
                <a:gd name="T15" fmla="*/ 276 h 389"/>
                <a:gd name="T16" fmla="*/ 633 w 683"/>
                <a:gd name="T17" fmla="*/ 333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3" h="389">
                  <a:moveTo>
                    <a:pt x="633" y="333"/>
                  </a:moveTo>
                  <a:cubicBezTo>
                    <a:pt x="81" y="386"/>
                    <a:pt x="81" y="386"/>
                    <a:pt x="81" y="386"/>
                  </a:cubicBezTo>
                  <a:cubicBezTo>
                    <a:pt x="53" y="389"/>
                    <a:pt x="27" y="368"/>
                    <a:pt x="24" y="339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0" y="84"/>
                    <a:pt x="21" y="59"/>
                    <a:pt x="49" y="56"/>
                  </a:cubicBezTo>
                  <a:cubicBezTo>
                    <a:pt x="601" y="3"/>
                    <a:pt x="601" y="3"/>
                    <a:pt x="601" y="3"/>
                  </a:cubicBezTo>
                  <a:cubicBezTo>
                    <a:pt x="630" y="0"/>
                    <a:pt x="655" y="21"/>
                    <a:pt x="658" y="50"/>
                  </a:cubicBezTo>
                  <a:cubicBezTo>
                    <a:pt x="680" y="276"/>
                    <a:pt x="680" y="276"/>
                    <a:pt x="680" y="276"/>
                  </a:cubicBezTo>
                  <a:cubicBezTo>
                    <a:pt x="683" y="304"/>
                    <a:pt x="662" y="330"/>
                    <a:pt x="633" y="33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80" name="Freeform 149"/>
            <p:cNvSpPr/>
            <p:nvPr>
              <p:custDataLst>
                <p:tags r:id="rId89"/>
              </p:custDataLst>
            </p:nvPr>
          </p:nvSpPr>
          <p:spPr bwMode="auto">
            <a:xfrm>
              <a:off x="5303838" y="5616575"/>
              <a:ext cx="661988" cy="3121025"/>
            </a:xfrm>
            <a:custGeom>
              <a:avLst/>
              <a:gdLst>
                <a:gd name="T0" fmla="*/ 417 w 417"/>
                <a:gd name="T1" fmla="*/ 1943 h 1966"/>
                <a:gd name="T2" fmla="*/ 188 w 417"/>
                <a:gd name="T3" fmla="*/ 1966 h 1966"/>
                <a:gd name="T4" fmla="*/ 0 w 417"/>
                <a:gd name="T5" fmla="*/ 22 h 1966"/>
                <a:gd name="T6" fmla="*/ 228 w 417"/>
                <a:gd name="T7" fmla="*/ 0 h 1966"/>
                <a:gd name="T8" fmla="*/ 417 w 417"/>
                <a:gd name="T9" fmla="*/ 1943 h 1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7" h="1966">
                  <a:moveTo>
                    <a:pt x="417" y="1943"/>
                  </a:moveTo>
                  <a:lnTo>
                    <a:pt x="188" y="1966"/>
                  </a:lnTo>
                  <a:lnTo>
                    <a:pt x="0" y="22"/>
                  </a:lnTo>
                  <a:lnTo>
                    <a:pt x="228" y="0"/>
                  </a:lnTo>
                  <a:lnTo>
                    <a:pt x="417" y="19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1" name="组合 80"/>
          <p:cNvGrpSpPr/>
          <p:nvPr>
            <p:custDataLst>
              <p:tags r:id="rId18"/>
            </p:custDataLst>
          </p:nvPr>
        </p:nvGrpSpPr>
        <p:grpSpPr>
          <a:xfrm>
            <a:off x="9702909" y="3833196"/>
            <a:ext cx="688838" cy="706222"/>
            <a:chOff x="3295650" y="1884363"/>
            <a:chExt cx="1006475" cy="1031875"/>
          </a:xfrm>
        </p:grpSpPr>
        <p:sp>
          <p:nvSpPr>
            <p:cNvPr id="82" name="Freeform 83"/>
            <p:cNvSpPr/>
            <p:nvPr>
              <p:custDataLst>
                <p:tags r:id="rId71"/>
              </p:custDataLst>
            </p:nvPr>
          </p:nvSpPr>
          <p:spPr bwMode="auto">
            <a:xfrm>
              <a:off x="3295650" y="1884363"/>
              <a:ext cx="1006475" cy="1031875"/>
            </a:xfrm>
            <a:custGeom>
              <a:avLst/>
              <a:gdLst>
                <a:gd name="T0" fmla="*/ 259 w 433"/>
                <a:gd name="T1" fmla="*/ 442 h 444"/>
                <a:gd name="T2" fmla="*/ 243 w 433"/>
                <a:gd name="T3" fmla="*/ 433 h 444"/>
                <a:gd name="T4" fmla="*/ 165 w 433"/>
                <a:gd name="T5" fmla="*/ 368 h 444"/>
                <a:gd name="T6" fmla="*/ 65 w 433"/>
                <a:gd name="T7" fmla="*/ 387 h 444"/>
                <a:gd name="T8" fmla="*/ 25 w 433"/>
                <a:gd name="T9" fmla="*/ 372 h 444"/>
                <a:gd name="T10" fmla="*/ 18 w 433"/>
                <a:gd name="T11" fmla="*/ 329 h 444"/>
                <a:gd name="T12" fmla="*/ 56 w 433"/>
                <a:gd name="T13" fmla="*/ 235 h 444"/>
                <a:gd name="T14" fmla="*/ 8 w 433"/>
                <a:gd name="T15" fmla="*/ 146 h 444"/>
                <a:gd name="T16" fmla="*/ 9 w 433"/>
                <a:gd name="T17" fmla="*/ 102 h 444"/>
                <a:gd name="T18" fmla="*/ 48 w 433"/>
                <a:gd name="T19" fmla="*/ 83 h 444"/>
                <a:gd name="T20" fmla="*/ 149 w 433"/>
                <a:gd name="T21" fmla="*/ 90 h 444"/>
                <a:gd name="T22" fmla="*/ 219 w 433"/>
                <a:gd name="T23" fmla="*/ 16 h 444"/>
                <a:gd name="T24" fmla="*/ 261 w 433"/>
                <a:gd name="T25" fmla="*/ 4 h 444"/>
                <a:gd name="T26" fmla="*/ 291 w 433"/>
                <a:gd name="T27" fmla="*/ 35 h 444"/>
                <a:gd name="T28" fmla="*/ 316 w 433"/>
                <a:gd name="T29" fmla="*/ 134 h 444"/>
                <a:gd name="T30" fmla="*/ 408 w 433"/>
                <a:gd name="T31" fmla="*/ 177 h 444"/>
                <a:gd name="T32" fmla="*/ 432 w 433"/>
                <a:gd name="T33" fmla="*/ 213 h 444"/>
                <a:gd name="T34" fmla="*/ 412 w 433"/>
                <a:gd name="T35" fmla="*/ 252 h 444"/>
                <a:gd name="T36" fmla="*/ 326 w 433"/>
                <a:gd name="T37" fmla="*/ 306 h 444"/>
                <a:gd name="T38" fmla="*/ 313 w 433"/>
                <a:gd name="T39" fmla="*/ 406 h 444"/>
                <a:gd name="T40" fmla="*/ 286 w 433"/>
                <a:gd name="T41" fmla="*/ 441 h 444"/>
                <a:gd name="T42" fmla="*/ 259 w 433"/>
                <a:gd name="T43" fmla="*/ 442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3" h="444">
                  <a:moveTo>
                    <a:pt x="259" y="442"/>
                  </a:moveTo>
                  <a:cubicBezTo>
                    <a:pt x="253" y="440"/>
                    <a:pt x="248" y="438"/>
                    <a:pt x="243" y="433"/>
                  </a:cubicBezTo>
                  <a:cubicBezTo>
                    <a:pt x="165" y="368"/>
                    <a:pt x="165" y="368"/>
                    <a:pt x="165" y="368"/>
                  </a:cubicBezTo>
                  <a:cubicBezTo>
                    <a:pt x="65" y="387"/>
                    <a:pt x="65" y="387"/>
                    <a:pt x="65" y="387"/>
                  </a:cubicBezTo>
                  <a:cubicBezTo>
                    <a:pt x="50" y="390"/>
                    <a:pt x="34" y="384"/>
                    <a:pt x="25" y="372"/>
                  </a:cubicBezTo>
                  <a:cubicBezTo>
                    <a:pt x="15" y="360"/>
                    <a:pt x="12" y="343"/>
                    <a:pt x="18" y="329"/>
                  </a:cubicBezTo>
                  <a:cubicBezTo>
                    <a:pt x="56" y="235"/>
                    <a:pt x="56" y="235"/>
                    <a:pt x="56" y="235"/>
                  </a:cubicBezTo>
                  <a:cubicBezTo>
                    <a:pt x="8" y="146"/>
                    <a:pt x="8" y="146"/>
                    <a:pt x="8" y="146"/>
                  </a:cubicBezTo>
                  <a:cubicBezTo>
                    <a:pt x="0" y="132"/>
                    <a:pt x="1" y="115"/>
                    <a:pt x="9" y="102"/>
                  </a:cubicBezTo>
                  <a:cubicBezTo>
                    <a:pt x="18" y="89"/>
                    <a:pt x="33" y="82"/>
                    <a:pt x="48" y="83"/>
                  </a:cubicBezTo>
                  <a:cubicBezTo>
                    <a:pt x="149" y="90"/>
                    <a:pt x="149" y="90"/>
                    <a:pt x="149" y="90"/>
                  </a:cubicBezTo>
                  <a:cubicBezTo>
                    <a:pt x="219" y="16"/>
                    <a:pt x="219" y="16"/>
                    <a:pt x="219" y="16"/>
                  </a:cubicBezTo>
                  <a:cubicBezTo>
                    <a:pt x="230" y="5"/>
                    <a:pt x="246" y="0"/>
                    <a:pt x="261" y="4"/>
                  </a:cubicBezTo>
                  <a:cubicBezTo>
                    <a:pt x="276" y="8"/>
                    <a:pt x="288" y="20"/>
                    <a:pt x="291" y="35"/>
                  </a:cubicBezTo>
                  <a:cubicBezTo>
                    <a:pt x="316" y="134"/>
                    <a:pt x="316" y="134"/>
                    <a:pt x="316" y="134"/>
                  </a:cubicBezTo>
                  <a:cubicBezTo>
                    <a:pt x="408" y="177"/>
                    <a:pt x="408" y="177"/>
                    <a:pt x="408" y="177"/>
                  </a:cubicBezTo>
                  <a:cubicBezTo>
                    <a:pt x="422" y="184"/>
                    <a:pt x="431" y="198"/>
                    <a:pt x="432" y="213"/>
                  </a:cubicBezTo>
                  <a:cubicBezTo>
                    <a:pt x="433" y="229"/>
                    <a:pt x="425" y="244"/>
                    <a:pt x="412" y="252"/>
                  </a:cubicBezTo>
                  <a:cubicBezTo>
                    <a:pt x="326" y="306"/>
                    <a:pt x="326" y="306"/>
                    <a:pt x="326" y="306"/>
                  </a:cubicBezTo>
                  <a:cubicBezTo>
                    <a:pt x="313" y="406"/>
                    <a:pt x="313" y="406"/>
                    <a:pt x="313" y="406"/>
                  </a:cubicBezTo>
                  <a:cubicBezTo>
                    <a:pt x="311" y="422"/>
                    <a:pt x="300" y="435"/>
                    <a:pt x="286" y="441"/>
                  </a:cubicBezTo>
                  <a:cubicBezTo>
                    <a:pt x="277" y="444"/>
                    <a:pt x="268" y="444"/>
                    <a:pt x="259" y="4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3" name="Freeform 84"/>
            <p:cNvSpPr/>
            <p:nvPr>
              <p:custDataLst>
                <p:tags r:id="rId72"/>
              </p:custDataLst>
            </p:nvPr>
          </p:nvSpPr>
          <p:spPr bwMode="auto">
            <a:xfrm>
              <a:off x="3400425" y="1989138"/>
              <a:ext cx="800100" cy="827087"/>
            </a:xfrm>
            <a:custGeom>
              <a:avLst/>
              <a:gdLst>
                <a:gd name="T0" fmla="*/ 300 w 504"/>
                <a:gd name="T1" fmla="*/ 0 h 521"/>
                <a:gd name="T2" fmla="*/ 343 w 504"/>
                <a:gd name="T3" fmla="*/ 174 h 521"/>
                <a:gd name="T4" fmla="*/ 504 w 504"/>
                <a:gd name="T5" fmla="*/ 250 h 521"/>
                <a:gd name="T6" fmla="*/ 353 w 504"/>
                <a:gd name="T7" fmla="*/ 344 h 521"/>
                <a:gd name="T8" fmla="*/ 329 w 504"/>
                <a:gd name="T9" fmla="*/ 521 h 521"/>
                <a:gd name="T10" fmla="*/ 193 w 504"/>
                <a:gd name="T11" fmla="*/ 406 h 521"/>
                <a:gd name="T12" fmla="*/ 18 w 504"/>
                <a:gd name="T13" fmla="*/ 439 h 521"/>
                <a:gd name="T14" fmla="*/ 85 w 504"/>
                <a:gd name="T15" fmla="*/ 274 h 521"/>
                <a:gd name="T16" fmla="*/ 0 w 504"/>
                <a:gd name="T17" fmla="*/ 117 h 521"/>
                <a:gd name="T18" fmla="*/ 177 w 504"/>
                <a:gd name="T19" fmla="*/ 130 h 521"/>
                <a:gd name="T20" fmla="*/ 300 w 504"/>
                <a:gd name="T21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4" h="521">
                  <a:moveTo>
                    <a:pt x="300" y="0"/>
                  </a:moveTo>
                  <a:lnTo>
                    <a:pt x="343" y="174"/>
                  </a:lnTo>
                  <a:lnTo>
                    <a:pt x="504" y="250"/>
                  </a:lnTo>
                  <a:lnTo>
                    <a:pt x="353" y="344"/>
                  </a:lnTo>
                  <a:lnTo>
                    <a:pt x="329" y="521"/>
                  </a:lnTo>
                  <a:lnTo>
                    <a:pt x="193" y="406"/>
                  </a:lnTo>
                  <a:lnTo>
                    <a:pt x="18" y="439"/>
                  </a:lnTo>
                  <a:lnTo>
                    <a:pt x="85" y="274"/>
                  </a:lnTo>
                  <a:lnTo>
                    <a:pt x="0" y="117"/>
                  </a:lnTo>
                  <a:lnTo>
                    <a:pt x="177" y="130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84" name="Freeform 85"/>
            <p:cNvSpPr/>
            <p:nvPr>
              <p:custDataLst>
                <p:tags r:id="rId73"/>
              </p:custDataLst>
            </p:nvPr>
          </p:nvSpPr>
          <p:spPr bwMode="auto">
            <a:xfrm>
              <a:off x="3765550" y="2263775"/>
              <a:ext cx="179388" cy="179387"/>
            </a:xfrm>
            <a:custGeom>
              <a:avLst/>
              <a:gdLst>
                <a:gd name="T0" fmla="*/ 72 w 77"/>
                <a:gd name="T1" fmla="*/ 47 h 77"/>
                <a:gd name="T2" fmla="*/ 29 w 77"/>
                <a:gd name="T3" fmla="*/ 72 h 77"/>
                <a:gd name="T4" fmla="*/ 4 w 77"/>
                <a:gd name="T5" fmla="*/ 30 h 77"/>
                <a:gd name="T6" fmla="*/ 47 w 77"/>
                <a:gd name="T7" fmla="*/ 5 h 77"/>
                <a:gd name="T8" fmla="*/ 72 w 77"/>
                <a:gd name="T9" fmla="*/ 4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77">
                  <a:moveTo>
                    <a:pt x="72" y="47"/>
                  </a:moveTo>
                  <a:cubicBezTo>
                    <a:pt x="67" y="66"/>
                    <a:pt x="48" y="77"/>
                    <a:pt x="29" y="72"/>
                  </a:cubicBezTo>
                  <a:cubicBezTo>
                    <a:pt x="11" y="67"/>
                    <a:pt x="0" y="48"/>
                    <a:pt x="4" y="30"/>
                  </a:cubicBezTo>
                  <a:cubicBezTo>
                    <a:pt x="9" y="11"/>
                    <a:pt x="28" y="0"/>
                    <a:pt x="47" y="5"/>
                  </a:cubicBezTo>
                  <a:cubicBezTo>
                    <a:pt x="66" y="10"/>
                    <a:pt x="77" y="29"/>
                    <a:pt x="72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5" name="Freeform 86"/>
            <p:cNvSpPr/>
            <p:nvPr>
              <p:custDataLst>
                <p:tags r:id="rId74"/>
              </p:custDataLst>
            </p:nvPr>
          </p:nvSpPr>
          <p:spPr bwMode="auto">
            <a:xfrm>
              <a:off x="3830637" y="2476500"/>
              <a:ext cx="69850" cy="69850"/>
            </a:xfrm>
            <a:custGeom>
              <a:avLst/>
              <a:gdLst>
                <a:gd name="T0" fmla="*/ 28 w 30"/>
                <a:gd name="T1" fmla="*/ 19 h 30"/>
                <a:gd name="T2" fmla="*/ 12 w 30"/>
                <a:gd name="T3" fmla="*/ 28 h 30"/>
                <a:gd name="T4" fmla="*/ 2 w 30"/>
                <a:gd name="T5" fmla="*/ 12 h 30"/>
                <a:gd name="T6" fmla="*/ 19 w 30"/>
                <a:gd name="T7" fmla="*/ 2 h 30"/>
                <a:gd name="T8" fmla="*/ 28 w 30"/>
                <a:gd name="T9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28" y="19"/>
                  </a:moveTo>
                  <a:cubicBezTo>
                    <a:pt x="27" y="26"/>
                    <a:pt x="19" y="30"/>
                    <a:pt x="12" y="28"/>
                  </a:cubicBezTo>
                  <a:cubicBezTo>
                    <a:pt x="5" y="26"/>
                    <a:pt x="0" y="19"/>
                    <a:pt x="2" y="12"/>
                  </a:cubicBezTo>
                  <a:cubicBezTo>
                    <a:pt x="4" y="4"/>
                    <a:pt x="12" y="0"/>
                    <a:pt x="19" y="2"/>
                  </a:cubicBezTo>
                  <a:cubicBezTo>
                    <a:pt x="26" y="4"/>
                    <a:pt x="30" y="11"/>
                    <a:pt x="28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86" name="Oval 9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0116975" y="1077082"/>
            <a:ext cx="261938" cy="26511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7" name="Oval 102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8983465" y="4030863"/>
            <a:ext cx="134938" cy="13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aseline="0">
              <a:solidFill>
                <a:schemeClr val="bg1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grpSp>
        <p:nvGrpSpPr>
          <p:cNvPr id="88" name="组合 87"/>
          <p:cNvGrpSpPr/>
          <p:nvPr>
            <p:custDataLst>
              <p:tags r:id="rId21"/>
            </p:custDataLst>
          </p:nvPr>
        </p:nvGrpSpPr>
        <p:grpSpPr>
          <a:xfrm rot="19680000">
            <a:off x="9102725" y="1806575"/>
            <a:ext cx="567690" cy="581660"/>
            <a:chOff x="3295650" y="1884363"/>
            <a:chExt cx="1006475" cy="1031875"/>
          </a:xfrm>
        </p:grpSpPr>
        <p:sp>
          <p:nvSpPr>
            <p:cNvPr id="89" name="Freeform 83"/>
            <p:cNvSpPr/>
            <p:nvPr>
              <p:custDataLst>
                <p:tags r:id="rId67"/>
              </p:custDataLst>
            </p:nvPr>
          </p:nvSpPr>
          <p:spPr bwMode="auto">
            <a:xfrm>
              <a:off x="3295650" y="1884363"/>
              <a:ext cx="1006475" cy="1031875"/>
            </a:xfrm>
            <a:custGeom>
              <a:avLst/>
              <a:gdLst>
                <a:gd name="T0" fmla="*/ 259 w 433"/>
                <a:gd name="T1" fmla="*/ 442 h 444"/>
                <a:gd name="T2" fmla="*/ 243 w 433"/>
                <a:gd name="T3" fmla="*/ 433 h 444"/>
                <a:gd name="T4" fmla="*/ 165 w 433"/>
                <a:gd name="T5" fmla="*/ 368 h 444"/>
                <a:gd name="T6" fmla="*/ 65 w 433"/>
                <a:gd name="T7" fmla="*/ 387 h 444"/>
                <a:gd name="T8" fmla="*/ 25 w 433"/>
                <a:gd name="T9" fmla="*/ 372 h 444"/>
                <a:gd name="T10" fmla="*/ 18 w 433"/>
                <a:gd name="T11" fmla="*/ 329 h 444"/>
                <a:gd name="T12" fmla="*/ 56 w 433"/>
                <a:gd name="T13" fmla="*/ 235 h 444"/>
                <a:gd name="T14" fmla="*/ 8 w 433"/>
                <a:gd name="T15" fmla="*/ 146 h 444"/>
                <a:gd name="T16" fmla="*/ 9 w 433"/>
                <a:gd name="T17" fmla="*/ 102 h 444"/>
                <a:gd name="T18" fmla="*/ 48 w 433"/>
                <a:gd name="T19" fmla="*/ 83 h 444"/>
                <a:gd name="T20" fmla="*/ 149 w 433"/>
                <a:gd name="T21" fmla="*/ 90 h 444"/>
                <a:gd name="T22" fmla="*/ 219 w 433"/>
                <a:gd name="T23" fmla="*/ 16 h 444"/>
                <a:gd name="T24" fmla="*/ 261 w 433"/>
                <a:gd name="T25" fmla="*/ 4 h 444"/>
                <a:gd name="T26" fmla="*/ 291 w 433"/>
                <a:gd name="T27" fmla="*/ 35 h 444"/>
                <a:gd name="T28" fmla="*/ 316 w 433"/>
                <a:gd name="T29" fmla="*/ 134 h 444"/>
                <a:gd name="T30" fmla="*/ 408 w 433"/>
                <a:gd name="T31" fmla="*/ 177 h 444"/>
                <a:gd name="T32" fmla="*/ 432 w 433"/>
                <a:gd name="T33" fmla="*/ 213 h 444"/>
                <a:gd name="T34" fmla="*/ 412 w 433"/>
                <a:gd name="T35" fmla="*/ 252 h 444"/>
                <a:gd name="T36" fmla="*/ 326 w 433"/>
                <a:gd name="T37" fmla="*/ 306 h 444"/>
                <a:gd name="T38" fmla="*/ 313 w 433"/>
                <a:gd name="T39" fmla="*/ 406 h 444"/>
                <a:gd name="T40" fmla="*/ 286 w 433"/>
                <a:gd name="T41" fmla="*/ 441 h 444"/>
                <a:gd name="T42" fmla="*/ 259 w 433"/>
                <a:gd name="T43" fmla="*/ 442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3" h="444">
                  <a:moveTo>
                    <a:pt x="259" y="442"/>
                  </a:moveTo>
                  <a:cubicBezTo>
                    <a:pt x="253" y="440"/>
                    <a:pt x="248" y="438"/>
                    <a:pt x="243" y="433"/>
                  </a:cubicBezTo>
                  <a:cubicBezTo>
                    <a:pt x="165" y="368"/>
                    <a:pt x="165" y="368"/>
                    <a:pt x="165" y="368"/>
                  </a:cubicBezTo>
                  <a:cubicBezTo>
                    <a:pt x="65" y="387"/>
                    <a:pt x="65" y="387"/>
                    <a:pt x="65" y="387"/>
                  </a:cubicBezTo>
                  <a:cubicBezTo>
                    <a:pt x="50" y="390"/>
                    <a:pt x="34" y="384"/>
                    <a:pt x="25" y="372"/>
                  </a:cubicBezTo>
                  <a:cubicBezTo>
                    <a:pt x="15" y="360"/>
                    <a:pt x="12" y="343"/>
                    <a:pt x="18" y="329"/>
                  </a:cubicBezTo>
                  <a:cubicBezTo>
                    <a:pt x="56" y="235"/>
                    <a:pt x="56" y="235"/>
                    <a:pt x="56" y="235"/>
                  </a:cubicBezTo>
                  <a:cubicBezTo>
                    <a:pt x="8" y="146"/>
                    <a:pt x="8" y="146"/>
                    <a:pt x="8" y="146"/>
                  </a:cubicBezTo>
                  <a:cubicBezTo>
                    <a:pt x="0" y="132"/>
                    <a:pt x="1" y="115"/>
                    <a:pt x="9" y="102"/>
                  </a:cubicBezTo>
                  <a:cubicBezTo>
                    <a:pt x="18" y="89"/>
                    <a:pt x="33" y="82"/>
                    <a:pt x="48" y="83"/>
                  </a:cubicBezTo>
                  <a:cubicBezTo>
                    <a:pt x="149" y="90"/>
                    <a:pt x="149" y="90"/>
                    <a:pt x="149" y="90"/>
                  </a:cubicBezTo>
                  <a:cubicBezTo>
                    <a:pt x="219" y="16"/>
                    <a:pt x="219" y="16"/>
                    <a:pt x="219" y="16"/>
                  </a:cubicBezTo>
                  <a:cubicBezTo>
                    <a:pt x="230" y="5"/>
                    <a:pt x="246" y="0"/>
                    <a:pt x="261" y="4"/>
                  </a:cubicBezTo>
                  <a:cubicBezTo>
                    <a:pt x="276" y="8"/>
                    <a:pt x="288" y="20"/>
                    <a:pt x="291" y="35"/>
                  </a:cubicBezTo>
                  <a:cubicBezTo>
                    <a:pt x="316" y="134"/>
                    <a:pt x="316" y="134"/>
                    <a:pt x="316" y="134"/>
                  </a:cubicBezTo>
                  <a:cubicBezTo>
                    <a:pt x="408" y="177"/>
                    <a:pt x="408" y="177"/>
                    <a:pt x="408" y="177"/>
                  </a:cubicBezTo>
                  <a:cubicBezTo>
                    <a:pt x="422" y="184"/>
                    <a:pt x="431" y="198"/>
                    <a:pt x="432" y="213"/>
                  </a:cubicBezTo>
                  <a:cubicBezTo>
                    <a:pt x="433" y="229"/>
                    <a:pt x="425" y="244"/>
                    <a:pt x="412" y="252"/>
                  </a:cubicBezTo>
                  <a:cubicBezTo>
                    <a:pt x="326" y="306"/>
                    <a:pt x="326" y="306"/>
                    <a:pt x="326" y="306"/>
                  </a:cubicBezTo>
                  <a:cubicBezTo>
                    <a:pt x="313" y="406"/>
                    <a:pt x="313" y="406"/>
                    <a:pt x="313" y="406"/>
                  </a:cubicBezTo>
                  <a:cubicBezTo>
                    <a:pt x="311" y="422"/>
                    <a:pt x="300" y="435"/>
                    <a:pt x="286" y="441"/>
                  </a:cubicBezTo>
                  <a:cubicBezTo>
                    <a:pt x="277" y="444"/>
                    <a:pt x="268" y="444"/>
                    <a:pt x="259" y="4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0" name="Freeform 84"/>
            <p:cNvSpPr/>
            <p:nvPr>
              <p:custDataLst>
                <p:tags r:id="rId68"/>
              </p:custDataLst>
            </p:nvPr>
          </p:nvSpPr>
          <p:spPr bwMode="auto">
            <a:xfrm>
              <a:off x="3400425" y="1989138"/>
              <a:ext cx="800100" cy="827087"/>
            </a:xfrm>
            <a:custGeom>
              <a:avLst/>
              <a:gdLst>
                <a:gd name="T0" fmla="*/ 300 w 504"/>
                <a:gd name="T1" fmla="*/ 0 h 521"/>
                <a:gd name="T2" fmla="*/ 343 w 504"/>
                <a:gd name="T3" fmla="*/ 174 h 521"/>
                <a:gd name="T4" fmla="*/ 504 w 504"/>
                <a:gd name="T5" fmla="*/ 250 h 521"/>
                <a:gd name="T6" fmla="*/ 353 w 504"/>
                <a:gd name="T7" fmla="*/ 344 h 521"/>
                <a:gd name="T8" fmla="*/ 329 w 504"/>
                <a:gd name="T9" fmla="*/ 521 h 521"/>
                <a:gd name="T10" fmla="*/ 193 w 504"/>
                <a:gd name="T11" fmla="*/ 406 h 521"/>
                <a:gd name="T12" fmla="*/ 18 w 504"/>
                <a:gd name="T13" fmla="*/ 439 h 521"/>
                <a:gd name="T14" fmla="*/ 85 w 504"/>
                <a:gd name="T15" fmla="*/ 274 h 521"/>
                <a:gd name="T16" fmla="*/ 0 w 504"/>
                <a:gd name="T17" fmla="*/ 117 h 521"/>
                <a:gd name="T18" fmla="*/ 177 w 504"/>
                <a:gd name="T19" fmla="*/ 130 h 521"/>
                <a:gd name="T20" fmla="*/ 300 w 504"/>
                <a:gd name="T21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4" h="521">
                  <a:moveTo>
                    <a:pt x="300" y="0"/>
                  </a:moveTo>
                  <a:lnTo>
                    <a:pt x="343" y="174"/>
                  </a:lnTo>
                  <a:lnTo>
                    <a:pt x="504" y="250"/>
                  </a:lnTo>
                  <a:lnTo>
                    <a:pt x="353" y="344"/>
                  </a:lnTo>
                  <a:lnTo>
                    <a:pt x="329" y="521"/>
                  </a:lnTo>
                  <a:lnTo>
                    <a:pt x="193" y="406"/>
                  </a:lnTo>
                  <a:lnTo>
                    <a:pt x="18" y="439"/>
                  </a:lnTo>
                  <a:lnTo>
                    <a:pt x="85" y="274"/>
                  </a:lnTo>
                  <a:lnTo>
                    <a:pt x="0" y="117"/>
                  </a:lnTo>
                  <a:lnTo>
                    <a:pt x="177" y="130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91" name="Freeform 85"/>
            <p:cNvSpPr/>
            <p:nvPr>
              <p:custDataLst>
                <p:tags r:id="rId69"/>
              </p:custDataLst>
            </p:nvPr>
          </p:nvSpPr>
          <p:spPr bwMode="auto">
            <a:xfrm>
              <a:off x="3765550" y="2263775"/>
              <a:ext cx="179388" cy="179387"/>
            </a:xfrm>
            <a:custGeom>
              <a:avLst/>
              <a:gdLst>
                <a:gd name="T0" fmla="*/ 72 w 77"/>
                <a:gd name="T1" fmla="*/ 47 h 77"/>
                <a:gd name="T2" fmla="*/ 29 w 77"/>
                <a:gd name="T3" fmla="*/ 72 h 77"/>
                <a:gd name="T4" fmla="*/ 4 w 77"/>
                <a:gd name="T5" fmla="*/ 30 h 77"/>
                <a:gd name="T6" fmla="*/ 47 w 77"/>
                <a:gd name="T7" fmla="*/ 5 h 77"/>
                <a:gd name="T8" fmla="*/ 72 w 77"/>
                <a:gd name="T9" fmla="*/ 4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77">
                  <a:moveTo>
                    <a:pt x="72" y="47"/>
                  </a:moveTo>
                  <a:cubicBezTo>
                    <a:pt x="67" y="66"/>
                    <a:pt x="48" y="77"/>
                    <a:pt x="29" y="72"/>
                  </a:cubicBezTo>
                  <a:cubicBezTo>
                    <a:pt x="11" y="67"/>
                    <a:pt x="0" y="48"/>
                    <a:pt x="4" y="30"/>
                  </a:cubicBezTo>
                  <a:cubicBezTo>
                    <a:pt x="9" y="11"/>
                    <a:pt x="28" y="0"/>
                    <a:pt x="47" y="5"/>
                  </a:cubicBezTo>
                  <a:cubicBezTo>
                    <a:pt x="66" y="10"/>
                    <a:pt x="77" y="29"/>
                    <a:pt x="72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2" name="Freeform 86"/>
            <p:cNvSpPr/>
            <p:nvPr>
              <p:custDataLst>
                <p:tags r:id="rId70"/>
              </p:custDataLst>
            </p:nvPr>
          </p:nvSpPr>
          <p:spPr bwMode="auto">
            <a:xfrm>
              <a:off x="3830637" y="2476500"/>
              <a:ext cx="69850" cy="69850"/>
            </a:xfrm>
            <a:custGeom>
              <a:avLst/>
              <a:gdLst>
                <a:gd name="T0" fmla="*/ 28 w 30"/>
                <a:gd name="T1" fmla="*/ 19 h 30"/>
                <a:gd name="T2" fmla="*/ 12 w 30"/>
                <a:gd name="T3" fmla="*/ 28 h 30"/>
                <a:gd name="T4" fmla="*/ 2 w 30"/>
                <a:gd name="T5" fmla="*/ 12 h 30"/>
                <a:gd name="T6" fmla="*/ 19 w 30"/>
                <a:gd name="T7" fmla="*/ 2 h 30"/>
                <a:gd name="T8" fmla="*/ 28 w 30"/>
                <a:gd name="T9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28" y="19"/>
                  </a:moveTo>
                  <a:cubicBezTo>
                    <a:pt x="27" y="26"/>
                    <a:pt x="19" y="30"/>
                    <a:pt x="12" y="28"/>
                  </a:cubicBezTo>
                  <a:cubicBezTo>
                    <a:pt x="5" y="26"/>
                    <a:pt x="0" y="19"/>
                    <a:pt x="2" y="12"/>
                  </a:cubicBezTo>
                  <a:cubicBezTo>
                    <a:pt x="4" y="4"/>
                    <a:pt x="12" y="0"/>
                    <a:pt x="19" y="2"/>
                  </a:cubicBezTo>
                  <a:cubicBezTo>
                    <a:pt x="26" y="4"/>
                    <a:pt x="30" y="11"/>
                    <a:pt x="28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93" name="Oval 102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0050650" y="2989876"/>
            <a:ext cx="102978" cy="105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4" name="Freeform 165"/>
          <p:cNvSpPr/>
          <p:nvPr>
            <p:custDataLst>
              <p:tags r:id="rId23"/>
            </p:custDataLst>
          </p:nvPr>
        </p:nvSpPr>
        <p:spPr bwMode="auto">
          <a:xfrm>
            <a:off x="10918983" y="1119824"/>
            <a:ext cx="288925" cy="292100"/>
          </a:xfrm>
          <a:custGeom>
            <a:avLst/>
            <a:gdLst>
              <a:gd name="T0" fmla="*/ 51 w 103"/>
              <a:gd name="T1" fmla="*/ 5 h 104"/>
              <a:gd name="T2" fmla="*/ 65 w 103"/>
              <a:gd name="T3" fmla="*/ 23 h 104"/>
              <a:gd name="T4" fmla="*/ 70 w 103"/>
              <a:gd name="T5" fmla="*/ 26 h 104"/>
              <a:gd name="T6" fmla="*/ 94 w 103"/>
              <a:gd name="T7" fmla="*/ 25 h 104"/>
              <a:gd name="T8" fmla="*/ 100 w 103"/>
              <a:gd name="T9" fmla="*/ 35 h 104"/>
              <a:gd name="T10" fmla="*/ 86 w 103"/>
              <a:gd name="T11" fmla="*/ 55 h 104"/>
              <a:gd name="T12" fmla="*/ 85 w 103"/>
              <a:gd name="T13" fmla="*/ 61 h 104"/>
              <a:gd name="T14" fmla="*/ 94 w 103"/>
              <a:gd name="T15" fmla="*/ 83 h 104"/>
              <a:gd name="T16" fmla="*/ 86 w 103"/>
              <a:gd name="T17" fmla="*/ 91 h 104"/>
              <a:gd name="T18" fmla="*/ 63 w 103"/>
              <a:gd name="T19" fmla="*/ 85 h 104"/>
              <a:gd name="T20" fmla="*/ 57 w 103"/>
              <a:gd name="T21" fmla="*/ 86 h 104"/>
              <a:gd name="T22" fmla="*/ 39 w 103"/>
              <a:gd name="T23" fmla="*/ 100 h 104"/>
              <a:gd name="T24" fmla="*/ 28 w 103"/>
              <a:gd name="T25" fmla="*/ 95 h 104"/>
              <a:gd name="T26" fmla="*/ 28 w 103"/>
              <a:gd name="T27" fmla="*/ 72 h 104"/>
              <a:gd name="T28" fmla="*/ 25 w 103"/>
              <a:gd name="T29" fmla="*/ 66 h 104"/>
              <a:gd name="T30" fmla="*/ 5 w 103"/>
              <a:gd name="T31" fmla="*/ 54 h 104"/>
              <a:gd name="T32" fmla="*/ 6 w 103"/>
              <a:gd name="T33" fmla="*/ 42 h 104"/>
              <a:gd name="T34" fmla="*/ 29 w 103"/>
              <a:gd name="T35" fmla="*/ 34 h 104"/>
              <a:gd name="T36" fmla="*/ 33 w 103"/>
              <a:gd name="T37" fmla="*/ 30 h 104"/>
              <a:gd name="T38" fmla="*/ 39 w 103"/>
              <a:gd name="T39" fmla="*/ 7 h 104"/>
              <a:gd name="T40" fmla="*/ 51 w 103"/>
              <a:gd name="T41" fmla="*/ 5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3" h="104">
                <a:moveTo>
                  <a:pt x="51" y="5"/>
                </a:moveTo>
                <a:cubicBezTo>
                  <a:pt x="65" y="23"/>
                  <a:pt x="65" y="23"/>
                  <a:pt x="65" y="23"/>
                </a:cubicBezTo>
                <a:cubicBezTo>
                  <a:pt x="66" y="25"/>
                  <a:pt x="68" y="26"/>
                  <a:pt x="70" y="26"/>
                </a:cubicBezTo>
                <a:cubicBezTo>
                  <a:pt x="94" y="25"/>
                  <a:pt x="94" y="25"/>
                  <a:pt x="94" y="25"/>
                </a:cubicBezTo>
                <a:cubicBezTo>
                  <a:pt x="99" y="25"/>
                  <a:pt x="103" y="31"/>
                  <a:pt x="100" y="35"/>
                </a:cubicBezTo>
                <a:cubicBezTo>
                  <a:pt x="86" y="55"/>
                  <a:pt x="86" y="55"/>
                  <a:pt x="86" y="55"/>
                </a:cubicBezTo>
                <a:cubicBezTo>
                  <a:pt x="85" y="56"/>
                  <a:pt x="85" y="59"/>
                  <a:pt x="85" y="61"/>
                </a:cubicBezTo>
                <a:cubicBezTo>
                  <a:pt x="94" y="83"/>
                  <a:pt x="94" y="83"/>
                  <a:pt x="94" y="83"/>
                </a:cubicBezTo>
                <a:cubicBezTo>
                  <a:pt x="96" y="88"/>
                  <a:pt x="91" y="93"/>
                  <a:pt x="86" y="91"/>
                </a:cubicBezTo>
                <a:cubicBezTo>
                  <a:pt x="63" y="85"/>
                  <a:pt x="63" y="85"/>
                  <a:pt x="63" y="85"/>
                </a:cubicBezTo>
                <a:cubicBezTo>
                  <a:pt x="61" y="84"/>
                  <a:pt x="59" y="84"/>
                  <a:pt x="57" y="86"/>
                </a:cubicBezTo>
                <a:cubicBezTo>
                  <a:pt x="39" y="100"/>
                  <a:pt x="39" y="100"/>
                  <a:pt x="39" y="100"/>
                </a:cubicBezTo>
                <a:cubicBezTo>
                  <a:pt x="34" y="104"/>
                  <a:pt x="28" y="101"/>
                  <a:pt x="28" y="95"/>
                </a:cubicBezTo>
                <a:cubicBezTo>
                  <a:pt x="28" y="72"/>
                  <a:pt x="28" y="72"/>
                  <a:pt x="28" y="72"/>
                </a:cubicBezTo>
                <a:cubicBezTo>
                  <a:pt x="28" y="70"/>
                  <a:pt x="26" y="68"/>
                  <a:pt x="25" y="66"/>
                </a:cubicBezTo>
                <a:cubicBezTo>
                  <a:pt x="5" y="54"/>
                  <a:pt x="5" y="54"/>
                  <a:pt x="5" y="54"/>
                </a:cubicBezTo>
                <a:cubicBezTo>
                  <a:pt x="0" y="51"/>
                  <a:pt x="1" y="44"/>
                  <a:pt x="6" y="42"/>
                </a:cubicBezTo>
                <a:cubicBezTo>
                  <a:pt x="29" y="34"/>
                  <a:pt x="29" y="34"/>
                  <a:pt x="29" y="34"/>
                </a:cubicBezTo>
                <a:cubicBezTo>
                  <a:pt x="31" y="33"/>
                  <a:pt x="32" y="32"/>
                  <a:pt x="33" y="30"/>
                </a:cubicBezTo>
                <a:cubicBezTo>
                  <a:pt x="39" y="7"/>
                  <a:pt x="39" y="7"/>
                  <a:pt x="39" y="7"/>
                </a:cubicBezTo>
                <a:cubicBezTo>
                  <a:pt x="41" y="2"/>
                  <a:pt x="47" y="0"/>
                  <a:pt x="51" y="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5" name="Oval 100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1558118" y="946335"/>
            <a:ext cx="132054" cy="13084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6" name="Oval 101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9535031" y="630621"/>
            <a:ext cx="136525" cy="13335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97" name="组合 96"/>
          <p:cNvGrpSpPr/>
          <p:nvPr>
            <p:custDataLst>
              <p:tags r:id="rId26"/>
            </p:custDataLst>
          </p:nvPr>
        </p:nvGrpSpPr>
        <p:grpSpPr>
          <a:xfrm rot="20700000">
            <a:off x="10723245" y="2323465"/>
            <a:ext cx="897890" cy="1830070"/>
            <a:chOff x="766762" y="2605088"/>
            <a:chExt cx="2432050" cy="4954587"/>
          </a:xfrm>
        </p:grpSpPr>
        <p:sp>
          <p:nvSpPr>
            <p:cNvPr id="98" name="Freeform 20"/>
            <p:cNvSpPr>
              <a:spLocks noEditPoints="1"/>
            </p:cNvSpPr>
            <p:nvPr>
              <p:custDataLst>
                <p:tags r:id="rId29"/>
              </p:custDataLst>
            </p:nvPr>
          </p:nvSpPr>
          <p:spPr bwMode="auto">
            <a:xfrm>
              <a:off x="766762" y="2605088"/>
              <a:ext cx="2432050" cy="4954587"/>
            </a:xfrm>
            <a:custGeom>
              <a:avLst/>
              <a:gdLst>
                <a:gd name="T0" fmla="*/ 654 w 1047"/>
                <a:gd name="T1" fmla="*/ 2132 h 2132"/>
                <a:gd name="T2" fmla="*/ 0 w 1047"/>
                <a:gd name="T3" fmla="*/ 128 h 2132"/>
                <a:gd name="T4" fmla="*/ 394 w 1047"/>
                <a:gd name="T5" fmla="*/ 0 h 2132"/>
                <a:gd name="T6" fmla="*/ 1047 w 1047"/>
                <a:gd name="T7" fmla="*/ 2004 h 2132"/>
                <a:gd name="T8" fmla="*/ 654 w 1047"/>
                <a:gd name="T9" fmla="*/ 2132 h 2132"/>
                <a:gd name="T10" fmla="*/ 241 w 1047"/>
                <a:gd name="T11" fmla="*/ 158 h 2132"/>
                <a:gd name="T12" fmla="*/ 236 w 1047"/>
                <a:gd name="T13" fmla="*/ 159 h 2132"/>
                <a:gd name="T14" fmla="*/ 226 w 1047"/>
                <a:gd name="T15" fmla="*/ 179 h 2132"/>
                <a:gd name="T16" fmla="*/ 246 w 1047"/>
                <a:gd name="T17" fmla="*/ 190 h 2132"/>
                <a:gd name="T18" fmla="*/ 256 w 1047"/>
                <a:gd name="T19" fmla="*/ 182 h 2132"/>
                <a:gd name="T20" fmla="*/ 257 w 1047"/>
                <a:gd name="T21" fmla="*/ 169 h 2132"/>
                <a:gd name="T22" fmla="*/ 241 w 1047"/>
                <a:gd name="T23" fmla="*/ 158 h 2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47" h="2132">
                  <a:moveTo>
                    <a:pt x="654" y="2132"/>
                  </a:moveTo>
                  <a:cubicBezTo>
                    <a:pt x="0" y="128"/>
                    <a:pt x="0" y="128"/>
                    <a:pt x="0" y="128"/>
                  </a:cubicBezTo>
                  <a:cubicBezTo>
                    <a:pt x="394" y="0"/>
                    <a:pt x="394" y="0"/>
                    <a:pt x="394" y="0"/>
                  </a:cubicBezTo>
                  <a:cubicBezTo>
                    <a:pt x="1047" y="2004"/>
                    <a:pt x="1047" y="2004"/>
                    <a:pt x="1047" y="2004"/>
                  </a:cubicBezTo>
                  <a:lnTo>
                    <a:pt x="654" y="2132"/>
                  </a:lnTo>
                  <a:close/>
                  <a:moveTo>
                    <a:pt x="241" y="158"/>
                  </a:moveTo>
                  <a:cubicBezTo>
                    <a:pt x="240" y="158"/>
                    <a:pt x="238" y="158"/>
                    <a:pt x="236" y="159"/>
                  </a:cubicBezTo>
                  <a:cubicBezTo>
                    <a:pt x="228" y="162"/>
                    <a:pt x="223" y="171"/>
                    <a:pt x="226" y="179"/>
                  </a:cubicBezTo>
                  <a:cubicBezTo>
                    <a:pt x="229" y="188"/>
                    <a:pt x="238" y="192"/>
                    <a:pt x="246" y="190"/>
                  </a:cubicBezTo>
                  <a:cubicBezTo>
                    <a:pt x="251" y="188"/>
                    <a:pt x="254" y="185"/>
                    <a:pt x="256" y="182"/>
                  </a:cubicBezTo>
                  <a:cubicBezTo>
                    <a:pt x="258" y="178"/>
                    <a:pt x="258" y="173"/>
                    <a:pt x="257" y="169"/>
                  </a:cubicBezTo>
                  <a:cubicBezTo>
                    <a:pt x="255" y="163"/>
                    <a:pt x="248" y="158"/>
                    <a:pt x="241" y="1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9" name="Freeform 21"/>
            <p:cNvSpPr>
              <a:spLocks noEditPoints="1"/>
            </p:cNvSpPr>
            <p:nvPr>
              <p:custDataLst>
                <p:tags r:id="rId30"/>
              </p:custDataLst>
            </p:nvPr>
          </p:nvSpPr>
          <p:spPr bwMode="auto">
            <a:xfrm>
              <a:off x="892175" y="2728913"/>
              <a:ext cx="2181225" cy="4705350"/>
            </a:xfrm>
            <a:custGeom>
              <a:avLst/>
              <a:gdLst>
                <a:gd name="T0" fmla="*/ 939 w 939"/>
                <a:gd name="T1" fmla="*/ 1924 h 2025"/>
                <a:gd name="T2" fmla="*/ 312 w 939"/>
                <a:gd name="T3" fmla="*/ 0 h 2025"/>
                <a:gd name="T4" fmla="*/ 0 w 939"/>
                <a:gd name="T5" fmla="*/ 102 h 2025"/>
                <a:gd name="T6" fmla="*/ 627 w 939"/>
                <a:gd name="T7" fmla="*/ 2025 h 2025"/>
                <a:gd name="T8" fmla="*/ 939 w 939"/>
                <a:gd name="T9" fmla="*/ 1924 h 2025"/>
                <a:gd name="T10" fmla="*/ 179 w 939"/>
                <a:gd name="T11" fmla="*/ 96 h 2025"/>
                <a:gd name="T12" fmla="*/ 213 w 939"/>
                <a:gd name="T13" fmla="*/ 113 h 2025"/>
                <a:gd name="T14" fmla="*/ 196 w 939"/>
                <a:gd name="T15" fmla="*/ 146 h 2025"/>
                <a:gd name="T16" fmla="*/ 162 w 939"/>
                <a:gd name="T17" fmla="*/ 129 h 2025"/>
                <a:gd name="T18" fmla="*/ 179 w 939"/>
                <a:gd name="T19" fmla="*/ 96 h 2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9" h="2025">
                  <a:moveTo>
                    <a:pt x="939" y="1924"/>
                  </a:moveTo>
                  <a:cubicBezTo>
                    <a:pt x="312" y="0"/>
                    <a:pt x="312" y="0"/>
                    <a:pt x="312" y="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627" y="2025"/>
                    <a:pt x="627" y="2025"/>
                    <a:pt x="627" y="2025"/>
                  </a:cubicBezTo>
                  <a:lnTo>
                    <a:pt x="939" y="1924"/>
                  </a:lnTo>
                  <a:close/>
                  <a:moveTo>
                    <a:pt x="179" y="96"/>
                  </a:moveTo>
                  <a:cubicBezTo>
                    <a:pt x="193" y="92"/>
                    <a:pt x="208" y="99"/>
                    <a:pt x="213" y="113"/>
                  </a:cubicBezTo>
                  <a:cubicBezTo>
                    <a:pt x="217" y="127"/>
                    <a:pt x="210" y="142"/>
                    <a:pt x="196" y="146"/>
                  </a:cubicBezTo>
                  <a:cubicBezTo>
                    <a:pt x="182" y="151"/>
                    <a:pt x="167" y="143"/>
                    <a:pt x="162" y="129"/>
                  </a:cubicBezTo>
                  <a:cubicBezTo>
                    <a:pt x="158" y="116"/>
                    <a:pt x="165" y="101"/>
                    <a:pt x="179" y="9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00" name="Freeform 22"/>
            <p:cNvSpPr/>
            <p:nvPr>
              <p:custDataLst>
                <p:tags r:id="rId31"/>
              </p:custDataLst>
            </p:nvPr>
          </p:nvSpPr>
          <p:spPr bwMode="auto">
            <a:xfrm>
              <a:off x="2836862" y="7088188"/>
              <a:ext cx="139700" cy="74612"/>
            </a:xfrm>
            <a:custGeom>
              <a:avLst/>
              <a:gdLst>
                <a:gd name="T0" fmla="*/ 0 w 88"/>
                <a:gd name="T1" fmla="*/ 26 h 47"/>
                <a:gd name="T2" fmla="*/ 82 w 88"/>
                <a:gd name="T3" fmla="*/ 0 h 47"/>
                <a:gd name="T4" fmla="*/ 88 w 88"/>
                <a:gd name="T5" fmla="*/ 21 h 47"/>
                <a:gd name="T6" fmla="*/ 7 w 88"/>
                <a:gd name="T7" fmla="*/ 47 h 47"/>
                <a:gd name="T8" fmla="*/ 0 w 88"/>
                <a:gd name="T9" fmla="*/ 2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47">
                  <a:moveTo>
                    <a:pt x="0" y="26"/>
                  </a:moveTo>
                  <a:lnTo>
                    <a:pt x="82" y="0"/>
                  </a:lnTo>
                  <a:lnTo>
                    <a:pt x="88" y="21"/>
                  </a:lnTo>
                  <a:lnTo>
                    <a:pt x="7" y="47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6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01" name="Freeform 23"/>
            <p:cNvSpPr/>
            <p:nvPr>
              <p:custDataLst>
                <p:tags r:id="rId32"/>
              </p:custDataLst>
            </p:nvPr>
          </p:nvSpPr>
          <p:spPr bwMode="auto">
            <a:xfrm>
              <a:off x="2798762" y="6972300"/>
              <a:ext cx="139700" cy="71437"/>
            </a:xfrm>
            <a:custGeom>
              <a:avLst/>
              <a:gdLst>
                <a:gd name="T0" fmla="*/ 0 w 88"/>
                <a:gd name="T1" fmla="*/ 26 h 45"/>
                <a:gd name="T2" fmla="*/ 82 w 88"/>
                <a:gd name="T3" fmla="*/ 0 h 45"/>
                <a:gd name="T4" fmla="*/ 88 w 88"/>
                <a:gd name="T5" fmla="*/ 19 h 45"/>
                <a:gd name="T6" fmla="*/ 6 w 88"/>
                <a:gd name="T7" fmla="*/ 45 h 45"/>
                <a:gd name="T8" fmla="*/ 0 w 88"/>
                <a:gd name="T9" fmla="*/ 2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45">
                  <a:moveTo>
                    <a:pt x="0" y="26"/>
                  </a:moveTo>
                  <a:lnTo>
                    <a:pt x="82" y="0"/>
                  </a:lnTo>
                  <a:lnTo>
                    <a:pt x="88" y="19"/>
                  </a:lnTo>
                  <a:lnTo>
                    <a:pt x="6" y="45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6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02" name="Freeform 24"/>
            <p:cNvSpPr/>
            <p:nvPr>
              <p:custDataLst>
                <p:tags r:id="rId33"/>
              </p:custDataLst>
            </p:nvPr>
          </p:nvSpPr>
          <p:spPr bwMode="auto">
            <a:xfrm>
              <a:off x="2759075" y="6853238"/>
              <a:ext cx="142875" cy="74612"/>
            </a:xfrm>
            <a:custGeom>
              <a:avLst/>
              <a:gdLst>
                <a:gd name="T0" fmla="*/ 0 w 90"/>
                <a:gd name="T1" fmla="*/ 27 h 47"/>
                <a:gd name="T2" fmla="*/ 82 w 90"/>
                <a:gd name="T3" fmla="*/ 0 h 47"/>
                <a:gd name="T4" fmla="*/ 90 w 90"/>
                <a:gd name="T5" fmla="*/ 21 h 47"/>
                <a:gd name="T6" fmla="*/ 8 w 90"/>
                <a:gd name="T7" fmla="*/ 47 h 47"/>
                <a:gd name="T8" fmla="*/ 0 w 90"/>
                <a:gd name="T9" fmla="*/ 2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7">
                  <a:moveTo>
                    <a:pt x="0" y="27"/>
                  </a:moveTo>
                  <a:lnTo>
                    <a:pt x="82" y="0"/>
                  </a:lnTo>
                  <a:lnTo>
                    <a:pt x="90" y="21"/>
                  </a:lnTo>
                  <a:lnTo>
                    <a:pt x="8" y="4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6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03" name="Freeform 25"/>
            <p:cNvSpPr/>
            <p:nvPr>
              <p:custDataLst>
                <p:tags r:id="rId34"/>
              </p:custDataLst>
            </p:nvPr>
          </p:nvSpPr>
          <p:spPr bwMode="auto">
            <a:xfrm>
              <a:off x="2722562" y="6737350"/>
              <a:ext cx="139700" cy="74612"/>
            </a:xfrm>
            <a:custGeom>
              <a:avLst/>
              <a:gdLst>
                <a:gd name="T0" fmla="*/ 0 w 88"/>
                <a:gd name="T1" fmla="*/ 26 h 47"/>
                <a:gd name="T2" fmla="*/ 82 w 88"/>
                <a:gd name="T3" fmla="*/ 0 h 47"/>
                <a:gd name="T4" fmla="*/ 88 w 88"/>
                <a:gd name="T5" fmla="*/ 20 h 47"/>
                <a:gd name="T6" fmla="*/ 6 w 88"/>
                <a:gd name="T7" fmla="*/ 47 h 47"/>
                <a:gd name="T8" fmla="*/ 0 w 88"/>
                <a:gd name="T9" fmla="*/ 2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47">
                  <a:moveTo>
                    <a:pt x="0" y="26"/>
                  </a:moveTo>
                  <a:lnTo>
                    <a:pt x="82" y="0"/>
                  </a:lnTo>
                  <a:lnTo>
                    <a:pt x="88" y="20"/>
                  </a:lnTo>
                  <a:lnTo>
                    <a:pt x="6" y="47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6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04" name="Freeform 26"/>
            <p:cNvSpPr/>
            <p:nvPr>
              <p:custDataLst>
                <p:tags r:id="rId35"/>
              </p:custDataLst>
            </p:nvPr>
          </p:nvSpPr>
          <p:spPr bwMode="auto">
            <a:xfrm>
              <a:off x="2506662" y="6621463"/>
              <a:ext cx="317500" cy="131762"/>
            </a:xfrm>
            <a:custGeom>
              <a:avLst/>
              <a:gdLst>
                <a:gd name="T0" fmla="*/ 0 w 200"/>
                <a:gd name="T1" fmla="*/ 63 h 83"/>
                <a:gd name="T2" fmla="*/ 193 w 200"/>
                <a:gd name="T3" fmla="*/ 0 h 83"/>
                <a:gd name="T4" fmla="*/ 200 w 200"/>
                <a:gd name="T5" fmla="*/ 19 h 83"/>
                <a:gd name="T6" fmla="*/ 6 w 200"/>
                <a:gd name="T7" fmla="*/ 83 h 83"/>
                <a:gd name="T8" fmla="*/ 0 w 200"/>
                <a:gd name="T9" fmla="*/ 6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83">
                  <a:moveTo>
                    <a:pt x="0" y="63"/>
                  </a:moveTo>
                  <a:lnTo>
                    <a:pt x="193" y="0"/>
                  </a:lnTo>
                  <a:lnTo>
                    <a:pt x="200" y="19"/>
                  </a:lnTo>
                  <a:lnTo>
                    <a:pt x="6" y="8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FFF6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05" name="Freeform 27"/>
            <p:cNvSpPr/>
            <p:nvPr>
              <p:custDataLst>
                <p:tags r:id="rId36"/>
              </p:custDataLst>
            </p:nvPr>
          </p:nvSpPr>
          <p:spPr bwMode="auto">
            <a:xfrm>
              <a:off x="2647950" y="6507163"/>
              <a:ext cx="139700" cy="74612"/>
            </a:xfrm>
            <a:custGeom>
              <a:avLst/>
              <a:gdLst>
                <a:gd name="T0" fmla="*/ 0 w 88"/>
                <a:gd name="T1" fmla="*/ 28 h 47"/>
                <a:gd name="T2" fmla="*/ 82 w 88"/>
                <a:gd name="T3" fmla="*/ 0 h 47"/>
                <a:gd name="T4" fmla="*/ 88 w 88"/>
                <a:gd name="T5" fmla="*/ 21 h 47"/>
                <a:gd name="T6" fmla="*/ 6 w 88"/>
                <a:gd name="T7" fmla="*/ 47 h 47"/>
                <a:gd name="T8" fmla="*/ 0 w 88"/>
                <a:gd name="T9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47">
                  <a:moveTo>
                    <a:pt x="0" y="28"/>
                  </a:moveTo>
                  <a:lnTo>
                    <a:pt x="82" y="0"/>
                  </a:lnTo>
                  <a:lnTo>
                    <a:pt x="88" y="21"/>
                  </a:lnTo>
                  <a:lnTo>
                    <a:pt x="6" y="47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6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06" name="Freeform 28"/>
            <p:cNvSpPr/>
            <p:nvPr>
              <p:custDataLst>
                <p:tags r:id="rId37"/>
              </p:custDataLst>
            </p:nvPr>
          </p:nvSpPr>
          <p:spPr bwMode="auto">
            <a:xfrm>
              <a:off x="2608262" y="6391275"/>
              <a:ext cx="142875" cy="74612"/>
            </a:xfrm>
            <a:custGeom>
              <a:avLst/>
              <a:gdLst>
                <a:gd name="T0" fmla="*/ 0 w 90"/>
                <a:gd name="T1" fmla="*/ 26 h 47"/>
                <a:gd name="T2" fmla="*/ 82 w 90"/>
                <a:gd name="T3" fmla="*/ 0 h 47"/>
                <a:gd name="T4" fmla="*/ 90 w 90"/>
                <a:gd name="T5" fmla="*/ 20 h 47"/>
                <a:gd name="T6" fmla="*/ 8 w 90"/>
                <a:gd name="T7" fmla="*/ 47 h 47"/>
                <a:gd name="T8" fmla="*/ 0 w 90"/>
                <a:gd name="T9" fmla="*/ 2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7">
                  <a:moveTo>
                    <a:pt x="0" y="26"/>
                  </a:moveTo>
                  <a:lnTo>
                    <a:pt x="82" y="0"/>
                  </a:lnTo>
                  <a:lnTo>
                    <a:pt x="90" y="20"/>
                  </a:lnTo>
                  <a:lnTo>
                    <a:pt x="8" y="47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6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07" name="Freeform 29"/>
            <p:cNvSpPr/>
            <p:nvPr>
              <p:custDataLst>
                <p:tags r:id="rId38"/>
              </p:custDataLst>
            </p:nvPr>
          </p:nvSpPr>
          <p:spPr bwMode="auto">
            <a:xfrm>
              <a:off x="2571750" y="6275388"/>
              <a:ext cx="139700" cy="73025"/>
            </a:xfrm>
            <a:custGeom>
              <a:avLst/>
              <a:gdLst>
                <a:gd name="T0" fmla="*/ 0 w 88"/>
                <a:gd name="T1" fmla="*/ 26 h 46"/>
                <a:gd name="T2" fmla="*/ 82 w 88"/>
                <a:gd name="T3" fmla="*/ 0 h 46"/>
                <a:gd name="T4" fmla="*/ 88 w 88"/>
                <a:gd name="T5" fmla="*/ 19 h 46"/>
                <a:gd name="T6" fmla="*/ 6 w 88"/>
                <a:gd name="T7" fmla="*/ 46 h 46"/>
                <a:gd name="T8" fmla="*/ 0 w 88"/>
                <a:gd name="T9" fmla="*/ 2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46">
                  <a:moveTo>
                    <a:pt x="0" y="26"/>
                  </a:moveTo>
                  <a:lnTo>
                    <a:pt x="82" y="0"/>
                  </a:lnTo>
                  <a:lnTo>
                    <a:pt x="88" y="19"/>
                  </a:lnTo>
                  <a:lnTo>
                    <a:pt x="6" y="4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6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08" name="Freeform 30"/>
            <p:cNvSpPr/>
            <p:nvPr>
              <p:custDataLst>
                <p:tags r:id="rId39"/>
              </p:custDataLst>
            </p:nvPr>
          </p:nvSpPr>
          <p:spPr bwMode="auto">
            <a:xfrm>
              <a:off x="2535237" y="6156325"/>
              <a:ext cx="138113" cy="74612"/>
            </a:xfrm>
            <a:custGeom>
              <a:avLst/>
              <a:gdLst>
                <a:gd name="T0" fmla="*/ 0 w 87"/>
                <a:gd name="T1" fmla="*/ 28 h 47"/>
                <a:gd name="T2" fmla="*/ 80 w 87"/>
                <a:gd name="T3" fmla="*/ 0 h 47"/>
                <a:gd name="T4" fmla="*/ 87 w 87"/>
                <a:gd name="T5" fmla="*/ 20 h 47"/>
                <a:gd name="T6" fmla="*/ 5 w 87"/>
                <a:gd name="T7" fmla="*/ 47 h 47"/>
                <a:gd name="T8" fmla="*/ 0 w 87"/>
                <a:gd name="T9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47">
                  <a:moveTo>
                    <a:pt x="0" y="28"/>
                  </a:moveTo>
                  <a:lnTo>
                    <a:pt x="80" y="0"/>
                  </a:lnTo>
                  <a:lnTo>
                    <a:pt x="87" y="20"/>
                  </a:lnTo>
                  <a:lnTo>
                    <a:pt x="5" y="47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6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09" name="Freeform 31"/>
            <p:cNvSpPr/>
            <p:nvPr>
              <p:custDataLst>
                <p:tags r:id="rId40"/>
              </p:custDataLst>
            </p:nvPr>
          </p:nvSpPr>
          <p:spPr bwMode="auto">
            <a:xfrm>
              <a:off x="2317750" y="6040438"/>
              <a:ext cx="315913" cy="131762"/>
            </a:xfrm>
            <a:custGeom>
              <a:avLst/>
              <a:gdLst>
                <a:gd name="T0" fmla="*/ 0 w 199"/>
                <a:gd name="T1" fmla="*/ 63 h 83"/>
                <a:gd name="T2" fmla="*/ 194 w 199"/>
                <a:gd name="T3" fmla="*/ 0 h 83"/>
                <a:gd name="T4" fmla="*/ 199 w 199"/>
                <a:gd name="T5" fmla="*/ 20 h 83"/>
                <a:gd name="T6" fmla="*/ 6 w 199"/>
                <a:gd name="T7" fmla="*/ 83 h 83"/>
                <a:gd name="T8" fmla="*/ 0 w 199"/>
                <a:gd name="T9" fmla="*/ 6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83">
                  <a:moveTo>
                    <a:pt x="0" y="63"/>
                  </a:moveTo>
                  <a:lnTo>
                    <a:pt x="194" y="0"/>
                  </a:lnTo>
                  <a:lnTo>
                    <a:pt x="199" y="20"/>
                  </a:lnTo>
                  <a:lnTo>
                    <a:pt x="6" y="8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FFF6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10" name="Freeform 32"/>
            <p:cNvSpPr/>
            <p:nvPr>
              <p:custDataLst>
                <p:tags r:id="rId41"/>
              </p:custDataLst>
            </p:nvPr>
          </p:nvSpPr>
          <p:spPr bwMode="auto">
            <a:xfrm>
              <a:off x="2457450" y="5929313"/>
              <a:ext cx="142875" cy="73025"/>
            </a:xfrm>
            <a:custGeom>
              <a:avLst/>
              <a:gdLst>
                <a:gd name="T0" fmla="*/ 0 w 90"/>
                <a:gd name="T1" fmla="*/ 26 h 46"/>
                <a:gd name="T2" fmla="*/ 82 w 90"/>
                <a:gd name="T3" fmla="*/ 0 h 46"/>
                <a:gd name="T4" fmla="*/ 90 w 90"/>
                <a:gd name="T5" fmla="*/ 20 h 46"/>
                <a:gd name="T6" fmla="*/ 8 w 90"/>
                <a:gd name="T7" fmla="*/ 46 h 46"/>
                <a:gd name="T8" fmla="*/ 0 w 90"/>
                <a:gd name="T9" fmla="*/ 2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6">
                  <a:moveTo>
                    <a:pt x="0" y="26"/>
                  </a:moveTo>
                  <a:lnTo>
                    <a:pt x="82" y="0"/>
                  </a:lnTo>
                  <a:lnTo>
                    <a:pt x="90" y="20"/>
                  </a:lnTo>
                  <a:lnTo>
                    <a:pt x="8" y="4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6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11" name="Freeform 33"/>
            <p:cNvSpPr/>
            <p:nvPr>
              <p:custDataLst>
                <p:tags r:id="rId42"/>
              </p:custDataLst>
            </p:nvPr>
          </p:nvSpPr>
          <p:spPr bwMode="auto">
            <a:xfrm>
              <a:off x="2420937" y="5811838"/>
              <a:ext cx="139700" cy="73025"/>
            </a:xfrm>
            <a:custGeom>
              <a:avLst/>
              <a:gdLst>
                <a:gd name="T0" fmla="*/ 0 w 88"/>
                <a:gd name="T1" fmla="*/ 27 h 46"/>
                <a:gd name="T2" fmla="*/ 82 w 88"/>
                <a:gd name="T3" fmla="*/ 0 h 46"/>
                <a:gd name="T4" fmla="*/ 88 w 88"/>
                <a:gd name="T5" fmla="*/ 19 h 46"/>
                <a:gd name="T6" fmla="*/ 7 w 88"/>
                <a:gd name="T7" fmla="*/ 46 h 46"/>
                <a:gd name="T8" fmla="*/ 0 w 88"/>
                <a:gd name="T9" fmla="*/ 2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46">
                  <a:moveTo>
                    <a:pt x="0" y="27"/>
                  </a:moveTo>
                  <a:lnTo>
                    <a:pt x="82" y="0"/>
                  </a:lnTo>
                  <a:lnTo>
                    <a:pt x="88" y="19"/>
                  </a:lnTo>
                  <a:lnTo>
                    <a:pt x="7" y="46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6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12" name="Freeform 34"/>
            <p:cNvSpPr/>
            <p:nvPr>
              <p:custDataLst>
                <p:tags r:id="rId43"/>
              </p:custDataLst>
            </p:nvPr>
          </p:nvSpPr>
          <p:spPr bwMode="auto">
            <a:xfrm>
              <a:off x="2382837" y="5694363"/>
              <a:ext cx="139700" cy="73025"/>
            </a:xfrm>
            <a:custGeom>
              <a:avLst/>
              <a:gdLst>
                <a:gd name="T0" fmla="*/ 0 w 88"/>
                <a:gd name="T1" fmla="*/ 26 h 46"/>
                <a:gd name="T2" fmla="*/ 81 w 88"/>
                <a:gd name="T3" fmla="*/ 0 h 46"/>
                <a:gd name="T4" fmla="*/ 88 w 88"/>
                <a:gd name="T5" fmla="*/ 20 h 46"/>
                <a:gd name="T6" fmla="*/ 6 w 88"/>
                <a:gd name="T7" fmla="*/ 46 h 46"/>
                <a:gd name="T8" fmla="*/ 0 w 88"/>
                <a:gd name="T9" fmla="*/ 2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46">
                  <a:moveTo>
                    <a:pt x="0" y="26"/>
                  </a:moveTo>
                  <a:lnTo>
                    <a:pt x="81" y="0"/>
                  </a:lnTo>
                  <a:lnTo>
                    <a:pt x="88" y="20"/>
                  </a:lnTo>
                  <a:lnTo>
                    <a:pt x="6" y="4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6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13" name="Freeform 35"/>
            <p:cNvSpPr/>
            <p:nvPr>
              <p:custDataLst>
                <p:tags r:id="rId44"/>
              </p:custDataLst>
            </p:nvPr>
          </p:nvSpPr>
          <p:spPr bwMode="auto">
            <a:xfrm>
              <a:off x="2344737" y="5576888"/>
              <a:ext cx="138113" cy="74612"/>
            </a:xfrm>
            <a:custGeom>
              <a:avLst/>
              <a:gdLst>
                <a:gd name="T0" fmla="*/ 0 w 87"/>
                <a:gd name="T1" fmla="*/ 27 h 47"/>
                <a:gd name="T2" fmla="*/ 81 w 87"/>
                <a:gd name="T3" fmla="*/ 0 h 47"/>
                <a:gd name="T4" fmla="*/ 87 w 87"/>
                <a:gd name="T5" fmla="*/ 21 h 47"/>
                <a:gd name="T6" fmla="*/ 7 w 87"/>
                <a:gd name="T7" fmla="*/ 47 h 47"/>
                <a:gd name="T8" fmla="*/ 0 w 87"/>
                <a:gd name="T9" fmla="*/ 2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47">
                  <a:moveTo>
                    <a:pt x="0" y="27"/>
                  </a:moveTo>
                  <a:lnTo>
                    <a:pt x="81" y="0"/>
                  </a:lnTo>
                  <a:lnTo>
                    <a:pt x="87" y="21"/>
                  </a:lnTo>
                  <a:lnTo>
                    <a:pt x="7" y="4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6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14" name="Freeform 36"/>
            <p:cNvSpPr/>
            <p:nvPr>
              <p:custDataLst>
                <p:tags r:id="rId45"/>
              </p:custDataLst>
            </p:nvPr>
          </p:nvSpPr>
          <p:spPr bwMode="auto">
            <a:xfrm>
              <a:off x="2127250" y="5461000"/>
              <a:ext cx="319088" cy="133350"/>
            </a:xfrm>
            <a:custGeom>
              <a:avLst/>
              <a:gdLst>
                <a:gd name="T0" fmla="*/ 0 w 201"/>
                <a:gd name="T1" fmla="*/ 63 h 84"/>
                <a:gd name="T2" fmla="*/ 195 w 201"/>
                <a:gd name="T3" fmla="*/ 0 h 84"/>
                <a:gd name="T4" fmla="*/ 201 w 201"/>
                <a:gd name="T5" fmla="*/ 19 h 84"/>
                <a:gd name="T6" fmla="*/ 8 w 201"/>
                <a:gd name="T7" fmla="*/ 84 h 84"/>
                <a:gd name="T8" fmla="*/ 0 w 201"/>
                <a:gd name="T9" fmla="*/ 6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84">
                  <a:moveTo>
                    <a:pt x="0" y="63"/>
                  </a:moveTo>
                  <a:lnTo>
                    <a:pt x="195" y="0"/>
                  </a:lnTo>
                  <a:lnTo>
                    <a:pt x="201" y="19"/>
                  </a:lnTo>
                  <a:lnTo>
                    <a:pt x="8" y="84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FFF6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15" name="Freeform 37"/>
            <p:cNvSpPr/>
            <p:nvPr>
              <p:custDataLst>
                <p:tags r:id="rId46"/>
              </p:custDataLst>
            </p:nvPr>
          </p:nvSpPr>
          <p:spPr bwMode="auto">
            <a:xfrm>
              <a:off x="2270125" y="5348288"/>
              <a:ext cx="139700" cy="73025"/>
            </a:xfrm>
            <a:custGeom>
              <a:avLst/>
              <a:gdLst>
                <a:gd name="T0" fmla="*/ 0 w 88"/>
                <a:gd name="T1" fmla="*/ 27 h 46"/>
                <a:gd name="T2" fmla="*/ 82 w 88"/>
                <a:gd name="T3" fmla="*/ 0 h 46"/>
                <a:gd name="T4" fmla="*/ 88 w 88"/>
                <a:gd name="T5" fmla="*/ 20 h 46"/>
                <a:gd name="T6" fmla="*/ 7 w 88"/>
                <a:gd name="T7" fmla="*/ 46 h 46"/>
                <a:gd name="T8" fmla="*/ 0 w 88"/>
                <a:gd name="T9" fmla="*/ 2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46">
                  <a:moveTo>
                    <a:pt x="0" y="27"/>
                  </a:moveTo>
                  <a:lnTo>
                    <a:pt x="82" y="0"/>
                  </a:lnTo>
                  <a:lnTo>
                    <a:pt x="88" y="20"/>
                  </a:lnTo>
                  <a:lnTo>
                    <a:pt x="7" y="46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6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16" name="Freeform 38"/>
            <p:cNvSpPr/>
            <p:nvPr>
              <p:custDataLst>
                <p:tags r:id="rId47"/>
              </p:custDataLst>
            </p:nvPr>
          </p:nvSpPr>
          <p:spPr bwMode="auto">
            <a:xfrm>
              <a:off x="2232025" y="5230813"/>
              <a:ext cx="139700" cy="74612"/>
            </a:xfrm>
            <a:custGeom>
              <a:avLst/>
              <a:gdLst>
                <a:gd name="T0" fmla="*/ 0 w 88"/>
                <a:gd name="T1" fmla="*/ 27 h 47"/>
                <a:gd name="T2" fmla="*/ 81 w 88"/>
                <a:gd name="T3" fmla="*/ 0 h 47"/>
                <a:gd name="T4" fmla="*/ 88 w 88"/>
                <a:gd name="T5" fmla="*/ 21 h 47"/>
                <a:gd name="T6" fmla="*/ 6 w 88"/>
                <a:gd name="T7" fmla="*/ 47 h 47"/>
                <a:gd name="T8" fmla="*/ 0 w 88"/>
                <a:gd name="T9" fmla="*/ 2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47">
                  <a:moveTo>
                    <a:pt x="0" y="27"/>
                  </a:moveTo>
                  <a:lnTo>
                    <a:pt x="81" y="0"/>
                  </a:lnTo>
                  <a:lnTo>
                    <a:pt x="88" y="21"/>
                  </a:lnTo>
                  <a:lnTo>
                    <a:pt x="6" y="4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6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17" name="Freeform 39"/>
            <p:cNvSpPr/>
            <p:nvPr>
              <p:custDataLst>
                <p:tags r:id="rId48"/>
              </p:custDataLst>
            </p:nvPr>
          </p:nvSpPr>
          <p:spPr bwMode="auto">
            <a:xfrm>
              <a:off x="2192337" y="5114925"/>
              <a:ext cx="142875" cy="74612"/>
            </a:xfrm>
            <a:custGeom>
              <a:avLst/>
              <a:gdLst>
                <a:gd name="T0" fmla="*/ 0 w 90"/>
                <a:gd name="T1" fmla="*/ 26 h 47"/>
                <a:gd name="T2" fmla="*/ 82 w 90"/>
                <a:gd name="T3" fmla="*/ 0 h 47"/>
                <a:gd name="T4" fmla="*/ 90 w 90"/>
                <a:gd name="T5" fmla="*/ 21 h 47"/>
                <a:gd name="T6" fmla="*/ 8 w 90"/>
                <a:gd name="T7" fmla="*/ 47 h 47"/>
                <a:gd name="T8" fmla="*/ 0 w 90"/>
                <a:gd name="T9" fmla="*/ 2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7">
                  <a:moveTo>
                    <a:pt x="0" y="26"/>
                  </a:moveTo>
                  <a:lnTo>
                    <a:pt x="82" y="0"/>
                  </a:lnTo>
                  <a:lnTo>
                    <a:pt x="90" y="21"/>
                  </a:lnTo>
                  <a:lnTo>
                    <a:pt x="8" y="47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6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18" name="Freeform 40"/>
            <p:cNvSpPr/>
            <p:nvPr>
              <p:custDataLst>
                <p:tags r:id="rId49"/>
              </p:custDataLst>
            </p:nvPr>
          </p:nvSpPr>
          <p:spPr bwMode="auto">
            <a:xfrm>
              <a:off x="2155825" y="4999038"/>
              <a:ext cx="139700" cy="71437"/>
            </a:xfrm>
            <a:custGeom>
              <a:avLst/>
              <a:gdLst>
                <a:gd name="T0" fmla="*/ 0 w 88"/>
                <a:gd name="T1" fmla="*/ 26 h 45"/>
                <a:gd name="T2" fmla="*/ 82 w 88"/>
                <a:gd name="T3" fmla="*/ 0 h 45"/>
                <a:gd name="T4" fmla="*/ 88 w 88"/>
                <a:gd name="T5" fmla="*/ 19 h 45"/>
                <a:gd name="T6" fmla="*/ 6 w 88"/>
                <a:gd name="T7" fmla="*/ 45 h 45"/>
                <a:gd name="T8" fmla="*/ 0 w 88"/>
                <a:gd name="T9" fmla="*/ 2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45">
                  <a:moveTo>
                    <a:pt x="0" y="26"/>
                  </a:moveTo>
                  <a:lnTo>
                    <a:pt x="82" y="0"/>
                  </a:lnTo>
                  <a:lnTo>
                    <a:pt x="88" y="19"/>
                  </a:lnTo>
                  <a:lnTo>
                    <a:pt x="6" y="45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6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19" name="Freeform 41"/>
            <p:cNvSpPr/>
            <p:nvPr>
              <p:custDataLst>
                <p:tags r:id="rId50"/>
              </p:custDataLst>
            </p:nvPr>
          </p:nvSpPr>
          <p:spPr bwMode="auto">
            <a:xfrm>
              <a:off x="1939925" y="4879975"/>
              <a:ext cx="317500" cy="133350"/>
            </a:xfrm>
            <a:custGeom>
              <a:avLst/>
              <a:gdLst>
                <a:gd name="T0" fmla="*/ 0 w 200"/>
                <a:gd name="T1" fmla="*/ 63 h 84"/>
                <a:gd name="T2" fmla="*/ 193 w 200"/>
                <a:gd name="T3" fmla="*/ 0 h 84"/>
                <a:gd name="T4" fmla="*/ 200 w 200"/>
                <a:gd name="T5" fmla="*/ 21 h 84"/>
                <a:gd name="T6" fmla="*/ 6 w 200"/>
                <a:gd name="T7" fmla="*/ 84 h 84"/>
                <a:gd name="T8" fmla="*/ 0 w 200"/>
                <a:gd name="T9" fmla="*/ 6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84">
                  <a:moveTo>
                    <a:pt x="0" y="63"/>
                  </a:moveTo>
                  <a:lnTo>
                    <a:pt x="193" y="0"/>
                  </a:lnTo>
                  <a:lnTo>
                    <a:pt x="200" y="21"/>
                  </a:lnTo>
                  <a:lnTo>
                    <a:pt x="6" y="84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FFF6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20" name="Freeform 42"/>
            <p:cNvSpPr/>
            <p:nvPr>
              <p:custDataLst>
                <p:tags r:id="rId51"/>
              </p:custDataLst>
            </p:nvPr>
          </p:nvSpPr>
          <p:spPr bwMode="auto">
            <a:xfrm>
              <a:off x="2081212" y="4768850"/>
              <a:ext cx="139700" cy="74612"/>
            </a:xfrm>
            <a:custGeom>
              <a:avLst/>
              <a:gdLst>
                <a:gd name="T0" fmla="*/ 0 w 88"/>
                <a:gd name="T1" fmla="*/ 26 h 47"/>
                <a:gd name="T2" fmla="*/ 82 w 88"/>
                <a:gd name="T3" fmla="*/ 0 h 47"/>
                <a:gd name="T4" fmla="*/ 88 w 88"/>
                <a:gd name="T5" fmla="*/ 20 h 47"/>
                <a:gd name="T6" fmla="*/ 6 w 88"/>
                <a:gd name="T7" fmla="*/ 47 h 47"/>
                <a:gd name="T8" fmla="*/ 0 w 88"/>
                <a:gd name="T9" fmla="*/ 2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47">
                  <a:moveTo>
                    <a:pt x="0" y="26"/>
                  </a:moveTo>
                  <a:lnTo>
                    <a:pt x="82" y="0"/>
                  </a:lnTo>
                  <a:lnTo>
                    <a:pt x="88" y="20"/>
                  </a:lnTo>
                  <a:lnTo>
                    <a:pt x="6" y="47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6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21" name="Freeform 43"/>
            <p:cNvSpPr/>
            <p:nvPr>
              <p:custDataLst>
                <p:tags r:id="rId52"/>
              </p:custDataLst>
            </p:nvPr>
          </p:nvSpPr>
          <p:spPr bwMode="auto">
            <a:xfrm>
              <a:off x="2041525" y="4652963"/>
              <a:ext cx="142875" cy="74612"/>
            </a:xfrm>
            <a:custGeom>
              <a:avLst/>
              <a:gdLst>
                <a:gd name="T0" fmla="*/ 0 w 90"/>
                <a:gd name="T1" fmla="*/ 26 h 47"/>
                <a:gd name="T2" fmla="*/ 82 w 90"/>
                <a:gd name="T3" fmla="*/ 0 h 47"/>
                <a:gd name="T4" fmla="*/ 90 w 90"/>
                <a:gd name="T5" fmla="*/ 19 h 47"/>
                <a:gd name="T6" fmla="*/ 8 w 90"/>
                <a:gd name="T7" fmla="*/ 47 h 47"/>
                <a:gd name="T8" fmla="*/ 0 w 90"/>
                <a:gd name="T9" fmla="*/ 2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7">
                  <a:moveTo>
                    <a:pt x="0" y="26"/>
                  </a:moveTo>
                  <a:lnTo>
                    <a:pt x="82" y="0"/>
                  </a:lnTo>
                  <a:lnTo>
                    <a:pt x="90" y="19"/>
                  </a:lnTo>
                  <a:lnTo>
                    <a:pt x="8" y="47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6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22" name="Freeform 44"/>
            <p:cNvSpPr/>
            <p:nvPr>
              <p:custDataLst>
                <p:tags r:id="rId53"/>
              </p:custDataLst>
            </p:nvPr>
          </p:nvSpPr>
          <p:spPr bwMode="auto">
            <a:xfrm>
              <a:off x="2005012" y="4533900"/>
              <a:ext cx="139700" cy="74612"/>
            </a:xfrm>
            <a:custGeom>
              <a:avLst/>
              <a:gdLst>
                <a:gd name="T0" fmla="*/ 0 w 88"/>
                <a:gd name="T1" fmla="*/ 28 h 47"/>
                <a:gd name="T2" fmla="*/ 82 w 88"/>
                <a:gd name="T3" fmla="*/ 0 h 47"/>
                <a:gd name="T4" fmla="*/ 88 w 88"/>
                <a:gd name="T5" fmla="*/ 21 h 47"/>
                <a:gd name="T6" fmla="*/ 6 w 88"/>
                <a:gd name="T7" fmla="*/ 47 h 47"/>
                <a:gd name="T8" fmla="*/ 0 w 88"/>
                <a:gd name="T9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47">
                  <a:moveTo>
                    <a:pt x="0" y="28"/>
                  </a:moveTo>
                  <a:lnTo>
                    <a:pt x="82" y="0"/>
                  </a:lnTo>
                  <a:lnTo>
                    <a:pt x="88" y="21"/>
                  </a:lnTo>
                  <a:lnTo>
                    <a:pt x="6" y="47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6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23" name="Freeform 45"/>
            <p:cNvSpPr/>
            <p:nvPr>
              <p:custDataLst>
                <p:tags r:id="rId54"/>
              </p:custDataLst>
            </p:nvPr>
          </p:nvSpPr>
          <p:spPr bwMode="auto">
            <a:xfrm>
              <a:off x="1968500" y="4418013"/>
              <a:ext cx="138113" cy="74612"/>
            </a:xfrm>
            <a:custGeom>
              <a:avLst/>
              <a:gdLst>
                <a:gd name="T0" fmla="*/ 0 w 87"/>
                <a:gd name="T1" fmla="*/ 26 h 47"/>
                <a:gd name="T2" fmla="*/ 80 w 87"/>
                <a:gd name="T3" fmla="*/ 0 h 47"/>
                <a:gd name="T4" fmla="*/ 87 w 87"/>
                <a:gd name="T5" fmla="*/ 20 h 47"/>
                <a:gd name="T6" fmla="*/ 5 w 87"/>
                <a:gd name="T7" fmla="*/ 47 h 47"/>
                <a:gd name="T8" fmla="*/ 0 w 87"/>
                <a:gd name="T9" fmla="*/ 2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47">
                  <a:moveTo>
                    <a:pt x="0" y="26"/>
                  </a:moveTo>
                  <a:lnTo>
                    <a:pt x="80" y="0"/>
                  </a:lnTo>
                  <a:lnTo>
                    <a:pt x="87" y="20"/>
                  </a:lnTo>
                  <a:lnTo>
                    <a:pt x="5" y="47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6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24" name="Freeform 46"/>
            <p:cNvSpPr/>
            <p:nvPr>
              <p:custDataLst>
                <p:tags r:id="rId55"/>
              </p:custDataLst>
            </p:nvPr>
          </p:nvSpPr>
          <p:spPr bwMode="auto">
            <a:xfrm>
              <a:off x="1751012" y="4302125"/>
              <a:ext cx="315913" cy="131762"/>
            </a:xfrm>
            <a:custGeom>
              <a:avLst/>
              <a:gdLst>
                <a:gd name="T0" fmla="*/ 0 w 199"/>
                <a:gd name="T1" fmla="*/ 63 h 83"/>
                <a:gd name="T2" fmla="*/ 194 w 199"/>
                <a:gd name="T3" fmla="*/ 0 h 83"/>
                <a:gd name="T4" fmla="*/ 199 w 199"/>
                <a:gd name="T5" fmla="*/ 20 h 83"/>
                <a:gd name="T6" fmla="*/ 6 w 199"/>
                <a:gd name="T7" fmla="*/ 83 h 83"/>
                <a:gd name="T8" fmla="*/ 0 w 199"/>
                <a:gd name="T9" fmla="*/ 6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83">
                  <a:moveTo>
                    <a:pt x="0" y="63"/>
                  </a:moveTo>
                  <a:lnTo>
                    <a:pt x="194" y="0"/>
                  </a:lnTo>
                  <a:lnTo>
                    <a:pt x="199" y="20"/>
                  </a:lnTo>
                  <a:lnTo>
                    <a:pt x="6" y="8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FFF6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25" name="Freeform 47"/>
            <p:cNvSpPr/>
            <p:nvPr>
              <p:custDataLst>
                <p:tags r:id="rId56"/>
              </p:custDataLst>
            </p:nvPr>
          </p:nvSpPr>
          <p:spPr bwMode="auto">
            <a:xfrm>
              <a:off x="1890712" y="4189413"/>
              <a:ext cx="142875" cy="73025"/>
            </a:xfrm>
            <a:custGeom>
              <a:avLst/>
              <a:gdLst>
                <a:gd name="T0" fmla="*/ 0 w 90"/>
                <a:gd name="T1" fmla="*/ 27 h 46"/>
                <a:gd name="T2" fmla="*/ 82 w 90"/>
                <a:gd name="T3" fmla="*/ 0 h 46"/>
                <a:gd name="T4" fmla="*/ 90 w 90"/>
                <a:gd name="T5" fmla="*/ 19 h 46"/>
                <a:gd name="T6" fmla="*/ 8 w 90"/>
                <a:gd name="T7" fmla="*/ 46 h 46"/>
                <a:gd name="T8" fmla="*/ 0 w 90"/>
                <a:gd name="T9" fmla="*/ 2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6">
                  <a:moveTo>
                    <a:pt x="0" y="27"/>
                  </a:moveTo>
                  <a:lnTo>
                    <a:pt x="82" y="0"/>
                  </a:lnTo>
                  <a:lnTo>
                    <a:pt x="90" y="19"/>
                  </a:lnTo>
                  <a:lnTo>
                    <a:pt x="8" y="46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6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26" name="Freeform 48"/>
            <p:cNvSpPr/>
            <p:nvPr>
              <p:custDataLst>
                <p:tags r:id="rId57"/>
              </p:custDataLst>
            </p:nvPr>
          </p:nvSpPr>
          <p:spPr bwMode="auto">
            <a:xfrm>
              <a:off x="1854200" y="4071938"/>
              <a:ext cx="139700" cy="74612"/>
            </a:xfrm>
            <a:custGeom>
              <a:avLst/>
              <a:gdLst>
                <a:gd name="T0" fmla="*/ 0 w 88"/>
                <a:gd name="T1" fmla="*/ 26 h 47"/>
                <a:gd name="T2" fmla="*/ 82 w 88"/>
                <a:gd name="T3" fmla="*/ 0 h 47"/>
                <a:gd name="T4" fmla="*/ 88 w 88"/>
                <a:gd name="T5" fmla="*/ 20 h 47"/>
                <a:gd name="T6" fmla="*/ 7 w 88"/>
                <a:gd name="T7" fmla="*/ 47 h 47"/>
                <a:gd name="T8" fmla="*/ 0 w 88"/>
                <a:gd name="T9" fmla="*/ 2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47">
                  <a:moveTo>
                    <a:pt x="0" y="26"/>
                  </a:moveTo>
                  <a:lnTo>
                    <a:pt x="82" y="0"/>
                  </a:lnTo>
                  <a:lnTo>
                    <a:pt x="88" y="20"/>
                  </a:lnTo>
                  <a:lnTo>
                    <a:pt x="7" y="47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6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27" name="Freeform 49"/>
            <p:cNvSpPr/>
            <p:nvPr>
              <p:custDataLst>
                <p:tags r:id="rId58"/>
              </p:custDataLst>
            </p:nvPr>
          </p:nvSpPr>
          <p:spPr bwMode="auto">
            <a:xfrm>
              <a:off x="1816100" y="3956050"/>
              <a:ext cx="139700" cy="73025"/>
            </a:xfrm>
            <a:custGeom>
              <a:avLst/>
              <a:gdLst>
                <a:gd name="T0" fmla="*/ 0 w 88"/>
                <a:gd name="T1" fmla="*/ 26 h 46"/>
                <a:gd name="T2" fmla="*/ 81 w 88"/>
                <a:gd name="T3" fmla="*/ 0 h 46"/>
                <a:gd name="T4" fmla="*/ 88 w 88"/>
                <a:gd name="T5" fmla="*/ 20 h 46"/>
                <a:gd name="T6" fmla="*/ 6 w 88"/>
                <a:gd name="T7" fmla="*/ 46 h 46"/>
                <a:gd name="T8" fmla="*/ 0 w 88"/>
                <a:gd name="T9" fmla="*/ 2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46">
                  <a:moveTo>
                    <a:pt x="0" y="26"/>
                  </a:moveTo>
                  <a:lnTo>
                    <a:pt x="81" y="0"/>
                  </a:lnTo>
                  <a:lnTo>
                    <a:pt x="88" y="20"/>
                  </a:lnTo>
                  <a:lnTo>
                    <a:pt x="6" y="4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6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28" name="Freeform 50"/>
            <p:cNvSpPr/>
            <p:nvPr>
              <p:custDataLst>
                <p:tags r:id="rId59"/>
              </p:custDataLst>
            </p:nvPr>
          </p:nvSpPr>
          <p:spPr bwMode="auto">
            <a:xfrm>
              <a:off x="1778000" y="3838575"/>
              <a:ext cx="138113" cy="74612"/>
            </a:xfrm>
            <a:custGeom>
              <a:avLst/>
              <a:gdLst>
                <a:gd name="T0" fmla="*/ 0 w 87"/>
                <a:gd name="T1" fmla="*/ 27 h 47"/>
                <a:gd name="T2" fmla="*/ 82 w 87"/>
                <a:gd name="T3" fmla="*/ 0 h 47"/>
                <a:gd name="T4" fmla="*/ 87 w 87"/>
                <a:gd name="T5" fmla="*/ 19 h 47"/>
                <a:gd name="T6" fmla="*/ 7 w 87"/>
                <a:gd name="T7" fmla="*/ 47 h 47"/>
                <a:gd name="T8" fmla="*/ 0 w 87"/>
                <a:gd name="T9" fmla="*/ 2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47">
                  <a:moveTo>
                    <a:pt x="0" y="27"/>
                  </a:moveTo>
                  <a:lnTo>
                    <a:pt x="82" y="0"/>
                  </a:lnTo>
                  <a:lnTo>
                    <a:pt x="87" y="19"/>
                  </a:lnTo>
                  <a:lnTo>
                    <a:pt x="7" y="4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6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29" name="Freeform 51"/>
            <p:cNvSpPr/>
            <p:nvPr>
              <p:custDataLst>
                <p:tags r:id="rId60"/>
              </p:custDataLst>
            </p:nvPr>
          </p:nvSpPr>
          <p:spPr bwMode="auto">
            <a:xfrm>
              <a:off x="1562100" y="3721100"/>
              <a:ext cx="317500" cy="131762"/>
            </a:xfrm>
            <a:custGeom>
              <a:avLst/>
              <a:gdLst>
                <a:gd name="T0" fmla="*/ 0 w 200"/>
                <a:gd name="T1" fmla="*/ 64 h 83"/>
                <a:gd name="T2" fmla="*/ 194 w 200"/>
                <a:gd name="T3" fmla="*/ 0 h 83"/>
                <a:gd name="T4" fmla="*/ 200 w 200"/>
                <a:gd name="T5" fmla="*/ 20 h 83"/>
                <a:gd name="T6" fmla="*/ 7 w 200"/>
                <a:gd name="T7" fmla="*/ 83 h 83"/>
                <a:gd name="T8" fmla="*/ 0 w 200"/>
                <a:gd name="T9" fmla="*/ 6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83">
                  <a:moveTo>
                    <a:pt x="0" y="64"/>
                  </a:moveTo>
                  <a:lnTo>
                    <a:pt x="194" y="0"/>
                  </a:lnTo>
                  <a:lnTo>
                    <a:pt x="200" y="20"/>
                  </a:lnTo>
                  <a:lnTo>
                    <a:pt x="7" y="83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FFF6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30" name="Freeform 52"/>
            <p:cNvSpPr/>
            <p:nvPr>
              <p:custDataLst>
                <p:tags r:id="rId61"/>
              </p:custDataLst>
            </p:nvPr>
          </p:nvSpPr>
          <p:spPr bwMode="auto">
            <a:xfrm>
              <a:off x="1703387" y="3608388"/>
              <a:ext cx="139700" cy="74612"/>
            </a:xfrm>
            <a:custGeom>
              <a:avLst/>
              <a:gdLst>
                <a:gd name="T0" fmla="*/ 0 w 88"/>
                <a:gd name="T1" fmla="*/ 27 h 47"/>
                <a:gd name="T2" fmla="*/ 82 w 88"/>
                <a:gd name="T3" fmla="*/ 0 h 47"/>
                <a:gd name="T4" fmla="*/ 88 w 88"/>
                <a:gd name="T5" fmla="*/ 21 h 47"/>
                <a:gd name="T6" fmla="*/ 7 w 88"/>
                <a:gd name="T7" fmla="*/ 47 h 47"/>
                <a:gd name="T8" fmla="*/ 0 w 88"/>
                <a:gd name="T9" fmla="*/ 2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47">
                  <a:moveTo>
                    <a:pt x="0" y="27"/>
                  </a:moveTo>
                  <a:lnTo>
                    <a:pt x="82" y="0"/>
                  </a:lnTo>
                  <a:lnTo>
                    <a:pt x="88" y="21"/>
                  </a:lnTo>
                  <a:lnTo>
                    <a:pt x="7" y="4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6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31" name="Freeform 53"/>
            <p:cNvSpPr/>
            <p:nvPr>
              <p:custDataLst>
                <p:tags r:id="rId62"/>
              </p:custDataLst>
            </p:nvPr>
          </p:nvSpPr>
          <p:spPr bwMode="auto">
            <a:xfrm>
              <a:off x="1665287" y="3492500"/>
              <a:ext cx="139700" cy="74612"/>
            </a:xfrm>
            <a:custGeom>
              <a:avLst/>
              <a:gdLst>
                <a:gd name="T0" fmla="*/ 0 w 88"/>
                <a:gd name="T1" fmla="*/ 27 h 47"/>
                <a:gd name="T2" fmla="*/ 81 w 88"/>
                <a:gd name="T3" fmla="*/ 0 h 47"/>
                <a:gd name="T4" fmla="*/ 88 w 88"/>
                <a:gd name="T5" fmla="*/ 19 h 47"/>
                <a:gd name="T6" fmla="*/ 6 w 88"/>
                <a:gd name="T7" fmla="*/ 47 h 47"/>
                <a:gd name="T8" fmla="*/ 0 w 88"/>
                <a:gd name="T9" fmla="*/ 2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47">
                  <a:moveTo>
                    <a:pt x="0" y="27"/>
                  </a:moveTo>
                  <a:lnTo>
                    <a:pt x="81" y="0"/>
                  </a:lnTo>
                  <a:lnTo>
                    <a:pt x="88" y="19"/>
                  </a:lnTo>
                  <a:lnTo>
                    <a:pt x="6" y="4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6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32" name="Freeform 54"/>
            <p:cNvSpPr/>
            <p:nvPr>
              <p:custDataLst>
                <p:tags r:id="rId63"/>
              </p:custDataLst>
            </p:nvPr>
          </p:nvSpPr>
          <p:spPr bwMode="auto">
            <a:xfrm>
              <a:off x="1625600" y="3376613"/>
              <a:ext cx="142875" cy="71437"/>
            </a:xfrm>
            <a:custGeom>
              <a:avLst/>
              <a:gdLst>
                <a:gd name="T0" fmla="*/ 0 w 90"/>
                <a:gd name="T1" fmla="*/ 26 h 45"/>
                <a:gd name="T2" fmla="*/ 82 w 90"/>
                <a:gd name="T3" fmla="*/ 0 h 45"/>
                <a:gd name="T4" fmla="*/ 90 w 90"/>
                <a:gd name="T5" fmla="*/ 19 h 45"/>
                <a:gd name="T6" fmla="*/ 8 w 90"/>
                <a:gd name="T7" fmla="*/ 45 h 45"/>
                <a:gd name="T8" fmla="*/ 0 w 90"/>
                <a:gd name="T9" fmla="*/ 2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5">
                  <a:moveTo>
                    <a:pt x="0" y="26"/>
                  </a:moveTo>
                  <a:lnTo>
                    <a:pt x="82" y="0"/>
                  </a:lnTo>
                  <a:lnTo>
                    <a:pt x="90" y="19"/>
                  </a:lnTo>
                  <a:lnTo>
                    <a:pt x="8" y="45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6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33" name="Freeform 55"/>
            <p:cNvSpPr/>
            <p:nvPr>
              <p:custDataLst>
                <p:tags r:id="rId64"/>
              </p:custDataLst>
            </p:nvPr>
          </p:nvSpPr>
          <p:spPr bwMode="auto">
            <a:xfrm>
              <a:off x="1589087" y="3257550"/>
              <a:ext cx="139700" cy="74612"/>
            </a:xfrm>
            <a:custGeom>
              <a:avLst/>
              <a:gdLst>
                <a:gd name="T0" fmla="*/ 0 w 88"/>
                <a:gd name="T1" fmla="*/ 27 h 47"/>
                <a:gd name="T2" fmla="*/ 82 w 88"/>
                <a:gd name="T3" fmla="*/ 0 h 47"/>
                <a:gd name="T4" fmla="*/ 88 w 88"/>
                <a:gd name="T5" fmla="*/ 21 h 47"/>
                <a:gd name="T6" fmla="*/ 6 w 88"/>
                <a:gd name="T7" fmla="*/ 47 h 47"/>
                <a:gd name="T8" fmla="*/ 0 w 88"/>
                <a:gd name="T9" fmla="*/ 2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47">
                  <a:moveTo>
                    <a:pt x="0" y="27"/>
                  </a:moveTo>
                  <a:lnTo>
                    <a:pt x="82" y="0"/>
                  </a:lnTo>
                  <a:lnTo>
                    <a:pt x="88" y="21"/>
                  </a:lnTo>
                  <a:lnTo>
                    <a:pt x="6" y="4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6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34" name="Freeform 56"/>
            <p:cNvSpPr/>
            <p:nvPr>
              <p:custDataLst>
                <p:tags r:id="rId65"/>
              </p:custDataLst>
            </p:nvPr>
          </p:nvSpPr>
          <p:spPr bwMode="auto">
            <a:xfrm>
              <a:off x="1373187" y="3141663"/>
              <a:ext cx="317500" cy="133350"/>
            </a:xfrm>
            <a:custGeom>
              <a:avLst/>
              <a:gdLst>
                <a:gd name="T0" fmla="*/ 0 w 200"/>
                <a:gd name="T1" fmla="*/ 63 h 84"/>
                <a:gd name="T2" fmla="*/ 193 w 200"/>
                <a:gd name="T3" fmla="*/ 0 h 84"/>
                <a:gd name="T4" fmla="*/ 200 w 200"/>
                <a:gd name="T5" fmla="*/ 21 h 84"/>
                <a:gd name="T6" fmla="*/ 6 w 200"/>
                <a:gd name="T7" fmla="*/ 84 h 84"/>
                <a:gd name="T8" fmla="*/ 0 w 200"/>
                <a:gd name="T9" fmla="*/ 6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84">
                  <a:moveTo>
                    <a:pt x="0" y="63"/>
                  </a:moveTo>
                  <a:lnTo>
                    <a:pt x="193" y="0"/>
                  </a:lnTo>
                  <a:lnTo>
                    <a:pt x="200" y="21"/>
                  </a:lnTo>
                  <a:lnTo>
                    <a:pt x="6" y="84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FFF6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35" name="Freeform 57"/>
            <p:cNvSpPr/>
            <p:nvPr>
              <p:custDataLst>
                <p:tags r:id="rId66"/>
              </p:custDataLst>
            </p:nvPr>
          </p:nvSpPr>
          <p:spPr bwMode="auto">
            <a:xfrm>
              <a:off x="892175" y="2914650"/>
              <a:ext cx="1612900" cy="4519612"/>
            </a:xfrm>
            <a:custGeom>
              <a:avLst/>
              <a:gdLst>
                <a:gd name="T0" fmla="*/ 0 w 1016"/>
                <a:gd name="T1" fmla="*/ 32 h 2847"/>
                <a:gd name="T2" fmla="*/ 98 w 1016"/>
                <a:gd name="T3" fmla="*/ 0 h 2847"/>
                <a:gd name="T4" fmla="*/ 1016 w 1016"/>
                <a:gd name="T5" fmla="*/ 2816 h 2847"/>
                <a:gd name="T6" fmla="*/ 917 w 1016"/>
                <a:gd name="T7" fmla="*/ 2847 h 2847"/>
                <a:gd name="T8" fmla="*/ 0 w 1016"/>
                <a:gd name="T9" fmla="*/ 32 h 2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6" h="2847">
                  <a:moveTo>
                    <a:pt x="0" y="32"/>
                  </a:moveTo>
                  <a:lnTo>
                    <a:pt x="98" y="0"/>
                  </a:lnTo>
                  <a:lnTo>
                    <a:pt x="1016" y="2816"/>
                  </a:lnTo>
                  <a:lnTo>
                    <a:pt x="917" y="2847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7"/>
            </p:custDataLst>
          </p:nvPr>
        </p:nvSpPr>
        <p:spPr>
          <a:xfrm>
            <a:off x="3894909" y="3070333"/>
            <a:ext cx="3521891" cy="1024432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u="none" strike="noStrike" kern="1200" cap="none" spc="3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汉仪乐喵体W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8"/>
            </p:custDataLst>
          </p:nvPr>
        </p:nvSpPr>
        <p:spPr>
          <a:xfrm>
            <a:off x="3891915" y="4174490"/>
            <a:ext cx="3521710" cy="876300"/>
          </a:xfrm>
        </p:spPr>
        <p:txBody>
          <a:bodyPr lIns="90000" tIns="46800" rIns="90000" bIns="46800" anchor="t">
            <a:normAutofit/>
          </a:bodyPr>
          <a:lstStyle>
            <a:lvl1pPr marL="0" indent="0" algn="ctr" eaLnBrk="1" fontAlgn="auto" latinLnBrk="0" hangingPunct="1">
              <a:buNone/>
              <a:defRPr kumimoji="0" lang="zh-CN" altLang="en-US" sz="2000" b="0" i="0" u="none" strike="noStrike" kern="1200" cap="none" spc="150" normalizeH="0" baseline="0" noProof="1">
                <a:solidFill>
                  <a:schemeClr val="bg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组合 128"/>
          <p:cNvGrpSpPr/>
          <p:nvPr>
            <p:custDataLst>
              <p:tags r:id="rId1"/>
            </p:custDataLst>
          </p:nvPr>
        </p:nvGrpSpPr>
        <p:grpSpPr>
          <a:xfrm>
            <a:off x="104269" y="161772"/>
            <a:ext cx="12016457" cy="6590501"/>
            <a:chOff x="104269" y="161772"/>
            <a:chExt cx="12016457" cy="6590501"/>
          </a:xfrm>
        </p:grpSpPr>
        <p:sp>
          <p:nvSpPr>
            <p:cNvPr id="130" name="矩形 129"/>
            <p:cNvSpPr/>
            <p:nvPr userDrawn="1">
              <p:custDataLst>
                <p:tags r:id="rId8"/>
              </p:custDataLst>
            </p:nvPr>
          </p:nvSpPr>
          <p:spPr>
            <a:xfrm>
              <a:off x="292800" y="304200"/>
              <a:ext cx="11606400" cy="6249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  <p:grpSp>
          <p:nvGrpSpPr>
            <p:cNvPr id="131" name="组合 130"/>
            <p:cNvGrpSpPr/>
            <p:nvPr userDrawn="1">
              <p:custDataLst>
                <p:tags r:id="rId9"/>
              </p:custDataLst>
            </p:nvPr>
          </p:nvGrpSpPr>
          <p:grpSpPr>
            <a:xfrm rot="268823" flipH="1">
              <a:off x="11073390" y="4886509"/>
              <a:ext cx="1047336" cy="1865764"/>
              <a:chOff x="958" y="979"/>
              <a:chExt cx="5495" cy="9789"/>
            </a:xfrm>
          </p:grpSpPr>
          <p:grpSp>
            <p:nvGrpSpPr>
              <p:cNvPr id="139" name="组合 138"/>
              <p:cNvGrpSpPr/>
              <p:nvPr/>
            </p:nvGrpSpPr>
            <p:grpSpPr>
              <a:xfrm>
                <a:off x="1303" y="5284"/>
                <a:ext cx="4997" cy="5484"/>
                <a:chOff x="80" y="2968"/>
                <a:chExt cx="9117" cy="9530"/>
              </a:xfrm>
            </p:grpSpPr>
            <p:grpSp>
              <p:nvGrpSpPr>
                <p:cNvPr id="148" name="组合 147"/>
                <p:cNvGrpSpPr/>
                <p:nvPr/>
              </p:nvGrpSpPr>
              <p:grpSpPr>
                <a:xfrm>
                  <a:off x="4435" y="5530"/>
                  <a:ext cx="4740" cy="6640"/>
                  <a:chOff x="2816225" y="3511550"/>
                  <a:chExt cx="3009900" cy="4216400"/>
                </a:xfrm>
              </p:grpSpPr>
              <p:sp>
                <p:nvSpPr>
                  <p:cNvPr id="234" name="Freeform 5"/>
                  <p:cNvSpPr/>
                  <p:nvPr>
                    <p:custDataLst>
                      <p:tags r:id="rId102"/>
                    </p:custDataLst>
                  </p:nvPr>
                </p:nvSpPr>
                <p:spPr bwMode="auto">
                  <a:xfrm>
                    <a:off x="2816225" y="3511550"/>
                    <a:ext cx="3009900" cy="4186237"/>
                  </a:xfrm>
                  <a:custGeom>
                    <a:avLst/>
                    <a:gdLst>
                      <a:gd name="T0" fmla="*/ 638 w 1296"/>
                      <a:gd name="T1" fmla="*/ 1801 h 1801"/>
                      <a:gd name="T2" fmla="*/ 638 w 1296"/>
                      <a:gd name="T3" fmla="*/ 1801 h 1801"/>
                      <a:gd name="T4" fmla="*/ 502 w 1296"/>
                      <a:gd name="T5" fmla="*/ 1786 h 1801"/>
                      <a:gd name="T6" fmla="*/ 117 w 1296"/>
                      <a:gd name="T7" fmla="*/ 1514 h 1801"/>
                      <a:gd name="T8" fmla="*/ 37 w 1296"/>
                      <a:gd name="T9" fmla="*/ 1049 h 1801"/>
                      <a:gd name="T10" fmla="*/ 557 w 1296"/>
                      <a:gd name="T11" fmla="*/ 574 h 1801"/>
                      <a:gd name="T12" fmla="*/ 623 w 1296"/>
                      <a:gd name="T13" fmla="*/ 282 h 1801"/>
                      <a:gd name="T14" fmla="*/ 602 w 1296"/>
                      <a:gd name="T15" fmla="*/ 260 h 1801"/>
                      <a:gd name="T16" fmla="*/ 592 w 1296"/>
                      <a:gd name="T17" fmla="*/ 199 h 1801"/>
                      <a:gd name="T18" fmla="*/ 623 w 1296"/>
                      <a:gd name="T19" fmla="*/ 63 h 1801"/>
                      <a:gd name="T20" fmla="*/ 701 w 1296"/>
                      <a:gd name="T21" fmla="*/ 0 h 1801"/>
                      <a:gd name="T22" fmla="*/ 719 w 1296"/>
                      <a:gd name="T23" fmla="*/ 2 h 1801"/>
                      <a:gd name="T24" fmla="*/ 1072 w 1296"/>
                      <a:gd name="T25" fmla="*/ 82 h 1801"/>
                      <a:gd name="T26" fmla="*/ 1132 w 1296"/>
                      <a:gd name="T27" fmla="*/ 178 h 1801"/>
                      <a:gd name="T28" fmla="*/ 1102 w 1296"/>
                      <a:gd name="T29" fmla="*/ 314 h 1801"/>
                      <a:gd name="T30" fmla="*/ 1039 w 1296"/>
                      <a:gd name="T31" fmla="*/ 376 h 1801"/>
                      <a:gd name="T32" fmla="*/ 973 w 1296"/>
                      <a:gd name="T33" fmla="*/ 667 h 1801"/>
                      <a:gd name="T34" fmla="*/ 1239 w 1296"/>
                      <a:gd name="T35" fmla="*/ 1320 h 1801"/>
                      <a:gd name="T36" fmla="*/ 638 w 1296"/>
                      <a:gd name="T37" fmla="*/ 1801 h 18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1296" h="1801">
                        <a:moveTo>
                          <a:pt x="638" y="1801"/>
                        </a:moveTo>
                        <a:cubicBezTo>
                          <a:pt x="638" y="1801"/>
                          <a:pt x="638" y="1801"/>
                          <a:pt x="638" y="1801"/>
                        </a:cubicBezTo>
                        <a:cubicBezTo>
                          <a:pt x="593" y="1801"/>
                          <a:pt x="547" y="1796"/>
                          <a:pt x="502" y="1786"/>
                        </a:cubicBezTo>
                        <a:cubicBezTo>
                          <a:pt x="342" y="1750"/>
                          <a:pt x="205" y="1653"/>
                          <a:pt x="117" y="1514"/>
                        </a:cubicBezTo>
                        <a:cubicBezTo>
                          <a:pt x="29" y="1375"/>
                          <a:pt x="0" y="1210"/>
                          <a:pt x="37" y="1049"/>
                        </a:cubicBezTo>
                        <a:cubicBezTo>
                          <a:pt x="94" y="795"/>
                          <a:pt x="301" y="607"/>
                          <a:pt x="557" y="574"/>
                        </a:cubicBezTo>
                        <a:cubicBezTo>
                          <a:pt x="623" y="282"/>
                          <a:pt x="623" y="282"/>
                          <a:pt x="623" y="282"/>
                        </a:cubicBezTo>
                        <a:cubicBezTo>
                          <a:pt x="615" y="276"/>
                          <a:pt x="608" y="269"/>
                          <a:pt x="602" y="260"/>
                        </a:cubicBezTo>
                        <a:cubicBezTo>
                          <a:pt x="591" y="242"/>
                          <a:pt x="587" y="220"/>
                          <a:pt x="592" y="199"/>
                        </a:cubicBezTo>
                        <a:cubicBezTo>
                          <a:pt x="623" y="63"/>
                          <a:pt x="623" y="63"/>
                          <a:pt x="623" y="63"/>
                        </a:cubicBezTo>
                        <a:cubicBezTo>
                          <a:pt x="631" y="26"/>
                          <a:pt x="663" y="0"/>
                          <a:pt x="701" y="0"/>
                        </a:cubicBezTo>
                        <a:cubicBezTo>
                          <a:pt x="707" y="0"/>
                          <a:pt x="713" y="1"/>
                          <a:pt x="719" y="2"/>
                        </a:cubicBezTo>
                        <a:cubicBezTo>
                          <a:pt x="1072" y="82"/>
                          <a:pt x="1072" y="82"/>
                          <a:pt x="1072" y="82"/>
                        </a:cubicBezTo>
                        <a:cubicBezTo>
                          <a:pt x="1115" y="91"/>
                          <a:pt x="1142" y="135"/>
                          <a:pt x="1132" y="178"/>
                        </a:cubicBezTo>
                        <a:cubicBezTo>
                          <a:pt x="1102" y="314"/>
                          <a:pt x="1102" y="314"/>
                          <a:pt x="1102" y="314"/>
                        </a:cubicBezTo>
                        <a:cubicBezTo>
                          <a:pt x="1095" y="346"/>
                          <a:pt x="1070" y="370"/>
                          <a:pt x="1039" y="376"/>
                        </a:cubicBezTo>
                        <a:cubicBezTo>
                          <a:pt x="973" y="667"/>
                          <a:pt x="973" y="667"/>
                          <a:pt x="973" y="667"/>
                        </a:cubicBezTo>
                        <a:cubicBezTo>
                          <a:pt x="1190" y="807"/>
                          <a:pt x="1296" y="1066"/>
                          <a:pt x="1239" y="1320"/>
                        </a:cubicBezTo>
                        <a:cubicBezTo>
                          <a:pt x="1176" y="1599"/>
                          <a:pt x="923" y="1801"/>
                          <a:pt x="638" y="1801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/>
                  </a:bodyPr>
                  <a:lstStyle/>
                  <a:p>
                    <a:endParaRPr lang="zh-CN" altLang="en-US" baseline="0" dirty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35" name="Freeform 6"/>
                  <p:cNvSpPr/>
                  <p:nvPr>
                    <p:custDataLst>
                      <p:tags r:id="rId103"/>
                    </p:custDataLst>
                  </p:nvPr>
                </p:nvSpPr>
                <p:spPr bwMode="auto">
                  <a:xfrm>
                    <a:off x="4137025" y="4013200"/>
                    <a:ext cx="1033463" cy="1330325"/>
                  </a:xfrm>
                  <a:custGeom>
                    <a:avLst/>
                    <a:gdLst>
                      <a:gd name="T0" fmla="*/ 487 w 651"/>
                      <a:gd name="T1" fmla="*/ 838 h 838"/>
                      <a:gd name="T2" fmla="*/ 0 w 651"/>
                      <a:gd name="T3" fmla="*/ 728 h 838"/>
                      <a:gd name="T4" fmla="*/ 164 w 651"/>
                      <a:gd name="T5" fmla="*/ 0 h 838"/>
                      <a:gd name="T6" fmla="*/ 651 w 651"/>
                      <a:gd name="T7" fmla="*/ 110 h 838"/>
                      <a:gd name="T8" fmla="*/ 487 w 651"/>
                      <a:gd name="T9" fmla="*/ 838 h 8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51" h="838">
                        <a:moveTo>
                          <a:pt x="487" y="838"/>
                        </a:moveTo>
                        <a:lnTo>
                          <a:pt x="0" y="728"/>
                        </a:lnTo>
                        <a:lnTo>
                          <a:pt x="164" y="0"/>
                        </a:lnTo>
                        <a:lnTo>
                          <a:pt x="651" y="110"/>
                        </a:lnTo>
                        <a:lnTo>
                          <a:pt x="487" y="838"/>
                        </a:lnTo>
                        <a:close/>
                      </a:path>
                    </a:pathLst>
                  </a:custGeom>
                  <a:solidFill>
                    <a:srgbClr val="4B72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625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36" name="Freeform 7"/>
                  <p:cNvSpPr/>
                  <p:nvPr>
                    <p:custDataLst>
                      <p:tags r:id="rId104"/>
                    </p:custDataLst>
                  </p:nvPr>
                </p:nvSpPr>
                <p:spPr bwMode="auto">
                  <a:xfrm>
                    <a:off x="4137025" y="4013200"/>
                    <a:ext cx="612775" cy="1235075"/>
                  </a:xfrm>
                  <a:custGeom>
                    <a:avLst/>
                    <a:gdLst>
                      <a:gd name="T0" fmla="*/ 222 w 386"/>
                      <a:gd name="T1" fmla="*/ 778 h 778"/>
                      <a:gd name="T2" fmla="*/ 0 w 386"/>
                      <a:gd name="T3" fmla="*/ 728 h 778"/>
                      <a:gd name="T4" fmla="*/ 164 w 386"/>
                      <a:gd name="T5" fmla="*/ 0 h 778"/>
                      <a:gd name="T6" fmla="*/ 386 w 386"/>
                      <a:gd name="T7" fmla="*/ 50 h 778"/>
                      <a:gd name="T8" fmla="*/ 222 w 386"/>
                      <a:gd name="T9" fmla="*/ 778 h 7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86" h="778">
                        <a:moveTo>
                          <a:pt x="222" y="778"/>
                        </a:moveTo>
                        <a:lnTo>
                          <a:pt x="0" y="728"/>
                        </a:lnTo>
                        <a:lnTo>
                          <a:pt x="164" y="0"/>
                        </a:lnTo>
                        <a:lnTo>
                          <a:pt x="386" y="50"/>
                        </a:lnTo>
                        <a:lnTo>
                          <a:pt x="222" y="778"/>
                        </a:lnTo>
                        <a:close/>
                      </a:path>
                    </a:pathLst>
                  </a:custGeom>
                  <a:solidFill>
                    <a:srgbClr val="3E447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475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37" name="Freeform 8"/>
                  <p:cNvSpPr/>
                  <p:nvPr>
                    <p:custDataLst>
                      <p:tags r:id="rId105"/>
                    </p:custDataLst>
                  </p:nvPr>
                </p:nvSpPr>
                <p:spPr bwMode="auto">
                  <a:xfrm>
                    <a:off x="4276725" y="3602038"/>
                    <a:ext cx="1084263" cy="695325"/>
                  </a:xfrm>
                  <a:custGeom>
                    <a:avLst/>
                    <a:gdLst>
                      <a:gd name="T0" fmla="*/ 386 w 467"/>
                      <a:gd name="T1" fmla="*/ 294 h 299"/>
                      <a:gd name="T2" fmla="*/ 33 w 467"/>
                      <a:gd name="T3" fmla="*/ 215 h 299"/>
                      <a:gd name="T4" fmla="*/ 4 w 467"/>
                      <a:gd name="T5" fmla="*/ 170 h 299"/>
                      <a:gd name="T6" fmla="*/ 35 w 467"/>
                      <a:gd name="T7" fmla="*/ 33 h 299"/>
                      <a:gd name="T8" fmla="*/ 81 w 467"/>
                      <a:gd name="T9" fmla="*/ 5 h 299"/>
                      <a:gd name="T10" fmla="*/ 433 w 467"/>
                      <a:gd name="T11" fmla="*/ 84 h 299"/>
                      <a:gd name="T12" fmla="*/ 462 w 467"/>
                      <a:gd name="T13" fmla="*/ 130 h 299"/>
                      <a:gd name="T14" fmla="*/ 431 w 467"/>
                      <a:gd name="T15" fmla="*/ 266 h 299"/>
                      <a:gd name="T16" fmla="*/ 386 w 467"/>
                      <a:gd name="T17" fmla="*/ 294 h 2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67" h="299">
                        <a:moveTo>
                          <a:pt x="386" y="294"/>
                        </a:moveTo>
                        <a:cubicBezTo>
                          <a:pt x="33" y="215"/>
                          <a:pt x="33" y="215"/>
                          <a:pt x="33" y="215"/>
                        </a:cubicBezTo>
                        <a:cubicBezTo>
                          <a:pt x="13" y="210"/>
                          <a:pt x="0" y="190"/>
                          <a:pt x="4" y="170"/>
                        </a:cubicBezTo>
                        <a:cubicBezTo>
                          <a:pt x="35" y="33"/>
                          <a:pt x="35" y="33"/>
                          <a:pt x="35" y="33"/>
                        </a:cubicBezTo>
                        <a:cubicBezTo>
                          <a:pt x="40" y="13"/>
                          <a:pt x="60" y="0"/>
                          <a:pt x="81" y="5"/>
                        </a:cubicBezTo>
                        <a:cubicBezTo>
                          <a:pt x="433" y="84"/>
                          <a:pt x="433" y="84"/>
                          <a:pt x="433" y="84"/>
                        </a:cubicBezTo>
                        <a:cubicBezTo>
                          <a:pt x="454" y="89"/>
                          <a:pt x="467" y="109"/>
                          <a:pt x="462" y="130"/>
                        </a:cubicBezTo>
                        <a:cubicBezTo>
                          <a:pt x="431" y="266"/>
                          <a:pt x="431" y="266"/>
                          <a:pt x="431" y="266"/>
                        </a:cubicBezTo>
                        <a:cubicBezTo>
                          <a:pt x="427" y="286"/>
                          <a:pt x="406" y="299"/>
                          <a:pt x="386" y="294"/>
                        </a:cubicBezTo>
                        <a:close/>
                      </a:path>
                    </a:pathLst>
                  </a:custGeom>
                  <a:solidFill>
                    <a:srgbClr val="4B72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38" name="Freeform 9"/>
                  <p:cNvSpPr/>
                  <p:nvPr>
                    <p:custDataLst>
                      <p:tags r:id="rId106"/>
                    </p:custDataLst>
                  </p:nvPr>
                </p:nvSpPr>
                <p:spPr bwMode="auto">
                  <a:xfrm>
                    <a:off x="4386262" y="3690938"/>
                    <a:ext cx="293688" cy="373062"/>
                  </a:xfrm>
                  <a:custGeom>
                    <a:avLst/>
                    <a:gdLst>
                      <a:gd name="T0" fmla="*/ 82 w 127"/>
                      <a:gd name="T1" fmla="*/ 160 h 161"/>
                      <a:gd name="T2" fmla="*/ 13 w 127"/>
                      <a:gd name="T3" fmla="*/ 144 h 161"/>
                      <a:gd name="T4" fmla="*/ 2 w 127"/>
                      <a:gd name="T5" fmla="*/ 126 h 161"/>
                      <a:gd name="T6" fmla="*/ 27 w 127"/>
                      <a:gd name="T7" fmla="*/ 13 h 161"/>
                      <a:gd name="T8" fmla="*/ 45 w 127"/>
                      <a:gd name="T9" fmla="*/ 2 h 161"/>
                      <a:gd name="T10" fmla="*/ 114 w 127"/>
                      <a:gd name="T11" fmla="*/ 17 h 161"/>
                      <a:gd name="T12" fmla="*/ 125 w 127"/>
                      <a:gd name="T13" fmla="*/ 35 h 161"/>
                      <a:gd name="T14" fmla="*/ 99 w 127"/>
                      <a:gd name="T15" fmla="*/ 148 h 161"/>
                      <a:gd name="T16" fmla="*/ 82 w 127"/>
                      <a:gd name="T17" fmla="*/ 160 h 1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27" h="161">
                        <a:moveTo>
                          <a:pt x="82" y="160"/>
                        </a:moveTo>
                        <a:cubicBezTo>
                          <a:pt x="13" y="144"/>
                          <a:pt x="13" y="144"/>
                          <a:pt x="13" y="144"/>
                        </a:cubicBezTo>
                        <a:cubicBezTo>
                          <a:pt x="5" y="142"/>
                          <a:pt x="0" y="134"/>
                          <a:pt x="2" y="126"/>
                        </a:cubicBezTo>
                        <a:cubicBezTo>
                          <a:pt x="27" y="13"/>
                          <a:pt x="27" y="13"/>
                          <a:pt x="27" y="13"/>
                        </a:cubicBezTo>
                        <a:cubicBezTo>
                          <a:pt x="29" y="5"/>
                          <a:pt x="37" y="0"/>
                          <a:pt x="45" y="2"/>
                        </a:cubicBezTo>
                        <a:cubicBezTo>
                          <a:pt x="114" y="17"/>
                          <a:pt x="114" y="17"/>
                          <a:pt x="114" y="17"/>
                        </a:cubicBezTo>
                        <a:cubicBezTo>
                          <a:pt x="122" y="19"/>
                          <a:pt x="127" y="27"/>
                          <a:pt x="125" y="35"/>
                        </a:cubicBezTo>
                        <a:cubicBezTo>
                          <a:pt x="99" y="148"/>
                          <a:pt x="99" y="148"/>
                          <a:pt x="99" y="148"/>
                        </a:cubicBezTo>
                        <a:cubicBezTo>
                          <a:pt x="97" y="156"/>
                          <a:pt x="90" y="161"/>
                          <a:pt x="82" y="160"/>
                        </a:cubicBezTo>
                        <a:close/>
                      </a:path>
                    </a:pathLst>
                  </a:custGeom>
                  <a:solidFill>
                    <a:srgbClr val="3E447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39" name="Freeform 10"/>
                  <p:cNvSpPr/>
                  <p:nvPr>
                    <p:custDataLst>
                      <p:tags r:id="rId107"/>
                    </p:custDataLst>
                  </p:nvPr>
                </p:nvSpPr>
                <p:spPr bwMode="auto">
                  <a:xfrm>
                    <a:off x="2833687" y="4803775"/>
                    <a:ext cx="2924175" cy="2924175"/>
                  </a:xfrm>
                  <a:custGeom>
                    <a:avLst/>
                    <a:gdLst>
                      <a:gd name="T0" fmla="*/ 1189 w 1259"/>
                      <a:gd name="T1" fmla="*/ 755 h 1258"/>
                      <a:gd name="T2" fmla="*/ 504 w 1259"/>
                      <a:gd name="T3" fmla="*/ 1188 h 1258"/>
                      <a:gd name="T4" fmla="*/ 70 w 1259"/>
                      <a:gd name="T5" fmla="*/ 503 h 1258"/>
                      <a:gd name="T6" fmla="*/ 756 w 1259"/>
                      <a:gd name="T7" fmla="*/ 69 h 1258"/>
                      <a:gd name="T8" fmla="*/ 1189 w 1259"/>
                      <a:gd name="T9" fmla="*/ 755 h 12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59" h="1258">
                        <a:moveTo>
                          <a:pt x="1189" y="755"/>
                        </a:moveTo>
                        <a:cubicBezTo>
                          <a:pt x="1120" y="1064"/>
                          <a:pt x="813" y="1258"/>
                          <a:pt x="504" y="1188"/>
                        </a:cubicBezTo>
                        <a:cubicBezTo>
                          <a:pt x="195" y="1119"/>
                          <a:pt x="0" y="812"/>
                          <a:pt x="70" y="503"/>
                        </a:cubicBezTo>
                        <a:cubicBezTo>
                          <a:pt x="140" y="194"/>
                          <a:pt x="447" y="0"/>
                          <a:pt x="756" y="69"/>
                        </a:cubicBezTo>
                        <a:cubicBezTo>
                          <a:pt x="1065" y="139"/>
                          <a:pt x="1259" y="446"/>
                          <a:pt x="1189" y="755"/>
                        </a:cubicBezTo>
                        <a:close/>
                      </a:path>
                    </a:pathLst>
                  </a:custGeom>
                  <a:solidFill>
                    <a:srgbClr val="4B72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40" name="Freeform 11"/>
                  <p:cNvSpPr/>
                  <p:nvPr>
                    <p:custDataLst>
                      <p:tags r:id="rId108"/>
                    </p:custDataLst>
                  </p:nvPr>
                </p:nvSpPr>
                <p:spPr bwMode="auto">
                  <a:xfrm>
                    <a:off x="3227387" y="6081713"/>
                    <a:ext cx="2024063" cy="1265237"/>
                  </a:xfrm>
                  <a:custGeom>
                    <a:avLst/>
                    <a:gdLst>
                      <a:gd name="T0" fmla="*/ 43 w 872"/>
                      <a:gd name="T1" fmla="*/ 0 h 544"/>
                      <a:gd name="T2" fmla="*/ 367 w 872"/>
                      <a:gd name="T3" fmla="*/ 494 h 544"/>
                      <a:gd name="T4" fmla="*/ 872 w 872"/>
                      <a:gd name="T5" fmla="*/ 187 h 544"/>
                      <a:gd name="T6" fmla="*/ 43 w 872"/>
                      <a:gd name="T7" fmla="*/ 0 h 5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872" h="544">
                        <a:moveTo>
                          <a:pt x="43" y="0"/>
                        </a:moveTo>
                        <a:cubicBezTo>
                          <a:pt x="0" y="224"/>
                          <a:pt x="143" y="443"/>
                          <a:pt x="367" y="494"/>
                        </a:cubicBezTo>
                        <a:cubicBezTo>
                          <a:pt x="592" y="544"/>
                          <a:pt x="814" y="407"/>
                          <a:pt x="872" y="187"/>
                        </a:cubicBezTo>
                        <a:lnTo>
                          <a:pt x="43" y="0"/>
                        </a:lnTo>
                        <a:close/>
                      </a:path>
                    </a:pathLst>
                  </a:custGeom>
                  <a:solidFill>
                    <a:srgbClr val="00C5B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5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41" name="Freeform 12"/>
                  <p:cNvSpPr/>
                  <p:nvPr>
                    <p:custDataLst>
                      <p:tags r:id="rId109"/>
                    </p:custDataLst>
                  </p:nvPr>
                </p:nvSpPr>
                <p:spPr bwMode="auto">
                  <a:xfrm>
                    <a:off x="3756025" y="6448425"/>
                    <a:ext cx="276225" cy="277812"/>
                  </a:xfrm>
                  <a:custGeom>
                    <a:avLst/>
                    <a:gdLst>
                      <a:gd name="T0" fmla="*/ 113 w 119"/>
                      <a:gd name="T1" fmla="*/ 71 h 119"/>
                      <a:gd name="T2" fmla="*/ 48 w 119"/>
                      <a:gd name="T3" fmla="*/ 112 h 119"/>
                      <a:gd name="T4" fmla="*/ 7 w 119"/>
                      <a:gd name="T5" fmla="*/ 47 h 119"/>
                      <a:gd name="T6" fmla="*/ 72 w 119"/>
                      <a:gd name="T7" fmla="*/ 6 h 119"/>
                      <a:gd name="T8" fmla="*/ 113 w 119"/>
                      <a:gd name="T9" fmla="*/ 71 h 1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9" h="119">
                        <a:moveTo>
                          <a:pt x="113" y="71"/>
                        </a:moveTo>
                        <a:cubicBezTo>
                          <a:pt x="106" y="100"/>
                          <a:pt x="77" y="119"/>
                          <a:pt x="48" y="112"/>
                        </a:cubicBezTo>
                        <a:cubicBezTo>
                          <a:pt x="18" y="106"/>
                          <a:pt x="0" y="77"/>
                          <a:pt x="7" y="47"/>
                        </a:cubicBezTo>
                        <a:cubicBezTo>
                          <a:pt x="13" y="18"/>
                          <a:pt x="42" y="0"/>
                          <a:pt x="72" y="6"/>
                        </a:cubicBezTo>
                        <a:cubicBezTo>
                          <a:pt x="101" y="13"/>
                          <a:pt x="119" y="42"/>
                          <a:pt x="113" y="71"/>
                        </a:cubicBezTo>
                        <a:close/>
                      </a:path>
                    </a:pathLst>
                  </a:custGeom>
                  <a:solidFill>
                    <a:srgbClr val="8EF5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42" name="Freeform 13"/>
                  <p:cNvSpPr/>
                  <p:nvPr>
                    <p:custDataLst>
                      <p:tags r:id="rId110"/>
                    </p:custDataLst>
                  </p:nvPr>
                </p:nvSpPr>
                <p:spPr bwMode="auto">
                  <a:xfrm>
                    <a:off x="4592637" y="6086475"/>
                    <a:ext cx="125413" cy="125412"/>
                  </a:xfrm>
                  <a:custGeom>
                    <a:avLst/>
                    <a:gdLst>
                      <a:gd name="T0" fmla="*/ 51 w 54"/>
                      <a:gd name="T1" fmla="*/ 32 h 54"/>
                      <a:gd name="T2" fmla="*/ 22 w 54"/>
                      <a:gd name="T3" fmla="*/ 51 h 54"/>
                      <a:gd name="T4" fmla="*/ 3 w 54"/>
                      <a:gd name="T5" fmla="*/ 21 h 54"/>
                      <a:gd name="T6" fmla="*/ 33 w 54"/>
                      <a:gd name="T7" fmla="*/ 3 h 54"/>
                      <a:gd name="T8" fmla="*/ 51 w 54"/>
                      <a:gd name="T9" fmla="*/ 32 h 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4" h="54">
                        <a:moveTo>
                          <a:pt x="51" y="32"/>
                        </a:moveTo>
                        <a:cubicBezTo>
                          <a:pt x="48" y="45"/>
                          <a:pt x="35" y="54"/>
                          <a:pt x="22" y="51"/>
                        </a:cubicBezTo>
                        <a:cubicBezTo>
                          <a:pt x="8" y="48"/>
                          <a:pt x="0" y="35"/>
                          <a:pt x="3" y="21"/>
                        </a:cubicBezTo>
                        <a:cubicBezTo>
                          <a:pt x="6" y="8"/>
                          <a:pt x="19" y="0"/>
                          <a:pt x="33" y="3"/>
                        </a:cubicBezTo>
                        <a:cubicBezTo>
                          <a:pt x="46" y="6"/>
                          <a:pt x="54" y="19"/>
                          <a:pt x="51" y="32"/>
                        </a:cubicBezTo>
                        <a:close/>
                      </a:path>
                    </a:pathLst>
                  </a:custGeom>
                  <a:solidFill>
                    <a:srgbClr val="00C5B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43" name="Freeform 14"/>
                  <p:cNvSpPr/>
                  <p:nvPr>
                    <p:custDataLst>
                      <p:tags r:id="rId111"/>
                    </p:custDataLst>
                  </p:nvPr>
                </p:nvSpPr>
                <p:spPr bwMode="auto">
                  <a:xfrm>
                    <a:off x="4090987" y="5946775"/>
                    <a:ext cx="187325" cy="190500"/>
                  </a:xfrm>
                  <a:custGeom>
                    <a:avLst/>
                    <a:gdLst>
                      <a:gd name="T0" fmla="*/ 77 w 81"/>
                      <a:gd name="T1" fmla="*/ 49 h 82"/>
                      <a:gd name="T2" fmla="*/ 32 w 81"/>
                      <a:gd name="T3" fmla="*/ 77 h 82"/>
                      <a:gd name="T4" fmla="*/ 4 w 81"/>
                      <a:gd name="T5" fmla="*/ 33 h 82"/>
                      <a:gd name="T6" fmla="*/ 49 w 81"/>
                      <a:gd name="T7" fmla="*/ 5 h 82"/>
                      <a:gd name="T8" fmla="*/ 77 w 81"/>
                      <a:gd name="T9" fmla="*/ 49 h 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1" h="82">
                        <a:moveTo>
                          <a:pt x="77" y="49"/>
                        </a:moveTo>
                        <a:cubicBezTo>
                          <a:pt x="72" y="69"/>
                          <a:pt x="52" y="82"/>
                          <a:pt x="32" y="77"/>
                        </a:cubicBezTo>
                        <a:cubicBezTo>
                          <a:pt x="12" y="73"/>
                          <a:pt x="0" y="53"/>
                          <a:pt x="4" y="33"/>
                        </a:cubicBezTo>
                        <a:cubicBezTo>
                          <a:pt x="9" y="13"/>
                          <a:pt x="29" y="0"/>
                          <a:pt x="49" y="5"/>
                        </a:cubicBezTo>
                        <a:cubicBezTo>
                          <a:pt x="69" y="9"/>
                          <a:pt x="81" y="29"/>
                          <a:pt x="77" y="49"/>
                        </a:cubicBezTo>
                        <a:close/>
                      </a:path>
                    </a:pathLst>
                  </a:custGeom>
                  <a:solidFill>
                    <a:srgbClr val="00C5B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44" name="Freeform 15"/>
                  <p:cNvSpPr/>
                  <p:nvPr>
                    <p:custDataLst>
                      <p:tags r:id="rId112"/>
                    </p:custDataLst>
                  </p:nvPr>
                </p:nvSpPr>
                <p:spPr bwMode="auto">
                  <a:xfrm>
                    <a:off x="4237037" y="6904038"/>
                    <a:ext cx="165100" cy="163512"/>
                  </a:xfrm>
                  <a:custGeom>
                    <a:avLst/>
                    <a:gdLst>
                      <a:gd name="T0" fmla="*/ 67 w 71"/>
                      <a:gd name="T1" fmla="*/ 42 h 70"/>
                      <a:gd name="T2" fmla="*/ 29 w 71"/>
                      <a:gd name="T3" fmla="*/ 66 h 70"/>
                      <a:gd name="T4" fmla="*/ 4 w 71"/>
                      <a:gd name="T5" fmla="*/ 28 h 70"/>
                      <a:gd name="T6" fmla="*/ 43 w 71"/>
                      <a:gd name="T7" fmla="*/ 4 h 70"/>
                      <a:gd name="T8" fmla="*/ 67 w 71"/>
                      <a:gd name="T9" fmla="*/ 42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1" h="70">
                        <a:moveTo>
                          <a:pt x="67" y="42"/>
                        </a:moveTo>
                        <a:cubicBezTo>
                          <a:pt x="63" y="59"/>
                          <a:pt x="46" y="70"/>
                          <a:pt x="29" y="66"/>
                        </a:cubicBezTo>
                        <a:cubicBezTo>
                          <a:pt x="11" y="62"/>
                          <a:pt x="0" y="45"/>
                          <a:pt x="4" y="28"/>
                        </a:cubicBezTo>
                        <a:cubicBezTo>
                          <a:pt x="8" y="11"/>
                          <a:pt x="25" y="0"/>
                          <a:pt x="43" y="4"/>
                        </a:cubicBezTo>
                        <a:cubicBezTo>
                          <a:pt x="60" y="8"/>
                          <a:pt x="71" y="25"/>
                          <a:pt x="67" y="42"/>
                        </a:cubicBezTo>
                        <a:close/>
                      </a:path>
                    </a:pathLst>
                  </a:custGeom>
                  <a:solidFill>
                    <a:srgbClr val="F4946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45" name="Freeform 16"/>
                  <p:cNvSpPr/>
                  <p:nvPr>
                    <p:custDataLst>
                      <p:tags r:id="rId113"/>
                    </p:custDataLst>
                  </p:nvPr>
                </p:nvSpPr>
                <p:spPr bwMode="auto">
                  <a:xfrm>
                    <a:off x="4783137" y="6692900"/>
                    <a:ext cx="87313" cy="88900"/>
                  </a:xfrm>
                  <a:custGeom>
                    <a:avLst/>
                    <a:gdLst>
                      <a:gd name="T0" fmla="*/ 35 w 38"/>
                      <a:gd name="T1" fmla="*/ 23 h 38"/>
                      <a:gd name="T2" fmla="*/ 15 w 38"/>
                      <a:gd name="T3" fmla="*/ 36 h 38"/>
                      <a:gd name="T4" fmla="*/ 2 w 38"/>
                      <a:gd name="T5" fmla="*/ 15 h 38"/>
                      <a:gd name="T6" fmla="*/ 22 w 38"/>
                      <a:gd name="T7" fmla="*/ 2 h 38"/>
                      <a:gd name="T8" fmla="*/ 35 w 38"/>
                      <a:gd name="T9" fmla="*/ 23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8" h="38">
                        <a:moveTo>
                          <a:pt x="35" y="23"/>
                        </a:moveTo>
                        <a:cubicBezTo>
                          <a:pt x="33" y="32"/>
                          <a:pt x="24" y="38"/>
                          <a:pt x="15" y="36"/>
                        </a:cubicBezTo>
                        <a:cubicBezTo>
                          <a:pt x="5" y="34"/>
                          <a:pt x="0" y="25"/>
                          <a:pt x="2" y="15"/>
                        </a:cubicBezTo>
                        <a:cubicBezTo>
                          <a:pt x="4" y="6"/>
                          <a:pt x="13" y="0"/>
                          <a:pt x="22" y="2"/>
                        </a:cubicBezTo>
                        <a:cubicBezTo>
                          <a:pt x="32" y="4"/>
                          <a:pt x="38" y="14"/>
                          <a:pt x="35" y="23"/>
                        </a:cubicBezTo>
                        <a:close/>
                      </a:path>
                    </a:pathLst>
                  </a:custGeom>
                  <a:solidFill>
                    <a:srgbClr val="8EF5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46" name="Freeform 17"/>
                  <p:cNvSpPr/>
                  <p:nvPr>
                    <p:custDataLst>
                      <p:tags r:id="rId114"/>
                    </p:custDataLst>
                  </p:nvPr>
                </p:nvSpPr>
                <p:spPr bwMode="auto">
                  <a:xfrm>
                    <a:off x="4448175" y="6572250"/>
                    <a:ext cx="88900" cy="85725"/>
                  </a:xfrm>
                  <a:custGeom>
                    <a:avLst/>
                    <a:gdLst>
                      <a:gd name="T0" fmla="*/ 35 w 38"/>
                      <a:gd name="T1" fmla="*/ 22 h 37"/>
                      <a:gd name="T2" fmla="*/ 15 w 38"/>
                      <a:gd name="T3" fmla="*/ 35 h 37"/>
                      <a:gd name="T4" fmla="*/ 2 w 38"/>
                      <a:gd name="T5" fmla="*/ 15 h 37"/>
                      <a:gd name="T6" fmla="*/ 22 w 38"/>
                      <a:gd name="T7" fmla="*/ 2 h 37"/>
                      <a:gd name="T8" fmla="*/ 35 w 38"/>
                      <a:gd name="T9" fmla="*/ 22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8" h="37">
                        <a:moveTo>
                          <a:pt x="35" y="22"/>
                        </a:moveTo>
                        <a:cubicBezTo>
                          <a:pt x="33" y="32"/>
                          <a:pt x="24" y="37"/>
                          <a:pt x="15" y="35"/>
                        </a:cubicBezTo>
                        <a:cubicBezTo>
                          <a:pt x="5" y="33"/>
                          <a:pt x="0" y="24"/>
                          <a:pt x="2" y="15"/>
                        </a:cubicBezTo>
                        <a:cubicBezTo>
                          <a:pt x="4" y="5"/>
                          <a:pt x="13" y="0"/>
                          <a:pt x="22" y="2"/>
                        </a:cubicBezTo>
                        <a:cubicBezTo>
                          <a:pt x="32" y="4"/>
                          <a:pt x="38" y="13"/>
                          <a:pt x="35" y="22"/>
                        </a:cubicBezTo>
                        <a:close/>
                      </a:path>
                    </a:pathLst>
                  </a:custGeom>
                  <a:solidFill>
                    <a:srgbClr val="8EF5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47" name="Freeform 18"/>
                  <p:cNvSpPr/>
                  <p:nvPr>
                    <p:custDataLst>
                      <p:tags r:id="rId115"/>
                    </p:custDataLst>
                  </p:nvPr>
                </p:nvSpPr>
                <p:spPr bwMode="auto">
                  <a:xfrm>
                    <a:off x="4873625" y="5514975"/>
                    <a:ext cx="190500" cy="188912"/>
                  </a:xfrm>
                  <a:custGeom>
                    <a:avLst/>
                    <a:gdLst>
                      <a:gd name="T0" fmla="*/ 77 w 82"/>
                      <a:gd name="T1" fmla="*/ 49 h 81"/>
                      <a:gd name="T2" fmla="*/ 33 w 82"/>
                      <a:gd name="T3" fmla="*/ 77 h 81"/>
                      <a:gd name="T4" fmla="*/ 5 w 82"/>
                      <a:gd name="T5" fmla="*/ 33 h 81"/>
                      <a:gd name="T6" fmla="*/ 49 w 82"/>
                      <a:gd name="T7" fmla="*/ 5 h 81"/>
                      <a:gd name="T8" fmla="*/ 77 w 82"/>
                      <a:gd name="T9" fmla="*/ 49 h 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2" h="81">
                        <a:moveTo>
                          <a:pt x="77" y="49"/>
                        </a:moveTo>
                        <a:cubicBezTo>
                          <a:pt x="73" y="69"/>
                          <a:pt x="53" y="81"/>
                          <a:pt x="33" y="77"/>
                        </a:cubicBezTo>
                        <a:cubicBezTo>
                          <a:pt x="13" y="72"/>
                          <a:pt x="0" y="53"/>
                          <a:pt x="5" y="33"/>
                        </a:cubicBezTo>
                        <a:cubicBezTo>
                          <a:pt x="9" y="13"/>
                          <a:pt x="29" y="0"/>
                          <a:pt x="49" y="5"/>
                        </a:cubicBezTo>
                        <a:cubicBezTo>
                          <a:pt x="69" y="9"/>
                          <a:pt x="82" y="29"/>
                          <a:pt x="77" y="49"/>
                        </a:cubicBezTo>
                        <a:close/>
                      </a:path>
                    </a:pathLst>
                  </a:custGeom>
                  <a:solidFill>
                    <a:srgbClr val="4BB1D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48" name="Freeform 19"/>
                  <p:cNvSpPr/>
                  <p:nvPr>
                    <p:custDataLst>
                      <p:tags r:id="rId116"/>
                    </p:custDataLst>
                  </p:nvPr>
                </p:nvSpPr>
                <p:spPr bwMode="auto">
                  <a:xfrm>
                    <a:off x="4832350" y="5772150"/>
                    <a:ext cx="471488" cy="473075"/>
                  </a:xfrm>
                  <a:custGeom>
                    <a:avLst/>
                    <a:gdLst>
                      <a:gd name="T0" fmla="*/ 192 w 203"/>
                      <a:gd name="T1" fmla="*/ 122 h 203"/>
                      <a:gd name="T2" fmla="*/ 81 w 203"/>
                      <a:gd name="T3" fmla="*/ 192 h 203"/>
                      <a:gd name="T4" fmla="*/ 11 w 203"/>
                      <a:gd name="T5" fmla="*/ 81 h 203"/>
                      <a:gd name="T6" fmla="*/ 122 w 203"/>
                      <a:gd name="T7" fmla="*/ 11 h 203"/>
                      <a:gd name="T8" fmla="*/ 192 w 203"/>
                      <a:gd name="T9" fmla="*/ 122 h 2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3" h="203">
                        <a:moveTo>
                          <a:pt x="192" y="122"/>
                        </a:moveTo>
                        <a:cubicBezTo>
                          <a:pt x="180" y="172"/>
                          <a:pt x="131" y="203"/>
                          <a:pt x="81" y="192"/>
                        </a:cubicBezTo>
                        <a:cubicBezTo>
                          <a:pt x="31" y="181"/>
                          <a:pt x="0" y="131"/>
                          <a:pt x="11" y="81"/>
                        </a:cubicBezTo>
                        <a:cubicBezTo>
                          <a:pt x="22" y="31"/>
                          <a:pt x="72" y="0"/>
                          <a:pt x="122" y="11"/>
                        </a:cubicBezTo>
                        <a:cubicBezTo>
                          <a:pt x="172" y="22"/>
                          <a:pt x="203" y="72"/>
                          <a:pt x="192" y="122"/>
                        </a:cubicBezTo>
                        <a:close/>
                      </a:path>
                    </a:pathLst>
                  </a:custGeom>
                  <a:solidFill>
                    <a:srgbClr val="4BB1D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</p:grpSp>
            <p:grpSp>
              <p:nvGrpSpPr>
                <p:cNvPr id="149" name="组合 148"/>
                <p:cNvGrpSpPr/>
                <p:nvPr/>
              </p:nvGrpSpPr>
              <p:grpSpPr>
                <a:xfrm>
                  <a:off x="1207" y="4103"/>
                  <a:ext cx="3830" cy="7802"/>
                  <a:chOff x="766762" y="2605088"/>
                  <a:chExt cx="2432050" cy="4954587"/>
                </a:xfrm>
              </p:grpSpPr>
              <p:sp>
                <p:nvSpPr>
                  <p:cNvPr id="196" name="Freeform 20"/>
                  <p:cNvSpPr>
                    <a:spLocks noEditPoints="1"/>
                  </p:cNvSpPr>
                  <p:nvPr>
                    <p:custDataLst>
                      <p:tags r:id="rId64"/>
                    </p:custDataLst>
                  </p:nvPr>
                </p:nvSpPr>
                <p:spPr bwMode="auto">
                  <a:xfrm>
                    <a:off x="766762" y="2605088"/>
                    <a:ext cx="2432050" cy="4954587"/>
                  </a:xfrm>
                  <a:custGeom>
                    <a:avLst/>
                    <a:gdLst>
                      <a:gd name="T0" fmla="*/ 654 w 1047"/>
                      <a:gd name="T1" fmla="*/ 2132 h 2132"/>
                      <a:gd name="T2" fmla="*/ 0 w 1047"/>
                      <a:gd name="T3" fmla="*/ 128 h 2132"/>
                      <a:gd name="T4" fmla="*/ 394 w 1047"/>
                      <a:gd name="T5" fmla="*/ 0 h 2132"/>
                      <a:gd name="T6" fmla="*/ 1047 w 1047"/>
                      <a:gd name="T7" fmla="*/ 2004 h 2132"/>
                      <a:gd name="T8" fmla="*/ 654 w 1047"/>
                      <a:gd name="T9" fmla="*/ 2132 h 2132"/>
                      <a:gd name="T10" fmla="*/ 241 w 1047"/>
                      <a:gd name="T11" fmla="*/ 158 h 2132"/>
                      <a:gd name="T12" fmla="*/ 236 w 1047"/>
                      <a:gd name="T13" fmla="*/ 159 h 2132"/>
                      <a:gd name="T14" fmla="*/ 226 w 1047"/>
                      <a:gd name="T15" fmla="*/ 179 h 2132"/>
                      <a:gd name="T16" fmla="*/ 246 w 1047"/>
                      <a:gd name="T17" fmla="*/ 190 h 2132"/>
                      <a:gd name="T18" fmla="*/ 256 w 1047"/>
                      <a:gd name="T19" fmla="*/ 182 h 2132"/>
                      <a:gd name="T20" fmla="*/ 257 w 1047"/>
                      <a:gd name="T21" fmla="*/ 169 h 2132"/>
                      <a:gd name="T22" fmla="*/ 241 w 1047"/>
                      <a:gd name="T23" fmla="*/ 158 h 21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047" h="2132">
                        <a:moveTo>
                          <a:pt x="654" y="2132"/>
                        </a:moveTo>
                        <a:cubicBezTo>
                          <a:pt x="0" y="128"/>
                          <a:pt x="0" y="128"/>
                          <a:pt x="0" y="128"/>
                        </a:cubicBezTo>
                        <a:cubicBezTo>
                          <a:pt x="394" y="0"/>
                          <a:pt x="394" y="0"/>
                          <a:pt x="394" y="0"/>
                        </a:cubicBezTo>
                        <a:cubicBezTo>
                          <a:pt x="1047" y="2004"/>
                          <a:pt x="1047" y="2004"/>
                          <a:pt x="1047" y="2004"/>
                        </a:cubicBezTo>
                        <a:lnTo>
                          <a:pt x="654" y="2132"/>
                        </a:lnTo>
                        <a:close/>
                        <a:moveTo>
                          <a:pt x="241" y="158"/>
                        </a:moveTo>
                        <a:cubicBezTo>
                          <a:pt x="240" y="158"/>
                          <a:pt x="238" y="158"/>
                          <a:pt x="236" y="159"/>
                        </a:cubicBezTo>
                        <a:cubicBezTo>
                          <a:pt x="228" y="162"/>
                          <a:pt x="223" y="171"/>
                          <a:pt x="226" y="179"/>
                        </a:cubicBezTo>
                        <a:cubicBezTo>
                          <a:pt x="229" y="188"/>
                          <a:pt x="238" y="192"/>
                          <a:pt x="246" y="190"/>
                        </a:cubicBezTo>
                        <a:cubicBezTo>
                          <a:pt x="251" y="188"/>
                          <a:pt x="254" y="185"/>
                          <a:pt x="256" y="182"/>
                        </a:cubicBezTo>
                        <a:cubicBezTo>
                          <a:pt x="258" y="178"/>
                          <a:pt x="258" y="173"/>
                          <a:pt x="257" y="169"/>
                        </a:cubicBezTo>
                        <a:cubicBezTo>
                          <a:pt x="255" y="163"/>
                          <a:pt x="248" y="158"/>
                          <a:pt x="241" y="15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97" name="Freeform 21"/>
                  <p:cNvSpPr>
                    <a:spLocks noEditPoints="1"/>
                  </p:cNvSpPr>
                  <p:nvPr>
                    <p:custDataLst>
                      <p:tags r:id="rId65"/>
                    </p:custDataLst>
                  </p:nvPr>
                </p:nvSpPr>
                <p:spPr bwMode="auto">
                  <a:xfrm>
                    <a:off x="892175" y="2728913"/>
                    <a:ext cx="2181225" cy="4705350"/>
                  </a:xfrm>
                  <a:custGeom>
                    <a:avLst/>
                    <a:gdLst>
                      <a:gd name="T0" fmla="*/ 939 w 939"/>
                      <a:gd name="T1" fmla="*/ 1924 h 2025"/>
                      <a:gd name="T2" fmla="*/ 312 w 939"/>
                      <a:gd name="T3" fmla="*/ 0 h 2025"/>
                      <a:gd name="T4" fmla="*/ 0 w 939"/>
                      <a:gd name="T5" fmla="*/ 102 h 2025"/>
                      <a:gd name="T6" fmla="*/ 627 w 939"/>
                      <a:gd name="T7" fmla="*/ 2025 h 2025"/>
                      <a:gd name="T8" fmla="*/ 939 w 939"/>
                      <a:gd name="T9" fmla="*/ 1924 h 2025"/>
                      <a:gd name="T10" fmla="*/ 179 w 939"/>
                      <a:gd name="T11" fmla="*/ 96 h 2025"/>
                      <a:gd name="T12" fmla="*/ 213 w 939"/>
                      <a:gd name="T13" fmla="*/ 113 h 2025"/>
                      <a:gd name="T14" fmla="*/ 196 w 939"/>
                      <a:gd name="T15" fmla="*/ 146 h 2025"/>
                      <a:gd name="T16" fmla="*/ 162 w 939"/>
                      <a:gd name="T17" fmla="*/ 129 h 2025"/>
                      <a:gd name="T18" fmla="*/ 179 w 939"/>
                      <a:gd name="T19" fmla="*/ 96 h 20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939" h="2025">
                        <a:moveTo>
                          <a:pt x="939" y="1924"/>
                        </a:moveTo>
                        <a:cubicBezTo>
                          <a:pt x="312" y="0"/>
                          <a:pt x="312" y="0"/>
                          <a:pt x="312" y="0"/>
                        </a:cubicBezTo>
                        <a:cubicBezTo>
                          <a:pt x="0" y="102"/>
                          <a:pt x="0" y="102"/>
                          <a:pt x="0" y="102"/>
                        </a:cubicBezTo>
                        <a:cubicBezTo>
                          <a:pt x="627" y="2025"/>
                          <a:pt x="627" y="2025"/>
                          <a:pt x="627" y="2025"/>
                        </a:cubicBezTo>
                        <a:lnTo>
                          <a:pt x="939" y="1924"/>
                        </a:lnTo>
                        <a:close/>
                        <a:moveTo>
                          <a:pt x="179" y="96"/>
                        </a:moveTo>
                        <a:cubicBezTo>
                          <a:pt x="193" y="92"/>
                          <a:pt x="208" y="99"/>
                          <a:pt x="213" y="113"/>
                        </a:cubicBezTo>
                        <a:cubicBezTo>
                          <a:pt x="217" y="127"/>
                          <a:pt x="210" y="142"/>
                          <a:pt x="196" y="146"/>
                        </a:cubicBezTo>
                        <a:cubicBezTo>
                          <a:pt x="182" y="151"/>
                          <a:pt x="167" y="143"/>
                          <a:pt x="162" y="129"/>
                        </a:cubicBezTo>
                        <a:cubicBezTo>
                          <a:pt x="158" y="116"/>
                          <a:pt x="165" y="101"/>
                          <a:pt x="179" y="96"/>
                        </a:cubicBezTo>
                        <a:close/>
                      </a:path>
                    </a:pathLst>
                  </a:custGeom>
                  <a:solidFill>
                    <a:srgbClr val="00C5B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98" name="Freeform 22"/>
                  <p:cNvSpPr/>
                  <p:nvPr>
                    <p:custDataLst>
                      <p:tags r:id="rId66"/>
                    </p:custDataLst>
                  </p:nvPr>
                </p:nvSpPr>
                <p:spPr bwMode="auto">
                  <a:xfrm>
                    <a:off x="2836862" y="7088188"/>
                    <a:ext cx="139700" cy="74612"/>
                  </a:xfrm>
                  <a:custGeom>
                    <a:avLst/>
                    <a:gdLst>
                      <a:gd name="T0" fmla="*/ 0 w 88"/>
                      <a:gd name="T1" fmla="*/ 26 h 47"/>
                      <a:gd name="T2" fmla="*/ 82 w 88"/>
                      <a:gd name="T3" fmla="*/ 0 h 47"/>
                      <a:gd name="T4" fmla="*/ 88 w 88"/>
                      <a:gd name="T5" fmla="*/ 21 h 47"/>
                      <a:gd name="T6" fmla="*/ 7 w 88"/>
                      <a:gd name="T7" fmla="*/ 47 h 47"/>
                      <a:gd name="T8" fmla="*/ 0 w 88"/>
                      <a:gd name="T9" fmla="*/ 26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47">
                        <a:moveTo>
                          <a:pt x="0" y="26"/>
                        </a:moveTo>
                        <a:lnTo>
                          <a:pt x="82" y="0"/>
                        </a:lnTo>
                        <a:lnTo>
                          <a:pt x="88" y="21"/>
                        </a:lnTo>
                        <a:lnTo>
                          <a:pt x="7" y="47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99" name="Freeform 23"/>
                  <p:cNvSpPr/>
                  <p:nvPr>
                    <p:custDataLst>
                      <p:tags r:id="rId67"/>
                    </p:custDataLst>
                  </p:nvPr>
                </p:nvSpPr>
                <p:spPr bwMode="auto">
                  <a:xfrm>
                    <a:off x="2798762" y="6972300"/>
                    <a:ext cx="139700" cy="71437"/>
                  </a:xfrm>
                  <a:custGeom>
                    <a:avLst/>
                    <a:gdLst>
                      <a:gd name="T0" fmla="*/ 0 w 88"/>
                      <a:gd name="T1" fmla="*/ 26 h 45"/>
                      <a:gd name="T2" fmla="*/ 82 w 88"/>
                      <a:gd name="T3" fmla="*/ 0 h 45"/>
                      <a:gd name="T4" fmla="*/ 88 w 88"/>
                      <a:gd name="T5" fmla="*/ 19 h 45"/>
                      <a:gd name="T6" fmla="*/ 6 w 88"/>
                      <a:gd name="T7" fmla="*/ 45 h 45"/>
                      <a:gd name="T8" fmla="*/ 0 w 88"/>
                      <a:gd name="T9" fmla="*/ 26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45">
                        <a:moveTo>
                          <a:pt x="0" y="26"/>
                        </a:moveTo>
                        <a:lnTo>
                          <a:pt x="82" y="0"/>
                        </a:lnTo>
                        <a:lnTo>
                          <a:pt x="88" y="19"/>
                        </a:lnTo>
                        <a:lnTo>
                          <a:pt x="6" y="45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00" name="Freeform 24"/>
                  <p:cNvSpPr/>
                  <p:nvPr>
                    <p:custDataLst>
                      <p:tags r:id="rId68"/>
                    </p:custDataLst>
                  </p:nvPr>
                </p:nvSpPr>
                <p:spPr bwMode="auto">
                  <a:xfrm>
                    <a:off x="2759075" y="6853238"/>
                    <a:ext cx="142875" cy="74612"/>
                  </a:xfrm>
                  <a:custGeom>
                    <a:avLst/>
                    <a:gdLst>
                      <a:gd name="T0" fmla="*/ 0 w 90"/>
                      <a:gd name="T1" fmla="*/ 27 h 47"/>
                      <a:gd name="T2" fmla="*/ 82 w 90"/>
                      <a:gd name="T3" fmla="*/ 0 h 47"/>
                      <a:gd name="T4" fmla="*/ 90 w 90"/>
                      <a:gd name="T5" fmla="*/ 21 h 47"/>
                      <a:gd name="T6" fmla="*/ 8 w 90"/>
                      <a:gd name="T7" fmla="*/ 47 h 47"/>
                      <a:gd name="T8" fmla="*/ 0 w 90"/>
                      <a:gd name="T9" fmla="*/ 27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0" h="47">
                        <a:moveTo>
                          <a:pt x="0" y="27"/>
                        </a:moveTo>
                        <a:lnTo>
                          <a:pt x="82" y="0"/>
                        </a:lnTo>
                        <a:lnTo>
                          <a:pt x="90" y="21"/>
                        </a:lnTo>
                        <a:lnTo>
                          <a:pt x="8" y="47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01" name="Freeform 25"/>
                  <p:cNvSpPr/>
                  <p:nvPr>
                    <p:custDataLst>
                      <p:tags r:id="rId69"/>
                    </p:custDataLst>
                  </p:nvPr>
                </p:nvSpPr>
                <p:spPr bwMode="auto">
                  <a:xfrm>
                    <a:off x="2722562" y="6737350"/>
                    <a:ext cx="139700" cy="74612"/>
                  </a:xfrm>
                  <a:custGeom>
                    <a:avLst/>
                    <a:gdLst>
                      <a:gd name="T0" fmla="*/ 0 w 88"/>
                      <a:gd name="T1" fmla="*/ 26 h 47"/>
                      <a:gd name="T2" fmla="*/ 82 w 88"/>
                      <a:gd name="T3" fmla="*/ 0 h 47"/>
                      <a:gd name="T4" fmla="*/ 88 w 88"/>
                      <a:gd name="T5" fmla="*/ 20 h 47"/>
                      <a:gd name="T6" fmla="*/ 6 w 88"/>
                      <a:gd name="T7" fmla="*/ 47 h 47"/>
                      <a:gd name="T8" fmla="*/ 0 w 88"/>
                      <a:gd name="T9" fmla="*/ 26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47">
                        <a:moveTo>
                          <a:pt x="0" y="26"/>
                        </a:moveTo>
                        <a:lnTo>
                          <a:pt x="82" y="0"/>
                        </a:lnTo>
                        <a:lnTo>
                          <a:pt x="88" y="20"/>
                        </a:lnTo>
                        <a:lnTo>
                          <a:pt x="6" y="47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02" name="Freeform 26"/>
                  <p:cNvSpPr/>
                  <p:nvPr>
                    <p:custDataLst>
                      <p:tags r:id="rId70"/>
                    </p:custDataLst>
                  </p:nvPr>
                </p:nvSpPr>
                <p:spPr bwMode="auto">
                  <a:xfrm>
                    <a:off x="2506662" y="6621463"/>
                    <a:ext cx="317500" cy="131762"/>
                  </a:xfrm>
                  <a:custGeom>
                    <a:avLst/>
                    <a:gdLst>
                      <a:gd name="T0" fmla="*/ 0 w 200"/>
                      <a:gd name="T1" fmla="*/ 63 h 83"/>
                      <a:gd name="T2" fmla="*/ 193 w 200"/>
                      <a:gd name="T3" fmla="*/ 0 h 83"/>
                      <a:gd name="T4" fmla="*/ 200 w 200"/>
                      <a:gd name="T5" fmla="*/ 19 h 83"/>
                      <a:gd name="T6" fmla="*/ 6 w 200"/>
                      <a:gd name="T7" fmla="*/ 83 h 83"/>
                      <a:gd name="T8" fmla="*/ 0 w 200"/>
                      <a:gd name="T9" fmla="*/ 63 h 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0" h="83">
                        <a:moveTo>
                          <a:pt x="0" y="63"/>
                        </a:moveTo>
                        <a:lnTo>
                          <a:pt x="193" y="0"/>
                        </a:lnTo>
                        <a:lnTo>
                          <a:pt x="200" y="19"/>
                        </a:lnTo>
                        <a:lnTo>
                          <a:pt x="6" y="83"/>
                        </a:lnTo>
                        <a:lnTo>
                          <a:pt x="0" y="63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03" name="Freeform 27"/>
                  <p:cNvSpPr/>
                  <p:nvPr>
                    <p:custDataLst>
                      <p:tags r:id="rId71"/>
                    </p:custDataLst>
                  </p:nvPr>
                </p:nvSpPr>
                <p:spPr bwMode="auto">
                  <a:xfrm>
                    <a:off x="2647950" y="6507163"/>
                    <a:ext cx="139700" cy="74612"/>
                  </a:xfrm>
                  <a:custGeom>
                    <a:avLst/>
                    <a:gdLst>
                      <a:gd name="T0" fmla="*/ 0 w 88"/>
                      <a:gd name="T1" fmla="*/ 28 h 47"/>
                      <a:gd name="T2" fmla="*/ 82 w 88"/>
                      <a:gd name="T3" fmla="*/ 0 h 47"/>
                      <a:gd name="T4" fmla="*/ 88 w 88"/>
                      <a:gd name="T5" fmla="*/ 21 h 47"/>
                      <a:gd name="T6" fmla="*/ 6 w 88"/>
                      <a:gd name="T7" fmla="*/ 47 h 47"/>
                      <a:gd name="T8" fmla="*/ 0 w 88"/>
                      <a:gd name="T9" fmla="*/ 28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47">
                        <a:moveTo>
                          <a:pt x="0" y="28"/>
                        </a:moveTo>
                        <a:lnTo>
                          <a:pt x="82" y="0"/>
                        </a:lnTo>
                        <a:lnTo>
                          <a:pt x="88" y="21"/>
                        </a:lnTo>
                        <a:lnTo>
                          <a:pt x="6" y="47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04" name="Freeform 28"/>
                  <p:cNvSpPr/>
                  <p:nvPr>
                    <p:custDataLst>
                      <p:tags r:id="rId72"/>
                    </p:custDataLst>
                  </p:nvPr>
                </p:nvSpPr>
                <p:spPr bwMode="auto">
                  <a:xfrm>
                    <a:off x="2608262" y="6391275"/>
                    <a:ext cx="142875" cy="74612"/>
                  </a:xfrm>
                  <a:custGeom>
                    <a:avLst/>
                    <a:gdLst>
                      <a:gd name="T0" fmla="*/ 0 w 90"/>
                      <a:gd name="T1" fmla="*/ 26 h 47"/>
                      <a:gd name="T2" fmla="*/ 82 w 90"/>
                      <a:gd name="T3" fmla="*/ 0 h 47"/>
                      <a:gd name="T4" fmla="*/ 90 w 90"/>
                      <a:gd name="T5" fmla="*/ 20 h 47"/>
                      <a:gd name="T6" fmla="*/ 8 w 90"/>
                      <a:gd name="T7" fmla="*/ 47 h 47"/>
                      <a:gd name="T8" fmla="*/ 0 w 90"/>
                      <a:gd name="T9" fmla="*/ 26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0" h="47">
                        <a:moveTo>
                          <a:pt x="0" y="26"/>
                        </a:moveTo>
                        <a:lnTo>
                          <a:pt x="82" y="0"/>
                        </a:lnTo>
                        <a:lnTo>
                          <a:pt x="90" y="20"/>
                        </a:lnTo>
                        <a:lnTo>
                          <a:pt x="8" y="47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05" name="Freeform 29"/>
                  <p:cNvSpPr/>
                  <p:nvPr>
                    <p:custDataLst>
                      <p:tags r:id="rId73"/>
                    </p:custDataLst>
                  </p:nvPr>
                </p:nvSpPr>
                <p:spPr bwMode="auto">
                  <a:xfrm>
                    <a:off x="2571750" y="6275388"/>
                    <a:ext cx="139700" cy="73025"/>
                  </a:xfrm>
                  <a:custGeom>
                    <a:avLst/>
                    <a:gdLst>
                      <a:gd name="T0" fmla="*/ 0 w 88"/>
                      <a:gd name="T1" fmla="*/ 26 h 46"/>
                      <a:gd name="T2" fmla="*/ 82 w 88"/>
                      <a:gd name="T3" fmla="*/ 0 h 46"/>
                      <a:gd name="T4" fmla="*/ 88 w 88"/>
                      <a:gd name="T5" fmla="*/ 19 h 46"/>
                      <a:gd name="T6" fmla="*/ 6 w 88"/>
                      <a:gd name="T7" fmla="*/ 46 h 46"/>
                      <a:gd name="T8" fmla="*/ 0 w 88"/>
                      <a:gd name="T9" fmla="*/ 26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46">
                        <a:moveTo>
                          <a:pt x="0" y="26"/>
                        </a:moveTo>
                        <a:lnTo>
                          <a:pt x="82" y="0"/>
                        </a:lnTo>
                        <a:lnTo>
                          <a:pt x="88" y="19"/>
                        </a:lnTo>
                        <a:lnTo>
                          <a:pt x="6" y="46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06" name="Freeform 30"/>
                  <p:cNvSpPr/>
                  <p:nvPr>
                    <p:custDataLst>
                      <p:tags r:id="rId74"/>
                    </p:custDataLst>
                  </p:nvPr>
                </p:nvSpPr>
                <p:spPr bwMode="auto">
                  <a:xfrm>
                    <a:off x="2535237" y="6156325"/>
                    <a:ext cx="138113" cy="74612"/>
                  </a:xfrm>
                  <a:custGeom>
                    <a:avLst/>
                    <a:gdLst>
                      <a:gd name="T0" fmla="*/ 0 w 87"/>
                      <a:gd name="T1" fmla="*/ 28 h 47"/>
                      <a:gd name="T2" fmla="*/ 80 w 87"/>
                      <a:gd name="T3" fmla="*/ 0 h 47"/>
                      <a:gd name="T4" fmla="*/ 87 w 87"/>
                      <a:gd name="T5" fmla="*/ 20 h 47"/>
                      <a:gd name="T6" fmla="*/ 5 w 87"/>
                      <a:gd name="T7" fmla="*/ 47 h 47"/>
                      <a:gd name="T8" fmla="*/ 0 w 87"/>
                      <a:gd name="T9" fmla="*/ 28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7" h="47">
                        <a:moveTo>
                          <a:pt x="0" y="28"/>
                        </a:moveTo>
                        <a:lnTo>
                          <a:pt x="80" y="0"/>
                        </a:lnTo>
                        <a:lnTo>
                          <a:pt x="87" y="20"/>
                        </a:lnTo>
                        <a:lnTo>
                          <a:pt x="5" y="47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07" name="Freeform 31"/>
                  <p:cNvSpPr/>
                  <p:nvPr>
                    <p:custDataLst>
                      <p:tags r:id="rId75"/>
                    </p:custDataLst>
                  </p:nvPr>
                </p:nvSpPr>
                <p:spPr bwMode="auto">
                  <a:xfrm>
                    <a:off x="2317750" y="6040438"/>
                    <a:ext cx="315913" cy="131762"/>
                  </a:xfrm>
                  <a:custGeom>
                    <a:avLst/>
                    <a:gdLst>
                      <a:gd name="T0" fmla="*/ 0 w 199"/>
                      <a:gd name="T1" fmla="*/ 63 h 83"/>
                      <a:gd name="T2" fmla="*/ 194 w 199"/>
                      <a:gd name="T3" fmla="*/ 0 h 83"/>
                      <a:gd name="T4" fmla="*/ 199 w 199"/>
                      <a:gd name="T5" fmla="*/ 20 h 83"/>
                      <a:gd name="T6" fmla="*/ 6 w 199"/>
                      <a:gd name="T7" fmla="*/ 83 h 83"/>
                      <a:gd name="T8" fmla="*/ 0 w 199"/>
                      <a:gd name="T9" fmla="*/ 63 h 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9" h="83">
                        <a:moveTo>
                          <a:pt x="0" y="63"/>
                        </a:moveTo>
                        <a:lnTo>
                          <a:pt x="194" y="0"/>
                        </a:lnTo>
                        <a:lnTo>
                          <a:pt x="199" y="20"/>
                        </a:lnTo>
                        <a:lnTo>
                          <a:pt x="6" y="83"/>
                        </a:lnTo>
                        <a:lnTo>
                          <a:pt x="0" y="63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08" name="Freeform 32"/>
                  <p:cNvSpPr/>
                  <p:nvPr>
                    <p:custDataLst>
                      <p:tags r:id="rId76"/>
                    </p:custDataLst>
                  </p:nvPr>
                </p:nvSpPr>
                <p:spPr bwMode="auto">
                  <a:xfrm>
                    <a:off x="2457450" y="5929313"/>
                    <a:ext cx="142875" cy="73025"/>
                  </a:xfrm>
                  <a:custGeom>
                    <a:avLst/>
                    <a:gdLst>
                      <a:gd name="T0" fmla="*/ 0 w 90"/>
                      <a:gd name="T1" fmla="*/ 26 h 46"/>
                      <a:gd name="T2" fmla="*/ 82 w 90"/>
                      <a:gd name="T3" fmla="*/ 0 h 46"/>
                      <a:gd name="T4" fmla="*/ 90 w 90"/>
                      <a:gd name="T5" fmla="*/ 20 h 46"/>
                      <a:gd name="T6" fmla="*/ 8 w 90"/>
                      <a:gd name="T7" fmla="*/ 46 h 46"/>
                      <a:gd name="T8" fmla="*/ 0 w 90"/>
                      <a:gd name="T9" fmla="*/ 26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0" h="46">
                        <a:moveTo>
                          <a:pt x="0" y="26"/>
                        </a:moveTo>
                        <a:lnTo>
                          <a:pt x="82" y="0"/>
                        </a:lnTo>
                        <a:lnTo>
                          <a:pt x="90" y="20"/>
                        </a:lnTo>
                        <a:lnTo>
                          <a:pt x="8" y="46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09" name="Freeform 33"/>
                  <p:cNvSpPr/>
                  <p:nvPr>
                    <p:custDataLst>
                      <p:tags r:id="rId77"/>
                    </p:custDataLst>
                  </p:nvPr>
                </p:nvSpPr>
                <p:spPr bwMode="auto">
                  <a:xfrm>
                    <a:off x="2420937" y="5811838"/>
                    <a:ext cx="139700" cy="73025"/>
                  </a:xfrm>
                  <a:custGeom>
                    <a:avLst/>
                    <a:gdLst>
                      <a:gd name="T0" fmla="*/ 0 w 88"/>
                      <a:gd name="T1" fmla="*/ 27 h 46"/>
                      <a:gd name="T2" fmla="*/ 82 w 88"/>
                      <a:gd name="T3" fmla="*/ 0 h 46"/>
                      <a:gd name="T4" fmla="*/ 88 w 88"/>
                      <a:gd name="T5" fmla="*/ 19 h 46"/>
                      <a:gd name="T6" fmla="*/ 7 w 88"/>
                      <a:gd name="T7" fmla="*/ 46 h 46"/>
                      <a:gd name="T8" fmla="*/ 0 w 88"/>
                      <a:gd name="T9" fmla="*/ 27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46">
                        <a:moveTo>
                          <a:pt x="0" y="27"/>
                        </a:moveTo>
                        <a:lnTo>
                          <a:pt x="82" y="0"/>
                        </a:lnTo>
                        <a:lnTo>
                          <a:pt x="88" y="19"/>
                        </a:lnTo>
                        <a:lnTo>
                          <a:pt x="7" y="46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10" name="Freeform 34"/>
                  <p:cNvSpPr/>
                  <p:nvPr>
                    <p:custDataLst>
                      <p:tags r:id="rId78"/>
                    </p:custDataLst>
                  </p:nvPr>
                </p:nvSpPr>
                <p:spPr bwMode="auto">
                  <a:xfrm>
                    <a:off x="2382837" y="5694363"/>
                    <a:ext cx="139700" cy="73025"/>
                  </a:xfrm>
                  <a:custGeom>
                    <a:avLst/>
                    <a:gdLst>
                      <a:gd name="T0" fmla="*/ 0 w 88"/>
                      <a:gd name="T1" fmla="*/ 26 h 46"/>
                      <a:gd name="T2" fmla="*/ 81 w 88"/>
                      <a:gd name="T3" fmla="*/ 0 h 46"/>
                      <a:gd name="T4" fmla="*/ 88 w 88"/>
                      <a:gd name="T5" fmla="*/ 20 h 46"/>
                      <a:gd name="T6" fmla="*/ 6 w 88"/>
                      <a:gd name="T7" fmla="*/ 46 h 46"/>
                      <a:gd name="T8" fmla="*/ 0 w 88"/>
                      <a:gd name="T9" fmla="*/ 26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46">
                        <a:moveTo>
                          <a:pt x="0" y="26"/>
                        </a:moveTo>
                        <a:lnTo>
                          <a:pt x="81" y="0"/>
                        </a:lnTo>
                        <a:lnTo>
                          <a:pt x="88" y="20"/>
                        </a:lnTo>
                        <a:lnTo>
                          <a:pt x="6" y="46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11" name="Freeform 35"/>
                  <p:cNvSpPr/>
                  <p:nvPr>
                    <p:custDataLst>
                      <p:tags r:id="rId79"/>
                    </p:custDataLst>
                  </p:nvPr>
                </p:nvSpPr>
                <p:spPr bwMode="auto">
                  <a:xfrm>
                    <a:off x="2344737" y="5576888"/>
                    <a:ext cx="138113" cy="74612"/>
                  </a:xfrm>
                  <a:custGeom>
                    <a:avLst/>
                    <a:gdLst>
                      <a:gd name="T0" fmla="*/ 0 w 87"/>
                      <a:gd name="T1" fmla="*/ 27 h 47"/>
                      <a:gd name="T2" fmla="*/ 81 w 87"/>
                      <a:gd name="T3" fmla="*/ 0 h 47"/>
                      <a:gd name="T4" fmla="*/ 87 w 87"/>
                      <a:gd name="T5" fmla="*/ 21 h 47"/>
                      <a:gd name="T6" fmla="*/ 7 w 87"/>
                      <a:gd name="T7" fmla="*/ 47 h 47"/>
                      <a:gd name="T8" fmla="*/ 0 w 87"/>
                      <a:gd name="T9" fmla="*/ 27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7" h="47">
                        <a:moveTo>
                          <a:pt x="0" y="27"/>
                        </a:moveTo>
                        <a:lnTo>
                          <a:pt x="81" y="0"/>
                        </a:lnTo>
                        <a:lnTo>
                          <a:pt x="87" y="21"/>
                        </a:lnTo>
                        <a:lnTo>
                          <a:pt x="7" y="47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12" name="Freeform 36"/>
                  <p:cNvSpPr/>
                  <p:nvPr>
                    <p:custDataLst>
                      <p:tags r:id="rId80"/>
                    </p:custDataLst>
                  </p:nvPr>
                </p:nvSpPr>
                <p:spPr bwMode="auto">
                  <a:xfrm>
                    <a:off x="2127250" y="5461000"/>
                    <a:ext cx="319088" cy="133350"/>
                  </a:xfrm>
                  <a:custGeom>
                    <a:avLst/>
                    <a:gdLst>
                      <a:gd name="T0" fmla="*/ 0 w 201"/>
                      <a:gd name="T1" fmla="*/ 63 h 84"/>
                      <a:gd name="T2" fmla="*/ 195 w 201"/>
                      <a:gd name="T3" fmla="*/ 0 h 84"/>
                      <a:gd name="T4" fmla="*/ 201 w 201"/>
                      <a:gd name="T5" fmla="*/ 19 h 84"/>
                      <a:gd name="T6" fmla="*/ 8 w 201"/>
                      <a:gd name="T7" fmla="*/ 84 h 84"/>
                      <a:gd name="T8" fmla="*/ 0 w 201"/>
                      <a:gd name="T9" fmla="*/ 63 h 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1" h="84">
                        <a:moveTo>
                          <a:pt x="0" y="63"/>
                        </a:moveTo>
                        <a:lnTo>
                          <a:pt x="195" y="0"/>
                        </a:lnTo>
                        <a:lnTo>
                          <a:pt x="201" y="19"/>
                        </a:lnTo>
                        <a:lnTo>
                          <a:pt x="8" y="84"/>
                        </a:lnTo>
                        <a:lnTo>
                          <a:pt x="0" y="63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13" name="Freeform 37"/>
                  <p:cNvSpPr/>
                  <p:nvPr>
                    <p:custDataLst>
                      <p:tags r:id="rId81"/>
                    </p:custDataLst>
                  </p:nvPr>
                </p:nvSpPr>
                <p:spPr bwMode="auto">
                  <a:xfrm>
                    <a:off x="2270125" y="5348288"/>
                    <a:ext cx="139700" cy="73025"/>
                  </a:xfrm>
                  <a:custGeom>
                    <a:avLst/>
                    <a:gdLst>
                      <a:gd name="T0" fmla="*/ 0 w 88"/>
                      <a:gd name="T1" fmla="*/ 27 h 46"/>
                      <a:gd name="T2" fmla="*/ 82 w 88"/>
                      <a:gd name="T3" fmla="*/ 0 h 46"/>
                      <a:gd name="T4" fmla="*/ 88 w 88"/>
                      <a:gd name="T5" fmla="*/ 20 h 46"/>
                      <a:gd name="T6" fmla="*/ 7 w 88"/>
                      <a:gd name="T7" fmla="*/ 46 h 46"/>
                      <a:gd name="T8" fmla="*/ 0 w 88"/>
                      <a:gd name="T9" fmla="*/ 27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46">
                        <a:moveTo>
                          <a:pt x="0" y="27"/>
                        </a:moveTo>
                        <a:lnTo>
                          <a:pt x="82" y="0"/>
                        </a:lnTo>
                        <a:lnTo>
                          <a:pt x="88" y="20"/>
                        </a:lnTo>
                        <a:lnTo>
                          <a:pt x="7" y="46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14" name="Freeform 38"/>
                  <p:cNvSpPr/>
                  <p:nvPr>
                    <p:custDataLst>
                      <p:tags r:id="rId82"/>
                    </p:custDataLst>
                  </p:nvPr>
                </p:nvSpPr>
                <p:spPr bwMode="auto">
                  <a:xfrm>
                    <a:off x="2232025" y="5230813"/>
                    <a:ext cx="139700" cy="74612"/>
                  </a:xfrm>
                  <a:custGeom>
                    <a:avLst/>
                    <a:gdLst>
                      <a:gd name="T0" fmla="*/ 0 w 88"/>
                      <a:gd name="T1" fmla="*/ 27 h 47"/>
                      <a:gd name="T2" fmla="*/ 81 w 88"/>
                      <a:gd name="T3" fmla="*/ 0 h 47"/>
                      <a:gd name="T4" fmla="*/ 88 w 88"/>
                      <a:gd name="T5" fmla="*/ 21 h 47"/>
                      <a:gd name="T6" fmla="*/ 6 w 88"/>
                      <a:gd name="T7" fmla="*/ 47 h 47"/>
                      <a:gd name="T8" fmla="*/ 0 w 88"/>
                      <a:gd name="T9" fmla="*/ 27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47">
                        <a:moveTo>
                          <a:pt x="0" y="27"/>
                        </a:moveTo>
                        <a:lnTo>
                          <a:pt x="81" y="0"/>
                        </a:lnTo>
                        <a:lnTo>
                          <a:pt x="88" y="21"/>
                        </a:lnTo>
                        <a:lnTo>
                          <a:pt x="6" y="47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15" name="Freeform 39"/>
                  <p:cNvSpPr/>
                  <p:nvPr>
                    <p:custDataLst>
                      <p:tags r:id="rId83"/>
                    </p:custDataLst>
                  </p:nvPr>
                </p:nvSpPr>
                <p:spPr bwMode="auto">
                  <a:xfrm>
                    <a:off x="2192337" y="5114925"/>
                    <a:ext cx="142875" cy="74612"/>
                  </a:xfrm>
                  <a:custGeom>
                    <a:avLst/>
                    <a:gdLst>
                      <a:gd name="T0" fmla="*/ 0 w 90"/>
                      <a:gd name="T1" fmla="*/ 26 h 47"/>
                      <a:gd name="T2" fmla="*/ 82 w 90"/>
                      <a:gd name="T3" fmla="*/ 0 h 47"/>
                      <a:gd name="T4" fmla="*/ 90 w 90"/>
                      <a:gd name="T5" fmla="*/ 21 h 47"/>
                      <a:gd name="T6" fmla="*/ 8 w 90"/>
                      <a:gd name="T7" fmla="*/ 47 h 47"/>
                      <a:gd name="T8" fmla="*/ 0 w 90"/>
                      <a:gd name="T9" fmla="*/ 26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0" h="47">
                        <a:moveTo>
                          <a:pt x="0" y="26"/>
                        </a:moveTo>
                        <a:lnTo>
                          <a:pt x="82" y="0"/>
                        </a:lnTo>
                        <a:lnTo>
                          <a:pt x="90" y="21"/>
                        </a:lnTo>
                        <a:lnTo>
                          <a:pt x="8" y="47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16" name="Freeform 40"/>
                  <p:cNvSpPr/>
                  <p:nvPr>
                    <p:custDataLst>
                      <p:tags r:id="rId84"/>
                    </p:custDataLst>
                  </p:nvPr>
                </p:nvSpPr>
                <p:spPr bwMode="auto">
                  <a:xfrm>
                    <a:off x="2155825" y="4999038"/>
                    <a:ext cx="139700" cy="71437"/>
                  </a:xfrm>
                  <a:custGeom>
                    <a:avLst/>
                    <a:gdLst>
                      <a:gd name="T0" fmla="*/ 0 w 88"/>
                      <a:gd name="T1" fmla="*/ 26 h 45"/>
                      <a:gd name="T2" fmla="*/ 82 w 88"/>
                      <a:gd name="T3" fmla="*/ 0 h 45"/>
                      <a:gd name="T4" fmla="*/ 88 w 88"/>
                      <a:gd name="T5" fmla="*/ 19 h 45"/>
                      <a:gd name="T6" fmla="*/ 6 w 88"/>
                      <a:gd name="T7" fmla="*/ 45 h 45"/>
                      <a:gd name="T8" fmla="*/ 0 w 88"/>
                      <a:gd name="T9" fmla="*/ 26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45">
                        <a:moveTo>
                          <a:pt x="0" y="26"/>
                        </a:moveTo>
                        <a:lnTo>
                          <a:pt x="82" y="0"/>
                        </a:lnTo>
                        <a:lnTo>
                          <a:pt x="88" y="19"/>
                        </a:lnTo>
                        <a:lnTo>
                          <a:pt x="6" y="45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17" name="Freeform 41"/>
                  <p:cNvSpPr/>
                  <p:nvPr>
                    <p:custDataLst>
                      <p:tags r:id="rId85"/>
                    </p:custDataLst>
                  </p:nvPr>
                </p:nvSpPr>
                <p:spPr bwMode="auto">
                  <a:xfrm>
                    <a:off x="1939925" y="4879975"/>
                    <a:ext cx="317500" cy="133350"/>
                  </a:xfrm>
                  <a:custGeom>
                    <a:avLst/>
                    <a:gdLst>
                      <a:gd name="T0" fmla="*/ 0 w 200"/>
                      <a:gd name="T1" fmla="*/ 63 h 84"/>
                      <a:gd name="T2" fmla="*/ 193 w 200"/>
                      <a:gd name="T3" fmla="*/ 0 h 84"/>
                      <a:gd name="T4" fmla="*/ 200 w 200"/>
                      <a:gd name="T5" fmla="*/ 21 h 84"/>
                      <a:gd name="T6" fmla="*/ 6 w 200"/>
                      <a:gd name="T7" fmla="*/ 84 h 84"/>
                      <a:gd name="T8" fmla="*/ 0 w 200"/>
                      <a:gd name="T9" fmla="*/ 63 h 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0" h="84">
                        <a:moveTo>
                          <a:pt x="0" y="63"/>
                        </a:moveTo>
                        <a:lnTo>
                          <a:pt x="193" y="0"/>
                        </a:lnTo>
                        <a:lnTo>
                          <a:pt x="200" y="21"/>
                        </a:lnTo>
                        <a:lnTo>
                          <a:pt x="6" y="84"/>
                        </a:lnTo>
                        <a:lnTo>
                          <a:pt x="0" y="63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18" name="Freeform 42"/>
                  <p:cNvSpPr/>
                  <p:nvPr>
                    <p:custDataLst>
                      <p:tags r:id="rId86"/>
                    </p:custDataLst>
                  </p:nvPr>
                </p:nvSpPr>
                <p:spPr bwMode="auto">
                  <a:xfrm>
                    <a:off x="2081212" y="4768850"/>
                    <a:ext cx="139700" cy="74612"/>
                  </a:xfrm>
                  <a:custGeom>
                    <a:avLst/>
                    <a:gdLst>
                      <a:gd name="T0" fmla="*/ 0 w 88"/>
                      <a:gd name="T1" fmla="*/ 26 h 47"/>
                      <a:gd name="T2" fmla="*/ 82 w 88"/>
                      <a:gd name="T3" fmla="*/ 0 h 47"/>
                      <a:gd name="T4" fmla="*/ 88 w 88"/>
                      <a:gd name="T5" fmla="*/ 20 h 47"/>
                      <a:gd name="T6" fmla="*/ 6 w 88"/>
                      <a:gd name="T7" fmla="*/ 47 h 47"/>
                      <a:gd name="T8" fmla="*/ 0 w 88"/>
                      <a:gd name="T9" fmla="*/ 26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47">
                        <a:moveTo>
                          <a:pt x="0" y="26"/>
                        </a:moveTo>
                        <a:lnTo>
                          <a:pt x="82" y="0"/>
                        </a:lnTo>
                        <a:lnTo>
                          <a:pt x="88" y="20"/>
                        </a:lnTo>
                        <a:lnTo>
                          <a:pt x="6" y="47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19" name="Freeform 43"/>
                  <p:cNvSpPr/>
                  <p:nvPr>
                    <p:custDataLst>
                      <p:tags r:id="rId87"/>
                    </p:custDataLst>
                  </p:nvPr>
                </p:nvSpPr>
                <p:spPr bwMode="auto">
                  <a:xfrm>
                    <a:off x="2041525" y="4652963"/>
                    <a:ext cx="142875" cy="74612"/>
                  </a:xfrm>
                  <a:custGeom>
                    <a:avLst/>
                    <a:gdLst>
                      <a:gd name="T0" fmla="*/ 0 w 90"/>
                      <a:gd name="T1" fmla="*/ 26 h 47"/>
                      <a:gd name="T2" fmla="*/ 82 w 90"/>
                      <a:gd name="T3" fmla="*/ 0 h 47"/>
                      <a:gd name="T4" fmla="*/ 90 w 90"/>
                      <a:gd name="T5" fmla="*/ 19 h 47"/>
                      <a:gd name="T6" fmla="*/ 8 w 90"/>
                      <a:gd name="T7" fmla="*/ 47 h 47"/>
                      <a:gd name="T8" fmla="*/ 0 w 90"/>
                      <a:gd name="T9" fmla="*/ 26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0" h="47">
                        <a:moveTo>
                          <a:pt x="0" y="26"/>
                        </a:moveTo>
                        <a:lnTo>
                          <a:pt x="82" y="0"/>
                        </a:lnTo>
                        <a:lnTo>
                          <a:pt x="90" y="19"/>
                        </a:lnTo>
                        <a:lnTo>
                          <a:pt x="8" y="47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20" name="Freeform 44"/>
                  <p:cNvSpPr/>
                  <p:nvPr>
                    <p:custDataLst>
                      <p:tags r:id="rId88"/>
                    </p:custDataLst>
                  </p:nvPr>
                </p:nvSpPr>
                <p:spPr bwMode="auto">
                  <a:xfrm>
                    <a:off x="2005012" y="4533900"/>
                    <a:ext cx="139700" cy="74612"/>
                  </a:xfrm>
                  <a:custGeom>
                    <a:avLst/>
                    <a:gdLst>
                      <a:gd name="T0" fmla="*/ 0 w 88"/>
                      <a:gd name="T1" fmla="*/ 28 h 47"/>
                      <a:gd name="T2" fmla="*/ 82 w 88"/>
                      <a:gd name="T3" fmla="*/ 0 h 47"/>
                      <a:gd name="T4" fmla="*/ 88 w 88"/>
                      <a:gd name="T5" fmla="*/ 21 h 47"/>
                      <a:gd name="T6" fmla="*/ 6 w 88"/>
                      <a:gd name="T7" fmla="*/ 47 h 47"/>
                      <a:gd name="T8" fmla="*/ 0 w 88"/>
                      <a:gd name="T9" fmla="*/ 28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47">
                        <a:moveTo>
                          <a:pt x="0" y="28"/>
                        </a:moveTo>
                        <a:lnTo>
                          <a:pt x="82" y="0"/>
                        </a:lnTo>
                        <a:lnTo>
                          <a:pt x="88" y="21"/>
                        </a:lnTo>
                        <a:lnTo>
                          <a:pt x="6" y="47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21" name="Freeform 45"/>
                  <p:cNvSpPr/>
                  <p:nvPr>
                    <p:custDataLst>
                      <p:tags r:id="rId89"/>
                    </p:custDataLst>
                  </p:nvPr>
                </p:nvSpPr>
                <p:spPr bwMode="auto">
                  <a:xfrm>
                    <a:off x="1968500" y="4418013"/>
                    <a:ext cx="138113" cy="74612"/>
                  </a:xfrm>
                  <a:custGeom>
                    <a:avLst/>
                    <a:gdLst>
                      <a:gd name="T0" fmla="*/ 0 w 87"/>
                      <a:gd name="T1" fmla="*/ 26 h 47"/>
                      <a:gd name="T2" fmla="*/ 80 w 87"/>
                      <a:gd name="T3" fmla="*/ 0 h 47"/>
                      <a:gd name="T4" fmla="*/ 87 w 87"/>
                      <a:gd name="T5" fmla="*/ 20 h 47"/>
                      <a:gd name="T6" fmla="*/ 5 w 87"/>
                      <a:gd name="T7" fmla="*/ 47 h 47"/>
                      <a:gd name="T8" fmla="*/ 0 w 87"/>
                      <a:gd name="T9" fmla="*/ 26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7" h="47">
                        <a:moveTo>
                          <a:pt x="0" y="26"/>
                        </a:moveTo>
                        <a:lnTo>
                          <a:pt x="80" y="0"/>
                        </a:lnTo>
                        <a:lnTo>
                          <a:pt x="87" y="20"/>
                        </a:lnTo>
                        <a:lnTo>
                          <a:pt x="5" y="47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22" name="Freeform 46"/>
                  <p:cNvSpPr/>
                  <p:nvPr>
                    <p:custDataLst>
                      <p:tags r:id="rId90"/>
                    </p:custDataLst>
                  </p:nvPr>
                </p:nvSpPr>
                <p:spPr bwMode="auto">
                  <a:xfrm>
                    <a:off x="1751012" y="4302125"/>
                    <a:ext cx="315913" cy="131762"/>
                  </a:xfrm>
                  <a:custGeom>
                    <a:avLst/>
                    <a:gdLst>
                      <a:gd name="T0" fmla="*/ 0 w 199"/>
                      <a:gd name="T1" fmla="*/ 63 h 83"/>
                      <a:gd name="T2" fmla="*/ 194 w 199"/>
                      <a:gd name="T3" fmla="*/ 0 h 83"/>
                      <a:gd name="T4" fmla="*/ 199 w 199"/>
                      <a:gd name="T5" fmla="*/ 20 h 83"/>
                      <a:gd name="T6" fmla="*/ 6 w 199"/>
                      <a:gd name="T7" fmla="*/ 83 h 83"/>
                      <a:gd name="T8" fmla="*/ 0 w 199"/>
                      <a:gd name="T9" fmla="*/ 63 h 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9" h="83">
                        <a:moveTo>
                          <a:pt x="0" y="63"/>
                        </a:moveTo>
                        <a:lnTo>
                          <a:pt x="194" y="0"/>
                        </a:lnTo>
                        <a:lnTo>
                          <a:pt x="199" y="20"/>
                        </a:lnTo>
                        <a:lnTo>
                          <a:pt x="6" y="83"/>
                        </a:lnTo>
                        <a:lnTo>
                          <a:pt x="0" y="63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23" name="Freeform 47"/>
                  <p:cNvSpPr/>
                  <p:nvPr>
                    <p:custDataLst>
                      <p:tags r:id="rId91"/>
                    </p:custDataLst>
                  </p:nvPr>
                </p:nvSpPr>
                <p:spPr bwMode="auto">
                  <a:xfrm>
                    <a:off x="1890712" y="4189413"/>
                    <a:ext cx="142875" cy="73025"/>
                  </a:xfrm>
                  <a:custGeom>
                    <a:avLst/>
                    <a:gdLst>
                      <a:gd name="T0" fmla="*/ 0 w 90"/>
                      <a:gd name="T1" fmla="*/ 27 h 46"/>
                      <a:gd name="T2" fmla="*/ 82 w 90"/>
                      <a:gd name="T3" fmla="*/ 0 h 46"/>
                      <a:gd name="T4" fmla="*/ 90 w 90"/>
                      <a:gd name="T5" fmla="*/ 19 h 46"/>
                      <a:gd name="T6" fmla="*/ 8 w 90"/>
                      <a:gd name="T7" fmla="*/ 46 h 46"/>
                      <a:gd name="T8" fmla="*/ 0 w 90"/>
                      <a:gd name="T9" fmla="*/ 27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0" h="46">
                        <a:moveTo>
                          <a:pt x="0" y="27"/>
                        </a:moveTo>
                        <a:lnTo>
                          <a:pt x="82" y="0"/>
                        </a:lnTo>
                        <a:lnTo>
                          <a:pt x="90" y="19"/>
                        </a:lnTo>
                        <a:lnTo>
                          <a:pt x="8" y="46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24" name="Freeform 48"/>
                  <p:cNvSpPr/>
                  <p:nvPr>
                    <p:custDataLst>
                      <p:tags r:id="rId92"/>
                    </p:custDataLst>
                  </p:nvPr>
                </p:nvSpPr>
                <p:spPr bwMode="auto">
                  <a:xfrm>
                    <a:off x="1854200" y="4071938"/>
                    <a:ext cx="139700" cy="74612"/>
                  </a:xfrm>
                  <a:custGeom>
                    <a:avLst/>
                    <a:gdLst>
                      <a:gd name="T0" fmla="*/ 0 w 88"/>
                      <a:gd name="T1" fmla="*/ 26 h 47"/>
                      <a:gd name="T2" fmla="*/ 82 w 88"/>
                      <a:gd name="T3" fmla="*/ 0 h 47"/>
                      <a:gd name="T4" fmla="*/ 88 w 88"/>
                      <a:gd name="T5" fmla="*/ 20 h 47"/>
                      <a:gd name="T6" fmla="*/ 7 w 88"/>
                      <a:gd name="T7" fmla="*/ 47 h 47"/>
                      <a:gd name="T8" fmla="*/ 0 w 88"/>
                      <a:gd name="T9" fmla="*/ 26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47">
                        <a:moveTo>
                          <a:pt x="0" y="26"/>
                        </a:moveTo>
                        <a:lnTo>
                          <a:pt x="82" y="0"/>
                        </a:lnTo>
                        <a:lnTo>
                          <a:pt x="88" y="20"/>
                        </a:lnTo>
                        <a:lnTo>
                          <a:pt x="7" y="47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25" name="Freeform 49"/>
                  <p:cNvSpPr/>
                  <p:nvPr>
                    <p:custDataLst>
                      <p:tags r:id="rId93"/>
                    </p:custDataLst>
                  </p:nvPr>
                </p:nvSpPr>
                <p:spPr bwMode="auto">
                  <a:xfrm>
                    <a:off x="1816100" y="3956050"/>
                    <a:ext cx="139700" cy="73025"/>
                  </a:xfrm>
                  <a:custGeom>
                    <a:avLst/>
                    <a:gdLst>
                      <a:gd name="T0" fmla="*/ 0 w 88"/>
                      <a:gd name="T1" fmla="*/ 26 h 46"/>
                      <a:gd name="T2" fmla="*/ 81 w 88"/>
                      <a:gd name="T3" fmla="*/ 0 h 46"/>
                      <a:gd name="T4" fmla="*/ 88 w 88"/>
                      <a:gd name="T5" fmla="*/ 20 h 46"/>
                      <a:gd name="T6" fmla="*/ 6 w 88"/>
                      <a:gd name="T7" fmla="*/ 46 h 46"/>
                      <a:gd name="T8" fmla="*/ 0 w 88"/>
                      <a:gd name="T9" fmla="*/ 26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46">
                        <a:moveTo>
                          <a:pt x="0" y="26"/>
                        </a:moveTo>
                        <a:lnTo>
                          <a:pt x="81" y="0"/>
                        </a:lnTo>
                        <a:lnTo>
                          <a:pt x="88" y="20"/>
                        </a:lnTo>
                        <a:lnTo>
                          <a:pt x="6" y="46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26" name="Freeform 50"/>
                  <p:cNvSpPr/>
                  <p:nvPr>
                    <p:custDataLst>
                      <p:tags r:id="rId94"/>
                    </p:custDataLst>
                  </p:nvPr>
                </p:nvSpPr>
                <p:spPr bwMode="auto">
                  <a:xfrm>
                    <a:off x="1778000" y="3838575"/>
                    <a:ext cx="138113" cy="74612"/>
                  </a:xfrm>
                  <a:custGeom>
                    <a:avLst/>
                    <a:gdLst>
                      <a:gd name="T0" fmla="*/ 0 w 87"/>
                      <a:gd name="T1" fmla="*/ 27 h 47"/>
                      <a:gd name="T2" fmla="*/ 82 w 87"/>
                      <a:gd name="T3" fmla="*/ 0 h 47"/>
                      <a:gd name="T4" fmla="*/ 87 w 87"/>
                      <a:gd name="T5" fmla="*/ 19 h 47"/>
                      <a:gd name="T6" fmla="*/ 7 w 87"/>
                      <a:gd name="T7" fmla="*/ 47 h 47"/>
                      <a:gd name="T8" fmla="*/ 0 w 87"/>
                      <a:gd name="T9" fmla="*/ 27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7" h="47">
                        <a:moveTo>
                          <a:pt x="0" y="27"/>
                        </a:moveTo>
                        <a:lnTo>
                          <a:pt x="82" y="0"/>
                        </a:lnTo>
                        <a:lnTo>
                          <a:pt x="87" y="19"/>
                        </a:lnTo>
                        <a:lnTo>
                          <a:pt x="7" y="47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27" name="Freeform 51"/>
                  <p:cNvSpPr/>
                  <p:nvPr>
                    <p:custDataLst>
                      <p:tags r:id="rId95"/>
                    </p:custDataLst>
                  </p:nvPr>
                </p:nvSpPr>
                <p:spPr bwMode="auto">
                  <a:xfrm>
                    <a:off x="1562100" y="3721100"/>
                    <a:ext cx="317500" cy="131762"/>
                  </a:xfrm>
                  <a:custGeom>
                    <a:avLst/>
                    <a:gdLst>
                      <a:gd name="T0" fmla="*/ 0 w 200"/>
                      <a:gd name="T1" fmla="*/ 64 h 83"/>
                      <a:gd name="T2" fmla="*/ 194 w 200"/>
                      <a:gd name="T3" fmla="*/ 0 h 83"/>
                      <a:gd name="T4" fmla="*/ 200 w 200"/>
                      <a:gd name="T5" fmla="*/ 20 h 83"/>
                      <a:gd name="T6" fmla="*/ 7 w 200"/>
                      <a:gd name="T7" fmla="*/ 83 h 83"/>
                      <a:gd name="T8" fmla="*/ 0 w 200"/>
                      <a:gd name="T9" fmla="*/ 64 h 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0" h="83">
                        <a:moveTo>
                          <a:pt x="0" y="64"/>
                        </a:moveTo>
                        <a:lnTo>
                          <a:pt x="194" y="0"/>
                        </a:lnTo>
                        <a:lnTo>
                          <a:pt x="200" y="20"/>
                        </a:lnTo>
                        <a:lnTo>
                          <a:pt x="7" y="83"/>
                        </a:lnTo>
                        <a:lnTo>
                          <a:pt x="0" y="64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28" name="Freeform 52"/>
                  <p:cNvSpPr/>
                  <p:nvPr>
                    <p:custDataLst>
                      <p:tags r:id="rId96"/>
                    </p:custDataLst>
                  </p:nvPr>
                </p:nvSpPr>
                <p:spPr bwMode="auto">
                  <a:xfrm>
                    <a:off x="1703387" y="3608388"/>
                    <a:ext cx="139700" cy="74612"/>
                  </a:xfrm>
                  <a:custGeom>
                    <a:avLst/>
                    <a:gdLst>
                      <a:gd name="T0" fmla="*/ 0 w 88"/>
                      <a:gd name="T1" fmla="*/ 27 h 47"/>
                      <a:gd name="T2" fmla="*/ 82 w 88"/>
                      <a:gd name="T3" fmla="*/ 0 h 47"/>
                      <a:gd name="T4" fmla="*/ 88 w 88"/>
                      <a:gd name="T5" fmla="*/ 21 h 47"/>
                      <a:gd name="T6" fmla="*/ 7 w 88"/>
                      <a:gd name="T7" fmla="*/ 47 h 47"/>
                      <a:gd name="T8" fmla="*/ 0 w 88"/>
                      <a:gd name="T9" fmla="*/ 27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47">
                        <a:moveTo>
                          <a:pt x="0" y="27"/>
                        </a:moveTo>
                        <a:lnTo>
                          <a:pt x="82" y="0"/>
                        </a:lnTo>
                        <a:lnTo>
                          <a:pt x="88" y="21"/>
                        </a:lnTo>
                        <a:lnTo>
                          <a:pt x="7" y="47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29" name="Freeform 53"/>
                  <p:cNvSpPr/>
                  <p:nvPr>
                    <p:custDataLst>
                      <p:tags r:id="rId97"/>
                    </p:custDataLst>
                  </p:nvPr>
                </p:nvSpPr>
                <p:spPr bwMode="auto">
                  <a:xfrm>
                    <a:off x="1665287" y="3492500"/>
                    <a:ext cx="139700" cy="74612"/>
                  </a:xfrm>
                  <a:custGeom>
                    <a:avLst/>
                    <a:gdLst>
                      <a:gd name="T0" fmla="*/ 0 w 88"/>
                      <a:gd name="T1" fmla="*/ 27 h 47"/>
                      <a:gd name="T2" fmla="*/ 81 w 88"/>
                      <a:gd name="T3" fmla="*/ 0 h 47"/>
                      <a:gd name="T4" fmla="*/ 88 w 88"/>
                      <a:gd name="T5" fmla="*/ 19 h 47"/>
                      <a:gd name="T6" fmla="*/ 6 w 88"/>
                      <a:gd name="T7" fmla="*/ 47 h 47"/>
                      <a:gd name="T8" fmla="*/ 0 w 88"/>
                      <a:gd name="T9" fmla="*/ 27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47">
                        <a:moveTo>
                          <a:pt x="0" y="27"/>
                        </a:moveTo>
                        <a:lnTo>
                          <a:pt x="81" y="0"/>
                        </a:lnTo>
                        <a:lnTo>
                          <a:pt x="88" y="19"/>
                        </a:lnTo>
                        <a:lnTo>
                          <a:pt x="6" y="47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30" name="Freeform 54"/>
                  <p:cNvSpPr/>
                  <p:nvPr>
                    <p:custDataLst>
                      <p:tags r:id="rId98"/>
                    </p:custDataLst>
                  </p:nvPr>
                </p:nvSpPr>
                <p:spPr bwMode="auto">
                  <a:xfrm>
                    <a:off x="1625600" y="3376613"/>
                    <a:ext cx="142875" cy="71437"/>
                  </a:xfrm>
                  <a:custGeom>
                    <a:avLst/>
                    <a:gdLst>
                      <a:gd name="T0" fmla="*/ 0 w 90"/>
                      <a:gd name="T1" fmla="*/ 26 h 45"/>
                      <a:gd name="T2" fmla="*/ 82 w 90"/>
                      <a:gd name="T3" fmla="*/ 0 h 45"/>
                      <a:gd name="T4" fmla="*/ 90 w 90"/>
                      <a:gd name="T5" fmla="*/ 19 h 45"/>
                      <a:gd name="T6" fmla="*/ 8 w 90"/>
                      <a:gd name="T7" fmla="*/ 45 h 45"/>
                      <a:gd name="T8" fmla="*/ 0 w 90"/>
                      <a:gd name="T9" fmla="*/ 26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0" h="45">
                        <a:moveTo>
                          <a:pt x="0" y="26"/>
                        </a:moveTo>
                        <a:lnTo>
                          <a:pt x="82" y="0"/>
                        </a:lnTo>
                        <a:lnTo>
                          <a:pt x="90" y="19"/>
                        </a:lnTo>
                        <a:lnTo>
                          <a:pt x="8" y="45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31" name="Freeform 55"/>
                  <p:cNvSpPr/>
                  <p:nvPr>
                    <p:custDataLst>
                      <p:tags r:id="rId99"/>
                    </p:custDataLst>
                  </p:nvPr>
                </p:nvSpPr>
                <p:spPr bwMode="auto">
                  <a:xfrm>
                    <a:off x="1589087" y="3257550"/>
                    <a:ext cx="139700" cy="74612"/>
                  </a:xfrm>
                  <a:custGeom>
                    <a:avLst/>
                    <a:gdLst>
                      <a:gd name="T0" fmla="*/ 0 w 88"/>
                      <a:gd name="T1" fmla="*/ 27 h 47"/>
                      <a:gd name="T2" fmla="*/ 82 w 88"/>
                      <a:gd name="T3" fmla="*/ 0 h 47"/>
                      <a:gd name="T4" fmla="*/ 88 w 88"/>
                      <a:gd name="T5" fmla="*/ 21 h 47"/>
                      <a:gd name="T6" fmla="*/ 6 w 88"/>
                      <a:gd name="T7" fmla="*/ 47 h 47"/>
                      <a:gd name="T8" fmla="*/ 0 w 88"/>
                      <a:gd name="T9" fmla="*/ 27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47">
                        <a:moveTo>
                          <a:pt x="0" y="27"/>
                        </a:moveTo>
                        <a:lnTo>
                          <a:pt x="82" y="0"/>
                        </a:lnTo>
                        <a:lnTo>
                          <a:pt x="88" y="21"/>
                        </a:lnTo>
                        <a:lnTo>
                          <a:pt x="6" y="47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32" name="Freeform 56"/>
                  <p:cNvSpPr/>
                  <p:nvPr>
                    <p:custDataLst>
                      <p:tags r:id="rId100"/>
                    </p:custDataLst>
                  </p:nvPr>
                </p:nvSpPr>
                <p:spPr bwMode="auto">
                  <a:xfrm>
                    <a:off x="1373187" y="3141663"/>
                    <a:ext cx="317500" cy="133350"/>
                  </a:xfrm>
                  <a:custGeom>
                    <a:avLst/>
                    <a:gdLst>
                      <a:gd name="T0" fmla="*/ 0 w 200"/>
                      <a:gd name="T1" fmla="*/ 63 h 84"/>
                      <a:gd name="T2" fmla="*/ 193 w 200"/>
                      <a:gd name="T3" fmla="*/ 0 h 84"/>
                      <a:gd name="T4" fmla="*/ 200 w 200"/>
                      <a:gd name="T5" fmla="*/ 21 h 84"/>
                      <a:gd name="T6" fmla="*/ 6 w 200"/>
                      <a:gd name="T7" fmla="*/ 84 h 84"/>
                      <a:gd name="T8" fmla="*/ 0 w 200"/>
                      <a:gd name="T9" fmla="*/ 63 h 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0" h="84">
                        <a:moveTo>
                          <a:pt x="0" y="63"/>
                        </a:moveTo>
                        <a:lnTo>
                          <a:pt x="193" y="0"/>
                        </a:lnTo>
                        <a:lnTo>
                          <a:pt x="200" y="21"/>
                        </a:lnTo>
                        <a:lnTo>
                          <a:pt x="6" y="84"/>
                        </a:lnTo>
                        <a:lnTo>
                          <a:pt x="0" y="63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33" name="Freeform 57"/>
                  <p:cNvSpPr/>
                  <p:nvPr>
                    <p:custDataLst>
                      <p:tags r:id="rId101"/>
                    </p:custDataLst>
                  </p:nvPr>
                </p:nvSpPr>
                <p:spPr bwMode="auto">
                  <a:xfrm>
                    <a:off x="892175" y="2914650"/>
                    <a:ext cx="1612900" cy="4519612"/>
                  </a:xfrm>
                  <a:custGeom>
                    <a:avLst/>
                    <a:gdLst>
                      <a:gd name="T0" fmla="*/ 0 w 1016"/>
                      <a:gd name="T1" fmla="*/ 32 h 2847"/>
                      <a:gd name="T2" fmla="*/ 98 w 1016"/>
                      <a:gd name="T3" fmla="*/ 0 h 2847"/>
                      <a:gd name="T4" fmla="*/ 1016 w 1016"/>
                      <a:gd name="T5" fmla="*/ 2816 h 2847"/>
                      <a:gd name="T6" fmla="*/ 917 w 1016"/>
                      <a:gd name="T7" fmla="*/ 2847 h 2847"/>
                      <a:gd name="T8" fmla="*/ 0 w 1016"/>
                      <a:gd name="T9" fmla="*/ 32 h 28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16" h="2847">
                        <a:moveTo>
                          <a:pt x="0" y="32"/>
                        </a:moveTo>
                        <a:lnTo>
                          <a:pt x="98" y="0"/>
                        </a:lnTo>
                        <a:lnTo>
                          <a:pt x="1016" y="2816"/>
                        </a:lnTo>
                        <a:lnTo>
                          <a:pt x="917" y="2847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1D9E8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</p:grpSp>
            <p:grpSp>
              <p:nvGrpSpPr>
                <p:cNvPr id="150" name="组合 149"/>
                <p:cNvGrpSpPr/>
                <p:nvPr/>
              </p:nvGrpSpPr>
              <p:grpSpPr>
                <a:xfrm>
                  <a:off x="80" y="5240"/>
                  <a:ext cx="3750" cy="6945"/>
                  <a:chOff x="50800" y="3327400"/>
                  <a:chExt cx="2381250" cy="4410075"/>
                </a:xfrm>
              </p:grpSpPr>
              <p:sp>
                <p:nvSpPr>
                  <p:cNvPr id="181" name="Freeform 58"/>
                  <p:cNvSpPr/>
                  <p:nvPr>
                    <p:custDataLst>
                      <p:tags r:id="rId49"/>
                    </p:custDataLst>
                  </p:nvPr>
                </p:nvSpPr>
                <p:spPr bwMode="auto">
                  <a:xfrm>
                    <a:off x="50800" y="3327400"/>
                    <a:ext cx="2381250" cy="4410075"/>
                  </a:xfrm>
                  <a:custGeom>
                    <a:avLst/>
                    <a:gdLst>
                      <a:gd name="T0" fmla="*/ 470 w 1025"/>
                      <a:gd name="T1" fmla="*/ 1897 h 1897"/>
                      <a:gd name="T2" fmla="*/ 463 w 1025"/>
                      <a:gd name="T3" fmla="*/ 1897 h 1897"/>
                      <a:gd name="T4" fmla="*/ 168 w 1025"/>
                      <a:gd name="T5" fmla="*/ 1853 h 1897"/>
                      <a:gd name="T6" fmla="*/ 132 w 1025"/>
                      <a:gd name="T7" fmla="*/ 1805 h 1897"/>
                      <a:gd name="T8" fmla="*/ 242 w 1025"/>
                      <a:gd name="T9" fmla="*/ 1064 h 1897"/>
                      <a:gd name="T10" fmla="*/ 290 w 1025"/>
                      <a:gd name="T11" fmla="*/ 1028 h 1897"/>
                      <a:gd name="T12" fmla="*/ 326 w 1025"/>
                      <a:gd name="T13" fmla="*/ 1034 h 1897"/>
                      <a:gd name="T14" fmla="*/ 338 w 1025"/>
                      <a:gd name="T15" fmla="*/ 949 h 1897"/>
                      <a:gd name="T16" fmla="*/ 34 w 1025"/>
                      <a:gd name="T17" fmla="*/ 420 h 1897"/>
                      <a:gd name="T18" fmla="*/ 520 w 1025"/>
                      <a:gd name="T19" fmla="*/ 0 h 1897"/>
                      <a:gd name="T20" fmla="*/ 592 w 1025"/>
                      <a:gd name="T21" fmla="*/ 6 h 1897"/>
                      <a:gd name="T22" fmla="*/ 915 w 1025"/>
                      <a:gd name="T23" fmla="*/ 199 h 1897"/>
                      <a:gd name="T24" fmla="*/ 1006 w 1025"/>
                      <a:gd name="T25" fmla="*/ 564 h 1897"/>
                      <a:gd name="T26" fmla="*/ 562 w 1025"/>
                      <a:gd name="T27" fmla="*/ 982 h 1897"/>
                      <a:gd name="T28" fmla="*/ 550 w 1025"/>
                      <a:gd name="T29" fmla="*/ 1067 h 1897"/>
                      <a:gd name="T30" fmla="*/ 585 w 1025"/>
                      <a:gd name="T31" fmla="*/ 1072 h 1897"/>
                      <a:gd name="T32" fmla="*/ 621 w 1025"/>
                      <a:gd name="T33" fmla="*/ 1120 h 1897"/>
                      <a:gd name="T34" fmla="*/ 512 w 1025"/>
                      <a:gd name="T35" fmla="*/ 1861 h 1897"/>
                      <a:gd name="T36" fmla="*/ 470 w 1025"/>
                      <a:gd name="T37" fmla="*/ 1897 h 18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1025" h="1897">
                        <a:moveTo>
                          <a:pt x="470" y="1897"/>
                        </a:moveTo>
                        <a:cubicBezTo>
                          <a:pt x="468" y="1897"/>
                          <a:pt x="465" y="1897"/>
                          <a:pt x="463" y="1897"/>
                        </a:cubicBezTo>
                        <a:cubicBezTo>
                          <a:pt x="168" y="1853"/>
                          <a:pt x="168" y="1853"/>
                          <a:pt x="168" y="1853"/>
                        </a:cubicBezTo>
                        <a:cubicBezTo>
                          <a:pt x="145" y="1850"/>
                          <a:pt x="129" y="1828"/>
                          <a:pt x="132" y="1805"/>
                        </a:cubicBezTo>
                        <a:cubicBezTo>
                          <a:pt x="242" y="1064"/>
                          <a:pt x="242" y="1064"/>
                          <a:pt x="242" y="1064"/>
                        </a:cubicBezTo>
                        <a:cubicBezTo>
                          <a:pt x="245" y="1041"/>
                          <a:pt x="267" y="1025"/>
                          <a:pt x="290" y="1028"/>
                        </a:cubicBezTo>
                        <a:cubicBezTo>
                          <a:pt x="326" y="1034"/>
                          <a:pt x="326" y="1034"/>
                          <a:pt x="326" y="1034"/>
                        </a:cubicBezTo>
                        <a:cubicBezTo>
                          <a:pt x="338" y="949"/>
                          <a:pt x="338" y="949"/>
                          <a:pt x="338" y="949"/>
                        </a:cubicBezTo>
                        <a:cubicBezTo>
                          <a:pt x="127" y="865"/>
                          <a:pt x="0" y="649"/>
                          <a:pt x="34" y="420"/>
                        </a:cubicBezTo>
                        <a:cubicBezTo>
                          <a:pt x="69" y="181"/>
                          <a:pt x="278" y="0"/>
                          <a:pt x="520" y="0"/>
                        </a:cubicBezTo>
                        <a:cubicBezTo>
                          <a:pt x="544" y="0"/>
                          <a:pt x="568" y="2"/>
                          <a:pt x="592" y="6"/>
                        </a:cubicBezTo>
                        <a:cubicBezTo>
                          <a:pt x="722" y="25"/>
                          <a:pt x="836" y="94"/>
                          <a:pt x="915" y="199"/>
                        </a:cubicBezTo>
                        <a:cubicBezTo>
                          <a:pt x="993" y="304"/>
                          <a:pt x="1025" y="434"/>
                          <a:pt x="1006" y="564"/>
                        </a:cubicBezTo>
                        <a:cubicBezTo>
                          <a:pt x="973" y="792"/>
                          <a:pt x="789" y="963"/>
                          <a:pt x="562" y="982"/>
                        </a:cubicBezTo>
                        <a:cubicBezTo>
                          <a:pt x="550" y="1067"/>
                          <a:pt x="550" y="1067"/>
                          <a:pt x="550" y="1067"/>
                        </a:cubicBezTo>
                        <a:cubicBezTo>
                          <a:pt x="585" y="1072"/>
                          <a:pt x="585" y="1072"/>
                          <a:pt x="585" y="1072"/>
                        </a:cubicBezTo>
                        <a:cubicBezTo>
                          <a:pt x="608" y="1075"/>
                          <a:pt x="624" y="1097"/>
                          <a:pt x="621" y="1120"/>
                        </a:cubicBezTo>
                        <a:cubicBezTo>
                          <a:pt x="512" y="1861"/>
                          <a:pt x="512" y="1861"/>
                          <a:pt x="512" y="1861"/>
                        </a:cubicBezTo>
                        <a:cubicBezTo>
                          <a:pt x="508" y="1882"/>
                          <a:pt x="490" y="1897"/>
                          <a:pt x="470" y="1897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82" name="Freeform 59"/>
                  <p:cNvSpPr/>
                  <p:nvPr>
                    <p:custDataLst>
                      <p:tags r:id="rId50"/>
                    </p:custDataLst>
                  </p:nvPr>
                </p:nvSpPr>
                <p:spPr bwMode="auto">
                  <a:xfrm>
                    <a:off x="876300" y="5313363"/>
                    <a:ext cx="417513" cy="687387"/>
                  </a:xfrm>
                  <a:custGeom>
                    <a:avLst/>
                    <a:gdLst>
                      <a:gd name="T0" fmla="*/ 203 w 263"/>
                      <a:gd name="T1" fmla="*/ 433 h 433"/>
                      <a:gd name="T2" fmla="*/ 0 w 263"/>
                      <a:gd name="T3" fmla="*/ 402 h 433"/>
                      <a:gd name="T4" fmla="*/ 58 w 263"/>
                      <a:gd name="T5" fmla="*/ 0 h 433"/>
                      <a:gd name="T6" fmla="*/ 263 w 263"/>
                      <a:gd name="T7" fmla="*/ 30 h 433"/>
                      <a:gd name="T8" fmla="*/ 203 w 263"/>
                      <a:gd name="T9" fmla="*/ 433 h 4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63" h="433">
                        <a:moveTo>
                          <a:pt x="203" y="433"/>
                        </a:moveTo>
                        <a:lnTo>
                          <a:pt x="0" y="402"/>
                        </a:lnTo>
                        <a:lnTo>
                          <a:pt x="58" y="0"/>
                        </a:lnTo>
                        <a:lnTo>
                          <a:pt x="263" y="30"/>
                        </a:lnTo>
                        <a:lnTo>
                          <a:pt x="203" y="433"/>
                        </a:lnTo>
                        <a:close/>
                      </a:path>
                    </a:pathLst>
                  </a:custGeom>
                  <a:solidFill>
                    <a:srgbClr val="4C7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83" name="Freeform 60"/>
                  <p:cNvSpPr/>
                  <p:nvPr>
                    <p:custDataLst>
                      <p:tags r:id="rId51"/>
                    </p:custDataLst>
                  </p:nvPr>
                </p:nvSpPr>
                <p:spPr bwMode="auto">
                  <a:xfrm>
                    <a:off x="876300" y="5313363"/>
                    <a:ext cx="257175" cy="663575"/>
                  </a:xfrm>
                  <a:custGeom>
                    <a:avLst/>
                    <a:gdLst>
                      <a:gd name="T0" fmla="*/ 102 w 162"/>
                      <a:gd name="T1" fmla="*/ 418 h 418"/>
                      <a:gd name="T2" fmla="*/ 0 w 162"/>
                      <a:gd name="T3" fmla="*/ 402 h 418"/>
                      <a:gd name="T4" fmla="*/ 58 w 162"/>
                      <a:gd name="T5" fmla="*/ 0 h 418"/>
                      <a:gd name="T6" fmla="*/ 162 w 162"/>
                      <a:gd name="T7" fmla="*/ 16 h 418"/>
                      <a:gd name="T8" fmla="*/ 102 w 162"/>
                      <a:gd name="T9" fmla="*/ 418 h 4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2" h="418">
                        <a:moveTo>
                          <a:pt x="102" y="418"/>
                        </a:moveTo>
                        <a:lnTo>
                          <a:pt x="0" y="402"/>
                        </a:lnTo>
                        <a:lnTo>
                          <a:pt x="58" y="0"/>
                        </a:lnTo>
                        <a:lnTo>
                          <a:pt x="162" y="16"/>
                        </a:lnTo>
                        <a:lnTo>
                          <a:pt x="102" y="418"/>
                        </a:lnTo>
                        <a:close/>
                      </a:path>
                    </a:pathLst>
                  </a:custGeom>
                  <a:solidFill>
                    <a:srgbClr val="2C63E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84" name="Freeform 61"/>
                  <p:cNvSpPr/>
                  <p:nvPr>
                    <p:custDataLst>
                      <p:tags r:id="rId52"/>
                    </p:custDataLst>
                  </p:nvPr>
                </p:nvSpPr>
                <p:spPr bwMode="auto">
                  <a:xfrm>
                    <a:off x="144462" y="3355975"/>
                    <a:ext cx="2230438" cy="2230437"/>
                  </a:xfrm>
                  <a:custGeom>
                    <a:avLst/>
                    <a:gdLst>
                      <a:gd name="T0" fmla="*/ 924 w 960"/>
                      <a:gd name="T1" fmla="*/ 546 h 960"/>
                      <a:gd name="T2" fmla="*/ 415 w 960"/>
                      <a:gd name="T3" fmla="*/ 924 h 960"/>
                      <a:gd name="T4" fmla="*/ 36 w 960"/>
                      <a:gd name="T5" fmla="*/ 414 h 960"/>
                      <a:gd name="T6" fmla="*/ 546 w 960"/>
                      <a:gd name="T7" fmla="*/ 36 h 960"/>
                      <a:gd name="T8" fmla="*/ 924 w 960"/>
                      <a:gd name="T9" fmla="*/ 546 h 9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60" h="960">
                        <a:moveTo>
                          <a:pt x="924" y="546"/>
                        </a:moveTo>
                        <a:cubicBezTo>
                          <a:pt x="888" y="791"/>
                          <a:pt x="660" y="960"/>
                          <a:pt x="415" y="924"/>
                        </a:cubicBezTo>
                        <a:cubicBezTo>
                          <a:pt x="169" y="888"/>
                          <a:pt x="0" y="660"/>
                          <a:pt x="36" y="414"/>
                        </a:cubicBezTo>
                        <a:cubicBezTo>
                          <a:pt x="72" y="169"/>
                          <a:pt x="300" y="0"/>
                          <a:pt x="546" y="36"/>
                        </a:cubicBezTo>
                        <a:cubicBezTo>
                          <a:pt x="791" y="72"/>
                          <a:pt x="960" y="300"/>
                          <a:pt x="924" y="546"/>
                        </a:cubicBezTo>
                        <a:close/>
                      </a:path>
                    </a:pathLst>
                  </a:custGeom>
                  <a:solidFill>
                    <a:srgbClr val="4C9A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85" name="Freeform 62"/>
                  <p:cNvSpPr/>
                  <p:nvPr>
                    <p:custDataLst>
                      <p:tags r:id="rId53"/>
                    </p:custDataLst>
                  </p:nvPr>
                </p:nvSpPr>
                <p:spPr bwMode="auto">
                  <a:xfrm>
                    <a:off x="365125" y="3573463"/>
                    <a:ext cx="1790700" cy="1792287"/>
                  </a:xfrm>
                  <a:custGeom>
                    <a:avLst/>
                    <a:gdLst>
                      <a:gd name="T0" fmla="*/ 741 w 771"/>
                      <a:gd name="T1" fmla="*/ 439 h 771"/>
                      <a:gd name="T2" fmla="*/ 332 w 771"/>
                      <a:gd name="T3" fmla="*/ 742 h 771"/>
                      <a:gd name="T4" fmla="*/ 29 w 771"/>
                      <a:gd name="T5" fmla="*/ 333 h 771"/>
                      <a:gd name="T6" fmla="*/ 438 w 771"/>
                      <a:gd name="T7" fmla="*/ 30 h 771"/>
                      <a:gd name="T8" fmla="*/ 741 w 771"/>
                      <a:gd name="T9" fmla="*/ 439 h 7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71" h="771">
                        <a:moveTo>
                          <a:pt x="741" y="439"/>
                        </a:moveTo>
                        <a:cubicBezTo>
                          <a:pt x="712" y="635"/>
                          <a:pt x="529" y="771"/>
                          <a:pt x="332" y="742"/>
                        </a:cubicBezTo>
                        <a:cubicBezTo>
                          <a:pt x="136" y="713"/>
                          <a:pt x="0" y="530"/>
                          <a:pt x="29" y="333"/>
                        </a:cubicBezTo>
                        <a:cubicBezTo>
                          <a:pt x="58" y="136"/>
                          <a:pt x="241" y="0"/>
                          <a:pt x="438" y="30"/>
                        </a:cubicBezTo>
                        <a:cubicBezTo>
                          <a:pt x="635" y="59"/>
                          <a:pt x="771" y="242"/>
                          <a:pt x="741" y="439"/>
                        </a:cubicBezTo>
                        <a:close/>
                      </a:path>
                    </a:pathLst>
                  </a:custGeom>
                  <a:solidFill>
                    <a:srgbClr val="2C63E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875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86" name="Freeform 63"/>
                  <p:cNvSpPr/>
                  <p:nvPr>
                    <p:custDataLst>
                      <p:tags r:id="rId54"/>
                    </p:custDataLst>
                  </p:nvPr>
                </p:nvSpPr>
                <p:spPr bwMode="auto">
                  <a:xfrm>
                    <a:off x="434975" y="3646488"/>
                    <a:ext cx="1649413" cy="1649412"/>
                  </a:xfrm>
                  <a:custGeom>
                    <a:avLst/>
                    <a:gdLst>
                      <a:gd name="T0" fmla="*/ 683 w 710"/>
                      <a:gd name="T1" fmla="*/ 403 h 710"/>
                      <a:gd name="T2" fmla="*/ 307 w 710"/>
                      <a:gd name="T3" fmla="*/ 683 h 710"/>
                      <a:gd name="T4" fmla="*/ 27 w 710"/>
                      <a:gd name="T5" fmla="*/ 306 h 710"/>
                      <a:gd name="T6" fmla="*/ 404 w 710"/>
                      <a:gd name="T7" fmla="*/ 27 h 710"/>
                      <a:gd name="T8" fmla="*/ 683 w 710"/>
                      <a:gd name="T9" fmla="*/ 403 h 7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10" h="710">
                        <a:moveTo>
                          <a:pt x="683" y="403"/>
                        </a:moveTo>
                        <a:cubicBezTo>
                          <a:pt x="656" y="585"/>
                          <a:pt x="488" y="710"/>
                          <a:pt x="307" y="683"/>
                        </a:cubicBezTo>
                        <a:cubicBezTo>
                          <a:pt x="125" y="656"/>
                          <a:pt x="0" y="488"/>
                          <a:pt x="27" y="306"/>
                        </a:cubicBezTo>
                        <a:cubicBezTo>
                          <a:pt x="54" y="125"/>
                          <a:pt x="222" y="0"/>
                          <a:pt x="404" y="27"/>
                        </a:cubicBezTo>
                        <a:cubicBezTo>
                          <a:pt x="585" y="54"/>
                          <a:pt x="710" y="222"/>
                          <a:pt x="683" y="403"/>
                        </a:cubicBezTo>
                        <a:close/>
                      </a:path>
                    </a:pathLst>
                  </a:custGeom>
                  <a:solidFill>
                    <a:srgbClr val="2ED4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825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87" name="Freeform 64"/>
                  <p:cNvSpPr/>
                  <p:nvPr>
                    <p:custDataLst>
                      <p:tags r:id="rId55"/>
                    </p:custDataLst>
                  </p:nvPr>
                </p:nvSpPr>
                <p:spPr bwMode="auto">
                  <a:xfrm>
                    <a:off x="546100" y="3757613"/>
                    <a:ext cx="1425575" cy="1427162"/>
                  </a:xfrm>
                  <a:custGeom>
                    <a:avLst/>
                    <a:gdLst>
                      <a:gd name="T0" fmla="*/ 591 w 614"/>
                      <a:gd name="T1" fmla="*/ 349 h 614"/>
                      <a:gd name="T2" fmla="*/ 265 w 614"/>
                      <a:gd name="T3" fmla="*/ 591 h 614"/>
                      <a:gd name="T4" fmla="*/ 23 w 614"/>
                      <a:gd name="T5" fmla="*/ 265 h 614"/>
                      <a:gd name="T6" fmla="*/ 349 w 614"/>
                      <a:gd name="T7" fmla="*/ 23 h 614"/>
                      <a:gd name="T8" fmla="*/ 591 w 614"/>
                      <a:gd name="T9" fmla="*/ 349 h 6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14" h="614">
                        <a:moveTo>
                          <a:pt x="591" y="349"/>
                        </a:moveTo>
                        <a:cubicBezTo>
                          <a:pt x="568" y="506"/>
                          <a:pt x="422" y="614"/>
                          <a:pt x="265" y="591"/>
                        </a:cubicBezTo>
                        <a:cubicBezTo>
                          <a:pt x="108" y="568"/>
                          <a:pt x="0" y="422"/>
                          <a:pt x="23" y="265"/>
                        </a:cubicBezTo>
                        <a:cubicBezTo>
                          <a:pt x="46" y="108"/>
                          <a:pt x="192" y="0"/>
                          <a:pt x="349" y="23"/>
                        </a:cubicBezTo>
                        <a:cubicBezTo>
                          <a:pt x="506" y="46"/>
                          <a:pt x="614" y="192"/>
                          <a:pt x="591" y="349"/>
                        </a:cubicBezTo>
                        <a:close/>
                      </a:path>
                    </a:pathLst>
                  </a:custGeom>
                  <a:solidFill>
                    <a:srgbClr val="8EF5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6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88" name="Freeform 65"/>
                  <p:cNvSpPr/>
                  <p:nvPr>
                    <p:custDataLst>
                      <p:tags r:id="rId56"/>
                    </p:custDataLst>
                  </p:nvPr>
                </p:nvSpPr>
                <p:spPr bwMode="auto">
                  <a:xfrm>
                    <a:off x="1373187" y="4062413"/>
                    <a:ext cx="365125" cy="365125"/>
                  </a:xfrm>
                  <a:custGeom>
                    <a:avLst/>
                    <a:gdLst>
                      <a:gd name="T0" fmla="*/ 151 w 157"/>
                      <a:gd name="T1" fmla="*/ 89 h 157"/>
                      <a:gd name="T2" fmla="*/ 67 w 157"/>
                      <a:gd name="T3" fmla="*/ 151 h 157"/>
                      <a:gd name="T4" fmla="*/ 5 w 157"/>
                      <a:gd name="T5" fmla="*/ 68 h 157"/>
                      <a:gd name="T6" fmla="*/ 89 w 157"/>
                      <a:gd name="T7" fmla="*/ 6 h 157"/>
                      <a:gd name="T8" fmla="*/ 151 w 157"/>
                      <a:gd name="T9" fmla="*/ 89 h 1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7" h="157">
                        <a:moveTo>
                          <a:pt x="151" y="89"/>
                        </a:moveTo>
                        <a:cubicBezTo>
                          <a:pt x="145" y="129"/>
                          <a:pt x="107" y="157"/>
                          <a:pt x="67" y="151"/>
                        </a:cubicBezTo>
                        <a:cubicBezTo>
                          <a:pt x="27" y="145"/>
                          <a:pt x="0" y="108"/>
                          <a:pt x="5" y="68"/>
                        </a:cubicBezTo>
                        <a:cubicBezTo>
                          <a:pt x="11" y="28"/>
                          <a:pt x="49" y="0"/>
                          <a:pt x="89" y="6"/>
                        </a:cubicBezTo>
                        <a:cubicBezTo>
                          <a:pt x="129" y="12"/>
                          <a:pt x="157" y="49"/>
                          <a:pt x="151" y="8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89" name="Freeform 66"/>
                  <p:cNvSpPr/>
                  <p:nvPr>
                    <p:custDataLst>
                      <p:tags r:id="rId57"/>
                    </p:custDataLst>
                  </p:nvPr>
                </p:nvSpPr>
                <p:spPr bwMode="auto">
                  <a:xfrm>
                    <a:off x="1568450" y="4478338"/>
                    <a:ext cx="169863" cy="169862"/>
                  </a:xfrm>
                  <a:custGeom>
                    <a:avLst/>
                    <a:gdLst>
                      <a:gd name="T0" fmla="*/ 70 w 73"/>
                      <a:gd name="T1" fmla="*/ 42 h 73"/>
                      <a:gd name="T2" fmla="*/ 32 w 73"/>
                      <a:gd name="T3" fmla="*/ 70 h 73"/>
                      <a:gd name="T4" fmla="*/ 3 w 73"/>
                      <a:gd name="T5" fmla="*/ 32 h 73"/>
                      <a:gd name="T6" fmla="*/ 42 w 73"/>
                      <a:gd name="T7" fmla="*/ 3 h 73"/>
                      <a:gd name="T8" fmla="*/ 70 w 73"/>
                      <a:gd name="T9" fmla="*/ 42 h 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3" h="73">
                        <a:moveTo>
                          <a:pt x="70" y="42"/>
                        </a:moveTo>
                        <a:cubicBezTo>
                          <a:pt x="67" y="60"/>
                          <a:pt x="50" y="73"/>
                          <a:pt x="32" y="70"/>
                        </a:cubicBezTo>
                        <a:cubicBezTo>
                          <a:pt x="13" y="67"/>
                          <a:pt x="0" y="50"/>
                          <a:pt x="3" y="32"/>
                        </a:cubicBezTo>
                        <a:cubicBezTo>
                          <a:pt x="6" y="13"/>
                          <a:pt x="23" y="0"/>
                          <a:pt x="42" y="3"/>
                        </a:cubicBezTo>
                        <a:cubicBezTo>
                          <a:pt x="60" y="6"/>
                          <a:pt x="73" y="23"/>
                          <a:pt x="70" y="4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90" name="Freeform 67"/>
                  <p:cNvSpPr/>
                  <p:nvPr>
                    <p:custDataLst>
                      <p:tags r:id="rId58"/>
                    </p:custDataLst>
                  </p:nvPr>
                </p:nvSpPr>
                <p:spPr bwMode="auto">
                  <a:xfrm>
                    <a:off x="471487" y="5815013"/>
                    <a:ext cx="925513" cy="1719262"/>
                  </a:xfrm>
                  <a:custGeom>
                    <a:avLst/>
                    <a:gdLst>
                      <a:gd name="T0" fmla="*/ 432 w 583"/>
                      <a:gd name="T1" fmla="*/ 1083 h 1083"/>
                      <a:gd name="T2" fmla="*/ 0 w 583"/>
                      <a:gd name="T3" fmla="*/ 1020 h 1083"/>
                      <a:gd name="T4" fmla="*/ 151 w 583"/>
                      <a:gd name="T5" fmla="*/ 0 h 1083"/>
                      <a:gd name="T6" fmla="*/ 583 w 583"/>
                      <a:gd name="T7" fmla="*/ 64 h 1083"/>
                      <a:gd name="T8" fmla="*/ 432 w 583"/>
                      <a:gd name="T9" fmla="*/ 1083 h 10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83" h="1083">
                        <a:moveTo>
                          <a:pt x="432" y="1083"/>
                        </a:moveTo>
                        <a:lnTo>
                          <a:pt x="0" y="1020"/>
                        </a:lnTo>
                        <a:lnTo>
                          <a:pt x="151" y="0"/>
                        </a:lnTo>
                        <a:lnTo>
                          <a:pt x="583" y="64"/>
                        </a:lnTo>
                        <a:lnTo>
                          <a:pt x="432" y="1083"/>
                        </a:lnTo>
                        <a:close/>
                      </a:path>
                    </a:pathLst>
                  </a:custGeom>
                  <a:solidFill>
                    <a:srgbClr val="4C4C7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8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91" name="Freeform 68"/>
                  <p:cNvSpPr/>
                  <p:nvPr>
                    <p:custDataLst>
                      <p:tags r:id="rId59"/>
                    </p:custDataLst>
                  </p:nvPr>
                </p:nvSpPr>
                <p:spPr bwMode="auto">
                  <a:xfrm>
                    <a:off x="471487" y="5815013"/>
                    <a:ext cx="595313" cy="1673225"/>
                  </a:xfrm>
                  <a:custGeom>
                    <a:avLst/>
                    <a:gdLst>
                      <a:gd name="T0" fmla="*/ 224 w 375"/>
                      <a:gd name="T1" fmla="*/ 1054 h 1054"/>
                      <a:gd name="T2" fmla="*/ 0 w 375"/>
                      <a:gd name="T3" fmla="*/ 1020 h 1054"/>
                      <a:gd name="T4" fmla="*/ 151 w 375"/>
                      <a:gd name="T5" fmla="*/ 0 h 1054"/>
                      <a:gd name="T6" fmla="*/ 375 w 375"/>
                      <a:gd name="T7" fmla="*/ 33 h 1054"/>
                      <a:gd name="T8" fmla="*/ 224 w 375"/>
                      <a:gd name="T9" fmla="*/ 1054 h 10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75" h="1054">
                        <a:moveTo>
                          <a:pt x="224" y="1054"/>
                        </a:moveTo>
                        <a:lnTo>
                          <a:pt x="0" y="1020"/>
                        </a:lnTo>
                        <a:lnTo>
                          <a:pt x="151" y="0"/>
                        </a:lnTo>
                        <a:lnTo>
                          <a:pt x="375" y="33"/>
                        </a:lnTo>
                        <a:lnTo>
                          <a:pt x="224" y="1054"/>
                        </a:lnTo>
                        <a:close/>
                      </a:path>
                    </a:pathLst>
                  </a:custGeom>
                  <a:solidFill>
                    <a:srgbClr val="3E447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8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92" name="Freeform 69"/>
                  <p:cNvSpPr/>
                  <p:nvPr>
                    <p:custDataLst>
                      <p:tags r:id="rId60"/>
                    </p:custDataLst>
                  </p:nvPr>
                </p:nvSpPr>
                <p:spPr bwMode="auto">
                  <a:xfrm>
                    <a:off x="671512" y="5815013"/>
                    <a:ext cx="725488" cy="373062"/>
                  </a:xfrm>
                  <a:custGeom>
                    <a:avLst/>
                    <a:gdLst>
                      <a:gd name="T0" fmla="*/ 432 w 457"/>
                      <a:gd name="T1" fmla="*/ 235 h 235"/>
                      <a:gd name="T2" fmla="*/ 0 w 457"/>
                      <a:gd name="T3" fmla="*/ 171 h 235"/>
                      <a:gd name="T4" fmla="*/ 25 w 457"/>
                      <a:gd name="T5" fmla="*/ 0 h 235"/>
                      <a:gd name="T6" fmla="*/ 457 w 457"/>
                      <a:gd name="T7" fmla="*/ 64 h 235"/>
                      <a:gd name="T8" fmla="*/ 432 w 457"/>
                      <a:gd name="T9" fmla="*/ 235 h 2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7" h="235">
                        <a:moveTo>
                          <a:pt x="432" y="235"/>
                        </a:moveTo>
                        <a:lnTo>
                          <a:pt x="0" y="171"/>
                        </a:lnTo>
                        <a:lnTo>
                          <a:pt x="25" y="0"/>
                        </a:lnTo>
                        <a:lnTo>
                          <a:pt x="457" y="64"/>
                        </a:lnTo>
                        <a:lnTo>
                          <a:pt x="432" y="235"/>
                        </a:lnTo>
                        <a:close/>
                      </a:path>
                    </a:pathLst>
                  </a:custGeom>
                  <a:solidFill>
                    <a:srgbClr val="F2C03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93" name="Freeform 70"/>
                  <p:cNvSpPr/>
                  <p:nvPr>
                    <p:custDataLst>
                      <p:tags r:id="rId61"/>
                    </p:custDataLst>
                  </p:nvPr>
                </p:nvSpPr>
                <p:spPr bwMode="auto">
                  <a:xfrm>
                    <a:off x="671512" y="5815013"/>
                    <a:ext cx="395288" cy="325437"/>
                  </a:xfrm>
                  <a:custGeom>
                    <a:avLst/>
                    <a:gdLst>
                      <a:gd name="T0" fmla="*/ 224 w 249"/>
                      <a:gd name="T1" fmla="*/ 205 h 205"/>
                      <a:gd name="T2" fmla="*/ 0 w 249"/>
                      <a:gd name="T3" fmla="*/ 171 h 205"/>
                      <a:gd name="T4" fmla="*/ 25 w 249"/>
                      <a:gd name="T5" fmla="*/ 0 h 205"/>
                      <a:gd name="T6" fmla="*/ 249 w 249"/>
                      <a:gd name="T7" fmla="*/ 33 h 205"/>
                      <a:gd name="T8" fmla="*/ 224 w 249"/>
                      <a:gd name="T9" fmla="*/ 205 h 2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49" h="205">
                        <a:moveTo>
                          <a:pt x="224" y="205"/>
                        </a:moveTo>
                        <a:lnTo>
                          <a:pt x="0" y="171"/>
                        </a:lnTo>
                        <a:lnTo>
                          <a:pt x="25" y="0"/>
                        </a:lnTo>
                        <a:lnTo>
                          <a:pt x="249" y="33"/>
                        </a:lnTo>
                        <a:lnTo>
                          <a:pt x="224" y="205"/>
                        </a:lnTo>
                        <a:close/>
                      </a:path>
                    </a:pathLst>
                  </a:custGeom>
                  <a:solidFill>
                    <a:srgbClr val="F27F3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94" name="Freeform 71"/>
                  <p:cNvSpPr/>
                  <p:nvPr>
                    <p:custDataLst>
                      <p:tags r:id="rId62"/>
                    </p:custDataLst>
                  </p:nvPr>
                </p:nvSpPr>
                <p:spPr bwMode="auto">
                  <a:xfrm>
                    <a:off x="455612" y="7348538"/>
                    <a:ext cx="715963" cy="290512"/>
                  </a:xfrm>
                  <a:custGeom>
                    <a:avLst/>
                    <a:gdLst>
                      <a:gd name="T0" fmla="*/ 433 w 451"/>
                      <a:gd name="T1" fmla="*/ 183 h 183"/>
                      <a:gd name="T2" fmla="*/ 0 w 451"/>
                      <a:gd name="T3" fmla="*/ 119 h 183"/>
                      <a:gd name="T4" fmla="*/ 18 w 451"/>
                      <a:gd name="T5" fmla="*/ 0 h 183"/>
                      <a:gd name="T6" fmla="*/ 451 w 451"/>
                      <a:gd name="T7" fmla="*/ 64 h 183"/>
                      <a:gd name="T8" fmla="*/ 433 w 451"/>
                      <a:gd name="T9" fmla="*/ 183 h 1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1" h="183">
                        <a:moveTo>
                          <a:pt x="433" y="183"/>
                        </a:moveTo>
                        <a:lnTo>
                          <a:pt x="0" y="119"/>
                        </a:lnTo>
                        <a:lnTo>
                          <a:pt x="18" y="0"/>
                        </a:lnTo>
                        <a:lnTo>
                          <a:pt x="451" y="64"/>
                        </a:lnTo>
                        <a:lnTo>
                          <a:pt x="433" y="183"/>
                        </a:lnTo>
                        <a:close/>
                      </a:path>
                    </a:pathLst>
                  </a:custGeom>
                  <a:solidFill>
                    <a:srgbClr val="F2C87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95" name="Freeform 72"/>
                  <p:cNvSpPr/>
                  <p:nvPr>
                    <p:custDataLst>
                      <p:tags r:id="rId63"/>
                    </p:custDataLst>
                  </p:nvPr>
                </p:nvSpPr>
                <p:spPr bwMode="auto">
                  <a:xfrm>
                    <a:off x="455612" y="7348538"/>
                    <a:ext cx="385763" cy="241300"/>
                  </a:xfrm>
                  <a:custGeom>
                    <a:avLst/>
                    <a:gdLst>
                      <a:gd name="T0" fmla="*/ 225 w 243"/>
                      <a:gd name="T1" fmla="*/ 152 h 152"/>
                      <a:gd name="T2" fmla="*/ 0 w 243"/>
                      <a:gd name="T3" fmla="*/ 119 h 152"/>
                      <a:gd name="T4" fmla="*/ 18 w 243"/>
                      <a:gd name="T5" fmla="*/ 0 h 152"/>
                      <a:gd name="T6" fmla="*/ 243 w 243"/>
                      <a:gd name="T7" fmla="*/ 34 h 152"/>
                      <a:gd name="T8" fmla="*/ 225 w 243"/>
                      <a:gd name="T9" fmla="*/ 152 h 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43" h="152">
                        <a:moveTo>
                          <a:pt x="225" y="152"/>
                        </a:moveTo>
                        <a:lnTo>
                          <a:pt x="0" y="119"/>
                        </a:lnTo>
                        <a:lnTo>
                          <a:pt x="18" y="0"/>
                        </a:lnTo>
                        <a:lnTo>
                          <a:pt x="243" y="34"/>
                        </a:lnTo>
                        <a:lnTo>
                          <a:pt x="225" y="152"/>
                        </a:lnTo>
                        <a:close/>
                      </a:path>
                    </a:pathLst>
                  </a:custGeom>
                  <a:solidFill>
                    <a:srgbClr val="F4946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</p:grpSp>
            <p:grpSp>
              <p:nvGrpSpPr>
                <p:cNvPr id="151" name="组合 150"/>
                <p:cNvGrpSpPr/>
                <p:nvPr/>
              </p:nvGrpSpPr>
              <p:grpSpPr>
                <a:xfrm>
                  <a:off x="4365" y="5008"/>
                  <a:ext cx="1345" cy="7490"/>
                  <a:chOff x="2771775" y="3179763"/>
                  <a:chExt cx="854075" cy="4756150"/>
                </a:xfrm>
              </p:grpSpPr>
              <p:sp>
                <p:nvSpPr>
                  <p:cNvPr id="171" name="Freeform 73"/>
                  <p:cNvSpPr/>
                  <p:nvPr>
                    <p:custDataLst>
                      <p:tags r:id="rId39"/>
                    </p:custDataLst>
                  </p:nvPr>
                </p:nvSpPr>
                <p:spPr bwMode="auto">
                  <a:xfrm>
                    <a:off x="2771775" y="3179763"/>
                    <a:ext cx="854075" cy="4756150"/>
                  </a:xfrm>
                  <a:custGeom>
                    <a:avLst/>
                    <a:gdLst>
                      <a:gd name="T0" fmla="*/ 153 w 368"/>
                      <a:gd name="T1" fmla="*/ 2047 h 2047"/>
                      <a:gd name="T2" fmla="*/ 97 w 368"/>
                      <a:gd name="T3" fmla="*/ 1994 h 2047"/>
                      <a:gd name="T4" fmla="*/ 93 w 368"/>
                      <a:gd name="T5" fmla="*/ 1907 h 2047"/>
                      <a:gd name="T6" fmla="*/ 93 w 368"/>
                      <a:gd name="T7" fmla="*/ 1906 h 2047"/>
                      <a:gd name="T8" fmla="*/ 79 w 368"/>
                      <a:gd name="T9" fmla="*/ 1653 h 2047"/>
                      <a:gd name="T10" fmla="*/ 79 w 368"/>
                      <a:gd name="T11" fmla="*/ 1653 h 2047"/>
                      <a:gd name="T12" fmla="*/ 0 w 368"/>
                      <a:gd name="T13" fmla="*/ 218 h 2047"/>
                      <a:gd name="T14" fmla="*/ 78 w 368"/>
                      <a:gd name="T15" fmla="*/ 32 h 2047"/>
                      <a:gd name="T16" fmla="*/ 127 w 368"/>
                      <a:gd name="T17" fmla="*/ 0 h 2047"/>
                      <a:gd name="T18" fmla="*/ 172 w 368"/>
                      <a:gd name="T19" fmla="*/ 27 h 2047"/>
                      <a:gd name="T20" fmla="*/ 270 w 368"/>
                      <a:gd name="T21" fmla="*/ 203 h 2047"/>
                      <a:gd name="T22" fmla="*/ 270 w 368"/>
                      <a:gd name="T23" fmla="*/ 218 h 2047"/>
                      <a:gd name="T24" fmla="*/ 348 w 368"/>
                      <a:gd name="T25" fmla="*/ 1637 h 2047"/>
                      <a:gd name="T26" fmla="*/ 348 w 368"/>
                      <a:gd name="T27" fmla="*/ 1637 h 2047"/>
                      <a:gd name="T28" fmla="*/ 365 w 368"/>
                      <a:gd name="T29" fmla="*/ 1951 h 2047"/>
                      <a:gd name="T30" fmla="*/ 365 w 368"/>
                      <a:gd name="T31" fmla="*/ 1951 h 2047"/>
                      <a:gd name="T32" fmla="*/ 366 w 368"/>
                      <a:gd name="T33" fmla="*/ 1980 h 2047"/>
                      <a:gd name="T34" fmla="*/ 313 w 368"/>
                      <a:gd name="T35" fmla="*/ 2038 h 2047"/>
                      <a:gd name="T36" fmla="*/ 153 w 368"/>
                      <a:gd name="T37" fmla="*/ 2047 h 20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368" h="2047">
                        <a:moveTo>
                          <a:pt x="153" y="2047"/>
                        </a:moveTo>
                        <a:cubicBezTo>
                          <a:pt x="123" y="2047"/>
                          <a:pt x="98" y="2023"/>
                          <a:pt x="97" y="1994"/>
                        </a:cubicBezTo>
                        <a:cubicBezTo>
                          <a:pt x="93" y="1907"/>
                          <a:pt x="93" y="1907"/>
                          <a:pt x="93" y="1907"/>
                        </a:cubicBezTo>
                        <a:cubicBezTo>
                          <a:pt x="93" y="1906"/>
                          <a:pt x="93" y="1906"/>
                          <a:pt x="93" y="1906"/>
                        </a:cubicBezTo>
                        <a:cubicBezTo>
                          <a:pt x="79" y="1653"/>
                          <a:pt x="79" y="1653"/>
                          <a:pt x="79" y="1653"/>
                        </a:cubicBezTo>
                        <a:cubicBezTo>
                          <a:pt x="79" y="1653"/>
                          <a:pt x="79" y="1653"/>
                          <a:pt x="79" y="1653"/>
                        </a:cubicBezTo>
                        <a:cubicBezTo>
                          <a:pt x="0" y="218"/>
                          <a:pt x="0" y="218"/>
                          <a:pt x="0" y="218"/>
                        </a:cubicBezTo>
                        <a:cubicBezTo>
                          <a:pt x="78" y="32"/>
                          <a:pt x="78" y="32"/>
                          <a:pt x="78" y="32"/>
                        </a:cubicBezTo>
                        <a:cubicBezTo>
                          <a:pt x="86" y="13"/>
                          <a:pt x="105" y="0"/>
                          <a:pt x="127" y="0"/>
                        </a:cubicBezTo>
                        <a:cubicBezTo>
                          <a:pt x="146" y="0"/>
                          <a:pt x="163" y="10"/>
                          <a:pt x="172" y="27"/>
                        </a:cubicBezTo>
                        <a:cubicBezTo>
                          <a:pt x="270" y="203"/>
                          <a:pt x="270" y="203"/>
                          <a:pt x="270" y="203"/>
                        </a:cubicBezTo>
                        <a:cubicBezTo>
                          <a:pt x="270" y="218"/>
                          <a:pt x="270" y="218"/>
                          <a:pt x="270" y="218"/>
                        </a:cubicBezTo>
                        <a:cubicBezTo>
                          <a:pt x="348" y="1637"/>
                          <a:pt x="348" y="1637"/>
                          <a:pt x="348" y="1637"/>
                        </a:cubicBezTo>
                        <a:cubicBezTo>
                          <a:pt x="348" y="1637"/>
                          <a:pt x="348" y="1637"/>
                          <a:pt x="348" y="1637"/>
                        </a:cubicBezTo>
                        <a:cubicBezTo>
                          <a:pt x="365" y="1951"/>
                          <a:pt x="365" y="1951"/>
                          <a:pt x="365" y="1951"/>
                        </a:cubicBezTo>
                        <a:cubicBezTo>
                          <a:pt x="365" y="1951"/>
                          <a:pt x="365" y="1951"/>
                          <a:pt x="365" y="1951"/>
                        </a:cubicBezTo>
                        <a:cubicBezTo>
                          <a:pt x="366" y="1980"/>
                          <a:pt x="366" y="1980"/>
                          <a:pt x="366" y="1980"/>
                        </a:cubicBezTo>
                        <a:cubicBezTo>
                          <a:pt x="368" y="2010"/>
                          <a:pt x="344" y="2037"/>
                          <a:pt x="313" y="2038"/>
                        </a:cubicBezTo>
                        <a:lnTo>
                          <a:pt x="153" y="204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72" name="Freeform 74"/>
                  <p:cNvSpPr/>
                  <p:nvPr>
                    <p:custDataLst>
                      <p:tags r:id="rId40"/>
                    </p:custDataLst>
                  </p:nvPr>
                </p:nvSpPr>
                <p:spPr bwMode="auto">
                  <a:xfrm>
                    <a:off x="2871787" y="3441700"/>
                    <a:ext cx="428625" cy="280987"/>
                  </a:xfrm>
                  <a:custGeom>
                    <a:avLst/>
                    <a:gdLst>
                      <a:gd name="T0" fmla="*/ 0 w 270"/>
                      <a:gd name="T1" fmla="*/ 164 h 177"/>
                      <a:gd name="T2" fmla="*/ 1 w 270"/>
                      <a:gd name="T3" fmla="*/ 177 h 177"/>
                      <a:gd name="T4" fmla="*/ 270 w 270"/>
                      <a:gd name="T5" fmla="*/ 163 h 177"/>
                      <a:gd name="T6" fmla="*/ 270 w 270"/>
                      <a:gd name="T7" fmla="*/ 149 h 177"/>
                      <a:gd name="T8" fmla="*/ 187 w 270"/>
                      <a:gd name="T9" fmla="*/ 0 h 177"/>
                      <a:gd name="T10" fmla="*/ 66 w 270"/>
                      <a:gd name="T11" fmla="*/ 6 h 177"/>
                      <a:gd name="T12" fmla="*/ 0 w 270"/>
                      <a:gd name="T13" fmla="*/ 164 h 1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70" h="177">
                        <a:moveTo>
                          <a:pt x="0" y="164"/>
                        </a:moveTo>
                        <a:lnTo>
                          <a:pt x="1" y="177"/>
                        </a:lnTo>
                        <a:lnTo>
                          <a:pt x="270" y="163"/>
                        </a:lnTo>
                        <a:lnTo>
                          <a:pt x="270" y="149"/>
                        </a:lnTo>
                        <a:lnTo>
                          <a:pt x="187" y="0"/>
                        </a:lnTo>
                        <a:lnTo>
                          <a:pt x="66" y="6"/>
                        </a:lnTo>
                        <a:lnTo>
                          <a:pt x="0" y="164"/>
                        </a:lnTo>
                        <a:close/>
                      </a:path>
                    </a:pathLst>
                  </a:custGeom>
                  <a:solidFill>
                    <a:srgbClr val="F5F8F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73" name="Freeform 75"/>
                  <p:cNvSpPr/>
                  <p:nvPr>
                    <p:custDataLst>
                      <p:tags r:id="rId41"/>
                    </p:custDataLst>
                  </p:nvPr>
                </p:nvSpPr>
                <p:spPr bwMode="auto">
                  <a:xfrm>
                    <a:off x="2976562" y="3271838"/>
                    <a:ext cx="192088" cy="179387"/>
                  </a:xfrm>
                  <a:custGeom>
                    <a:avLst/>
                    <a:gdLst>
                      <a:gd name="T0" fmla="*/ 29 w 83"/>
                      <a:gd name="T1" fmla="*/ 9 h 77"/>
                      <a:gd name="T2" fmla="*/ 0 w 83"/>
                      <a:gd name="T3" fmla="*/ 77 h 77"/>
                      <a:gd name="T4" fmla="*/ 83 w 83"/>
                      <a:gd name="T5" fmla="*/ 73 h 77"/>
                      <a:gd name="T6" fmla="*/ 47 w 83"/>
                      <a:gd name="T7" fmla="*/ 8 h 77"/>
                      <a:gd name="T8" fmla="*/ 29 w 83"/>
                      <a:gd name="T9" fmla="*/ 9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3" h="77">
                        <a:moveTo>
                          <a:pt x="29" y="9"/>
                        </a:moveTo>
                        <a:cubicBezTo>
                          <a:pt x="0" y="77"/>
                          <a:pt x="0" y="77"/>
                          <a:pt x="0" y="77"/>
                        </a:cubicBezTo>
                        <a:cubicBezTo>
                          <a:pt x="83" y="73"/>
                          <a:pt x="83" y="73"/>
                          <a:pt x="83" y="73"/>
                        </a:cubicBezTo>
                        <a:cubicBezTo>
                          <a:pt x="47" y="8"/>
                          <a:pt x="47" y="8"/>
                          <a:pt x="47" y="8"/>
                        </a:cubicBezTo>
                        <a:cubicBezTo>
                          <a:pt x="43" y="0"/>
                          <a:pt x="33" y="1"/>
                          <a:pt x="29" y="9"/>
                        </a:cubicBezTo>
                        <a:close/>
                      </a:path>
                    </a:pathLst>
                  </a:custGeom>
                  <a:solidFill>
                    <a:srgbClr val="363B4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74" name="Freeform 76"/>
                  <p:cNvSpPr/>
                  <p:nvPr>
                    <p:custDataLst>
                      <p:tags r:id="rId42"/>
                    </p:custDataLst>
                  </p:nvPr>
                </p:nvSpPr>
                <p:spPr bwMode="auto">
                  <a:xfrm>
                    <a:off x="3092450" y="3441700"/>
                    <a:ext cx="207963" cy="260350"/>
                  </a:xfrm>
                  <a:custGeom>
                    <a:avLst/>
                    <a:gdLst>
                      <a:gd name="T0" fmla="*/ 102 w 131"/>
                      <a:gd name="T1" fmla="*/ 164 h 164"/>
                      <a:gd name="T2" fmla="*/ 131 w 131"/>
                      <a:gd name="T3" fmla="*/ 163 h 164"/>
                      <a:gd name="T4" fmla="*/ 131 w 131"/>
                      <a:gd name="T5" fmla="*/ 149 h 164"/>
                      <a:gd name="T6" fmla="*/ 48 w 131"/>
                      <a:gd name="T7" fmla="*/ 0 h 164"/>
                      <a:gd name="T8" fmla="*/ 0 w 131"/>
                      <a:gd name="T9" fmla="*/ 3 h 164"/>
                      <a:gd name="T10" fmla="*/ 51 w 131"/>
                      <a:gd name="T11" fmla="*/ 160 h 164"/>
                      <a:gd name="T12" fmla="*/ 102 w 131"/>
                      <a:gd name="T13" fmla="*/ 164 h 1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31" h="164">
                        <a:moveTo>
                          <a:pt x="102" y="164"/>
                        </a:moveTo>
                        <a:lnTo>
                          <a:pt x="131" y="163"/>
                        </a:lnTo>
                        <a:lnTo>
                          <a:pt x="131" y="149"/>
                        </a:lnTo>
                        <a:lnTo>
                          <a:pt x="48" y="0"/>
                        </a:lnTo>
                        <a:lnTo>
                          <a:pt x="0" y="3"/>
                        </a:lnTo>
                        <a:lnTo>
                          <a:pt x="51" y="160"/>
                        </a:lnTo>
                        <a:lnTo>
                          <a:pt x="102" y="164"/>
                        </a:lnTo>
                        <a:close/>
                      </a:path>
                    </a:pathLst>
                  </a:custGeom>
                  <a:solidFill>
                    <a:srgbClr val="DBCCB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75" name="Freeform 77"/>
                  <p:cNvSpPr/>
                  <p:nvPr>
                    <p:custDataLst>
                      <p:tags r:id="rId43"/>
                    </p:custDataLst>
                  </p:nvPr>
                </p:nvSpPr>
                <p:spPr bwMode="auto">
                  <a:xfrm>
                    <a:off x="2941637" y="3687763"/>
                    <a:ext cx="544513" cy="3441700"/>
                  </a:xfrm>
                  <a:custGeom>
                    <a:avLst/>
                    <a:gdLst>
                      <a:gd name="T0" fmla="*/ 343 w 343"/>
                      <a:gd name="T1" fmla="*/ 2155 h 2168"/>
                      <a:gd name="T2" fmla="*/ 226 w 343"/>
                      <a:gd name="T3" fmla="*/ 0 h 2168"/>
                      <a:gd name="T4" fmla="*/ 0 w 343"/>
                      <a:gd name="T5" fmla="*/ 13 h 2168"/>
                      <a:gd name="T6" fmla="*/ 117 w 343"/>
                      <a:gd name="T7" fmla="*/ 2168 h 2168"/>
                      <a:gd name="T8" fmla="*/ 343 w 343"/>
                      <a:gd name="T9" fmla="*/ 2155 h 21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43" h="2168">
                        <a:moveTo>
                          <a:pt x="343" y="2155"/>
                        </a:moveTo>
                        <a:lnTo>
                          <a:pt x="226" y="0"/>
                        </a:lnTo>
                        <a:lnTo>
                          <a:pt x="0" y="13"/>
                        </a:lnTo>
                        <a:lnTo>
                          <a:pt x="117" y="2168"/>
                        </a:lnTo>
                        <a:lnTo>
                          <a:pt x="343" y="2155"/>
                        </a:lnTo>
                        <a:close/>
                      </a:path>
                    </a:pathLst>
                  </a:custGeom>
                  <a:solidFill>
                    <a:srgbClr val="F2C87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76" name="Freeform 78"/>
                  <p:cNvSpPr/>
                  <p:nvPr>
                    <p:custDataLst>
                      <p:tags r:id="rId44"/>
                    </p:custDataLst>
                  </p:nvPr>
                </p:nvSpPr>
                <p:spPr bwMode="auto">
                  <a:xfrm>
                    <a:off x="2873375" y="3706813"/>
                    <a:ext cx="279400" cy="3425825"/>
                  </a:xfrm>
                  <a:custGeom>
                    <a:avLst/>
                    <a:gdLst>
                      <a:gd name="T0" fmla="*/ 176 w 176"/>
                      <a:gd name="T1" fmla="*/ 2155 h 2158"/>
                      <a:gd name="T2" fmla="*/ 59 w 176"/>
                      <a:gd name="T3" fmla="*/ 0 h 2158"/>
                      <a:gd name="T4" fmla="*/ 0 w 176"/>
                      <a:gd name="T5" fmla="*/ 3 h 2158"/>
                      <a:gd name="T6" fmla="*/ 117 w 176"/>
                      <a:gd name="T7" fmla="*/ 2158 h 2158"/>
                      <a:gd name="T8" fmla="*/ 176 w 176"/>
                      <a:gd name="T9" fmla="*/ 2155 h 21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6" h="2158">
                        <a:moveTo>
                          <a:pt x="176" y="2155"/>
                        </a:moveTo>
                        <a:lnTo>
                          <a:pt x="59" y="0"/>
                        </a:lnTo>
                        <a:lnTo>
                          <a:pt x="0" y="3"/>
                        </a:lnTo>
                        <a:lnTo>
                          <a:pt x="117" y="2158"/>
                        </a:lnTo>
                        <a:lnTo>
                          <a:pt x="176" y="2155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77" name="Freeform 79"/>
                  <p:cNvSpPr/>
                  <p:nvPr>
                    <p:custDataLst>
                      <p:tags r:id="rId45"/>
                    </p:custDataLst>
                  </p:nvPr>
                </p:nvSpPr>
                <p:spPr bwMode="auto">
                  <a:xfrm>
                    <a:off x="3173412" y="3687763"/>
                    <a:ext cx="312738" cy="3429000"/>
                  </a:xfrm>
                  <a:custGeom>
                    <a:avLst/>
                    <a:gdLst>
                      <a:gd name="T0" fmla="*/ 197 w 197"/>
                      <a:gd name="T1" fmla="*/ 2155 h 2160"/>
                      <a:gd name="T2" fmla="*/ 80 w 197"/>
                      <a:gd name="T3" fmla="*/ 0 h 2160"/>
                      <a:gd name="T4" fmla="*/ 0 w 197"/>
                      <a:gd name="T5" fmla="*/ 5 h 2160"/>
                      <a:gd name="T6" fmla="*/ 117 w 197"/>
                      <a:gd name="T7" fmla="*/ 2160 h 2160"/>
                      <a:gd name="T8" fmla="*/ 197 w 197"/>
                      <a:gd name="T9" fmla="*/ 2155 h 21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7" h="2160">
                        <a:moveTo>
                          <a:pt x="197" y="2155"/>
                        </a:moveTo>
                        <a:lnTo>
                          <a:pt x="80" y="0"/>
                        </a:lnTo>
                        <a:lnTo>
                          <a:pt x="0" y="5"/>
                        </a:lnTo>
                        <a:lnTo>
                          <a:pt x="117" y="2160"/>
                        </a:lnTo>
                        <a:lnTo>
                          <a:pt x="197" y="2155"/>
                        </a:lnTo>
                        <a:close/>
                      </a:path>
                    </a:pathLst>
                  </a:custGeom>
                  <a:solidFill>
                    <a:srgbClr val="F4946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78" name="Freeform 80"/>
                  <p:cNvSpPr/>
                  <p:nvPr>
                    <p:custDataLst>
                      <p:tags r:id="rId46"/>
                    </p:custDataLst>
                  </p:nvPr>
                </p:nvSpPr>
                <p:spPr bwMode="auto">
                  <a:xfrm>
                    <a:off x="3084512" y="7567613"/>
                    <a:ext cx="439738" cy="271462"/>
                  </a:xfrm>
                  <a:custGeom>
                    <a:avLst/>
                    <a:gdLst>
                      <a:gd name="T0" fmla="*/ 185 w 189"/>
                      <a:gd name="T1" fmla="*/ 13 h 117"/>
                      <a:gd name="T2" fmla="*/ 189 w 189"/>
                      <a:gd name="T3" fmla="*/ 94 h 117"/>
                      <a:gd name="T4" fmla="*/ 176 w 189"/>
                      <a:gd name="T5" fmla="*/ 108 h 117"/>
                      <a:gd name="T6" fmla="*/ 18 w 189"/>
                      <a:gd name="T7" fmla="*/ 116 h 117"/>
                      <a:gd name="T8" fmla="*/ 4 w 189"/>
                      <a:gd name="T9" fmla="*/ 104 h 117"/>
                      <a:gd name="T10" fmla="*/ 0 w 189"/>
                      <a:gd name="T11" fmla="*/ 23 h 117"/>
                      <a:gd name="T12" fmla="*/ 13 w 189"/>
                      <a:gd name="T13" fmla="*/ 9 h 117"/>
                      <a:gd name="T14" fmla="*/ 171 w 189"/>
                      <a:gd name="T15" fmla="*/ 1 h 117"/>
                      <a:gd name="T16" fmla="*/ 185 w 189"/>
                      <a:gd name="T17" fmla="*/ 13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89" h="117">
                        <a:moveTo>
                          <a:pt x="185" y="13"/>
                        </a:moveTo>
                        <a:cubicBezTo>
                          <a:pt x="189" y="94"/>
                          <a:pt x="189" y="94"/>
                          <a:pt x="189" y="94"/>
                        </a:cubicBezTo>
                        <a:cubicBezTo>
                          <a:pt x="189" y="101"/>
                          <a:pt x="184" y="107"/>
                          <a:pt x="176" y="108"/>
                        </a:cubicBezTo>
                        <a:cubicBezTo>
                          <a:pt x="18" y="116"/>
                          <a:pt x="18" y="116"/>
                          <a:pt x="18" y="116"/>
                        </a:cubicBezTo>
                        <a:cubicBezTo>
                          <a:pt x="11" y="117"/>
                          <a:pt x="5" y="111"/>
                          <a:pt x="4" y="104"/>
                        </a:cubicBezTo>
                        <a:cubicBezTo>
                          <a:pt x="0" y="23"/>
                          <a:pt x="0" y="23"/>
                          <a:pt x="0" y="23"/>
                        </a:cubicBezTo>
                        <a:cubicBezTo>
                          <a:pt x="0" y="16"/>
                          <a:pt x="6" y="9"/>
                          <a:pt x="13" y="9"/>
                        </a:cubicBezTo>
                        <a:cubicBezTo>
                          <a:pt x="171" y="1"/>
                          <a:pt x="171" y="1"/>
                          <a:pt x="171" y="1"/>
                        </a:cubicBezTo>
                        <a:cubicBezTo>
                          <a:pt x="178" y="0"/>
                          <a:pt x="184" y="6"/>
                          <a:pt x="185" y="13"/>
                        </a:cubicBezTo>
                        <a:close/>
                      </a:path>
                    </a:pathLst>
                  </a:custGeom>
                  <a:solidFill>
                    <a:srgbClr val="E161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79" name="Freeform 81"/>
                  <p:cNvSpPr/>
                  <p:nvPr>
                    <p:custDataLst>
                      <p:tags r:id="rId47"/>
                    </p:custDataLst>
                  </p:nvPr>
                </p:nvSpPr>
                <p:spPr bwMode="auto">
                  <a:xfrm>
                    <a:off x="3057525" y="7094538"/>
                    <a:ext cx="457200" cy="554037"/>
                  </a:xfrm>
                  <a:custGeom>
                    <a:avLst/>
                    <a:gdLst>
                      <a:gd name="T0" fmla="*/ 288 w 288"/>
                      <a:gd name="T1" fmla="*/ 334 h 349"/>
                      <a:gd name="T2" fmla="*/ 270 w 288"/>
                      <a:gd name="T3" fmla="*/ 0 h 349"/>
                      <a:gd name="T4" fmla="*/ 0 w 288"/>
                      <a:gd name="T5" fmla="*/ 14 h 349"/>
                      <a:gd name="T6" fmla="*/ 19 w 288"/>
                      <a:gd name="T7" fmla="*/ 349 h 349"/>
                      <a:gd name="T8" fmla="*/ 288 w 288"/>
                      <a:gd name="T9" fmla="*/ 334 h 3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88" h="349">
                        <a:moveTo>
                          <a:pt x="288" y="334"/>
                        </a:moveTo>
                        <a:lnTo>
                          <a:pt x="270" y="0"/>
                        </a:lnTo>
                        <a:lnTo>
                          <a:pt x="0" y="14"/>
                        </a:lnTo>
                        <a:lnTo>
                          <a:pt x="19" y="349"/>
                        </a:lnTo>
                        <a:lnTo>
                          <a:pt x="288" y="334"/>
                        </a:lnTo>
                        <a:close/>
                      </a:path>
                    </a:pathLst>
                  </a:custGeom>
                  <a:solidFill>
                    <a:srgbClr val="F5F8F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80" name="Freeform 82"/>
                  <p:cNvSpPr/>
                  <p:nvPr>
                    <p:custDataLst>
                      <p:tags r:id="rId48"/>
                    </p:custDataLst>
                  </p:nvPr>
                </p:nvSpPr>
                <p:spPr bwMode="auto">
                  <a:xfrm>
                    <a:off x="3349625" y="7092950"/>
                    <a:ext cx="165100" cy="539750"/>
                  </a:xfrm>
                  <a:custGeom>
                    <a:avLst/>
                    <a:gdLst>
                      <a:gd name="T0" fmla="*/ 104 w 104"/>
                      <a:gd name="T1" fmla="*/ 335 h 340"/>
                      <a:gd name="T2" fmla="*/ 86 w 104"/>
                      <a:gd name="T3" fmla="*/ 0 h 340"/>
                      <a:gd name="T4" fmla="*/ 0 w 104"/>
                      <a:gd name="T5" fmla="*/ 6 h 340"/>
                      <a:gd name="T6" fmla="*/ 19 w 104"/>
                      <a:gd name="T7" fmla="*/ 340 h 340"/>
                      <a:gd name="T8" fmla="*/ 104 w 104"/>
                      <a:gd name="T9" fmla="*/ 335 h 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4" h="340">
                        <a:moveTo>
                          <a:pt x="104" y="335"/>
                        </a:moveTo>
                        <a:lnTo>
                          <a:pt x="86" y="0"/>
                        </a:lnTo>
                        <a:lnTo>
                          <a:pt x="0" y="6"/>
                        </a:lnTo>
                        <a:lnTo>
                          <a:pt x="19" y="340"/>
                        </a:lnTo>
                        <a:lnTo>
                          <a:pt x="104" y="335"/>
                        </a:lnTo>
                        <a:close/>
                      </a:path>
                    </a:pathLst>
                  </a:custGeom>
                  <a:solidFill>
                    <a:srgbClr val="DBCCB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</p:grpSp>
            <p:grpSp>
              <p:nvGrpSpPr>
                <p:cNvPr id="152" name="组合 151"/>
                <p:cNvGrpSpPr/>
                <p:nvPr/>
              </p:nvGrpSpPr>
              <p:grpSpPr>
                <a:xfrm>
                  <a:off x="5190" y="2968"/>
                  <a:ext cx="1585" cy="1625"/>
                  <a:chOff x="3295650" y="1884363"/>
                  <a:chExt cx="1006475" cy="1031875"/>
                </a:xfrm>
              </p:grpSpPr>
              <p:sp>
                <p:nvSpPr>
                  <p:cNvPr id="167" name="Freeform 83"/>
                  <p:cNvSpPr/>
                  <p:nvPr>
                    <p:custDataLst>
                      <p:tags r:id="rId35"/>
                    </p:custDataLst>
                  </p:nvPr>
                </p:nvSpPr>
                <p:spPr bwMode="auto">
                  <a:xfrm>
                    <a:off x="3295650" y="1884363"/>
                    <a:ext cx="1006475" cy="1031875"/>
                  </a:xfrm>
                  <a:custGeom>
                    <a:avLst/>
                    <a:gdLst>
                      <a:gd name="T0" fmla="*/ 259 w 433"/>
                      <a:gd name="T1" fmla="*/ 442 h 444"/>
                      <a:gd name="T2" fmla="*/ 243 w 433"/>
                      <a:gd name="T3" fmla="*/ 433 h 444"/>
                      <a:gd name="T4" fmla="*/ 165 w 433"/>
                      <a:gd name="T5" fmla="*/ 368 h 444"/>
                      <a:gd name="T6" fmla="*/ 65 w 433"/>
                      <a:gd name="T7" fmla="*/ 387 h 444"/>
                      <a:gd name="T8" fmla="*/ 25 w 433"/>
                      <a:gd name="T9" fmla="*/ 372 h 444"/>
                      <a:gd name="T10" fmla="*/ 18 w 433"/>
                      <a:gd name="T11" fmla="*/ 329 h 444"/>
                      <a:gd name="T12" fmla="*/ 56 w 433"/>
                      <a:gd name="T13" fmla="*/ 235 h 444"/>
                      <a:gd name="T14" fmla="*/ 8 w 433"/>
                      <a:gd name="T15" fmla="*/ 146 h 444"/>
                      <a:gd name="T16" fmla="*/ 9 w 433"/>
                      <a:gd name="T17" fmla="*/ 102 h 444"/>
                      <a:gd name="T18" fmla="*/ 48 w 433"/>
                      <a:gd name="T19" fmla="*/ 83 h 444"/>
                      <a:gd name="T20" fmla="*/ 149 w 433"/>
                      <a:gd name="T21" fmla="*/ 90 h 444"/>
                      <a:gd name="T22" fmla="*/ 219 w 433"/>
                      <a:gd name="T23" fmla="*/ 16 h 444"/>
                      <a:gd name="T24" fmla="*/ 261 w 433"/>
                      <a:gd name="T25" fmla="*/ 4 h 444"/>
                      <a:gd name="T26" fmla="*/ 291 w 433"/>
                      <a:gd name="T27" fmla="*/ 35 h 444"/>
                      <a:gd name="T28" fmla="*/ 316 w 433"/>
                      <a:gd name="T29" fmla="*/ 134 h 444"/>
                      <a:gd name="T30" fmla="*/ 408 w 433"/>
                      <a:gd name="T31" fmla="*/ 177 h 444"/>
                      <a:gd name="T32" fmla="*/ 432 w 433"/>
                      <a:gd name="T33" fmla="*/ 213 h 444"/>
                      <a:gd name="T34" fmla="*/ 412 w 433"/>
                      <a:gd name="T35" fmla="*/ 252 h 444"/>
                      <a:gd name="T36" fmla="*/ 326 w 433"/>
                      <a:gd name="T37" fmla="*/ 306 h 444"/>
                      <a:gd name="T38" fmla="*/ 313 w 433"/>
                      <a:gd name="T39" fmla="*/ 406 h 444"/>
                      <a:gd name="T40" fmla="*/ 286 w 433"/>
                      <a:gd name="T41" fmla="*/ 441 h 444"/>
                      <a:gd name="T42" fmla="*/ 259 w 433"/>
                      <a:gd name="T43" fmla="*/ 442 h 4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433" h="444">
                        <a:moveTo>
                          <a:pt x="259" y="442"/>
                        </a:moveTo>
                        <a:cubicBezTo>
                          <a:pt x="253" y="440"/>
                          <a:pt x="248" y="438"/>
                          <a:pt x="243" y="433"/>
                        </a:cubicBezTo>
                        <a:cubicBezTo>
                          <a:pt x="165" y="368"/>
                          <a:pt x="165" y="368"/>
                          <a:pt x="165" y="368"/>
                        </a:cubicBezTo>
                        <a:cubicBezTo>
                          <a:pt x="65" y="387"/>
                          <a:pt x="65" y="387"/>
                          <a:pt x="65" y="387"/>
                        </a:cubicBezTo>
                        <a:cubicBezTo>
                          <a:pt x="50" y="390"/>
                          <a:pt x="34" y="384"/>
                          <a:pt x="25" y="372"/>
                        </a:cubicBezTo>
                        <a:cubicBezTo>
                          <a:pt x="15" y="360"/>
                          <a:pt x="12" y="343"/>
                          <a:pt x="18" y="329"/>
                        </a:cubicBezTo>
                        <a:cubicBezTo>
                          <a:pt x="56" y="235"/>
                          <a:pt x="56" y="235"/>
                          <a:pt x="56" y="235"/>
                        </a:cubicBezTo>
                        <a:cubicBezTo>
                          <a:pt x="8" y="146"/>
                          <a:pt x="8" y="146"/>
                          <a:pt x="8" y="146"/>
                        </a:cubicBezTo>
                        <a:cubicBezTo>
                          <a:pt x="0" y="132"/>
                          <a:pt x="1" y="115"/>
                          <a:pt x="9" y="102"/>
                        </a:cubicBezTo>
                        <a:cubicBezTo>
                          <a:pt x="18" y="89"/>
                          <a:pt x="33" y="82"/>
                          <a:pt x="48" y="83"/>
                        </a:cubicBezTo>
                        <a:cubicBezTo>
                          <a:pt x="149" y="90"/>
                          <a:pt x="149" y="90"/>
                          <a:pt x="149" y="90"/>
                        </a:cubicBezTo>
                        <a:cubicBezTo>
                          <a:pt x="219" y="16"/>
                          <a:pt x="219" y="16"/>
                          <a:pt x="219" y="16"/>
                        </a:cubicBezTo>
                        <a:cubicBezTo>
                          <a:pt x="230" y="5"/>
                          <a:pt x="246" y="0"/>
                          <a:pt x="261" y="4"/>
                        </a:cubicBezTo>
                        <a:cubicBezTo>
                          <a:pt x="276" y="8"/>
                          <a:pt x="288" y="20"/>
                          <a:pt x="291" y="35"/>
                        </a:cubicBezTo>
                        <a:cubicBezTo>
                          <a:pt x="316" y="134"/>
                          <a:pt x="316" y="134"/>
                          <a:pt x="316" y="134"/>
                        </a:cubicBezTo>
                        <a:cubicBezTo>
                          <a:pt x="408" y="177"/>
                          <a:pt x="408" y="177"/>
                          <a:pt x="408" y="177"/>
                        </a:cubicBezTo>
                        <a:cubicBezTo>
                          <a:pt x="422" y="184"/>
                          <a:pt x="431" y="198"/>
                          <a:pt x="432" y="213"/>
                        </a:cubicBezTo>
                        <a:cubicBezTo>
                          <a:pt x="433" y="229"/>
                          <a:pt x="425" y="244"/>
                          <a:pt x="412" y="252"/>
                        </a:cubicBezTo>
                        <a:cubicBezTo>
                          <a:pt x="326" y="306"/>
                          <a:pt x="326" y="306"/>
                          <a:pt x="326" y="306"/>
                        </a:cubicBezTo>
                        <a:cubicBezTo>
                          <a:pt x="313" y="406"/>
                          <a:pt x="313" y="406"/>
                          <a:pt x="313" y="406"/>
                        </a:cubicBezTo>
                        <a:cubicBezTo>
                          <a:pt x="311" y="422"/>
                          <a:pt x="300" y="435"/>
                          <a:pt x="286" y="441"/>
                        </a:cubicBezTo>
                        <a:cubicBezTo>
                          <a:pt x="277" y="444"/>
                          <a:pt x="268" y="444"/>
                          <a:pt x="259" y="442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40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68" name="Freeform 84"/>
                  <p:cNvSpPr/>
                  <p:nvPr>
                    <p:custDataLst>
                      <p:tags r:id="rId36"/>
                    </p:custDataLst>
                  </p:nvPr>
                </p:nvSpPr>
                <p:spPr bwMode="auto">
                  <a:xfrm>
                    <a:off x="3400425" y="1989138"/>
                    <a:ext cx="800100" cy="827087"/>
                  </a:xfrm>
                  <a:custGeom>
                    <a:avLst/>
                    <a:gdLst>
                      <a:gd name="T0" fmla="*/ 300 w 504"/>
                      <a:gd name="T1" fmla="*/ 0 h 521"/>
                      <a:gd name="T2" fmla="*/ 343 w 504"/>
                      <a:gd name="T3" fmla="*/ 174 h 521"/>
                      <a:gd name="T4" fmla="*/ 504 w 504"/>
                      <a:gd name="T5" fmla="*/ 250 h 521"/>
                      <a:gd name="T6" fmla="*/ 353 w 504"/>
                      <a:gd name="T7" fmla="*/ 344 h 521"/>
                      <a:gd name="T8" fmla="*/ 329 w 504"/>
                      <a:gd name="T9" fmla="*/ 521 h 521"/>
                      <a:gd name="T10" fmla="*/ 193 w 504"/>
                      <a:gd name="T11" fmla="*/ 406 h 521"/>
                      <a:gd name="T12" fmla="*/ 18 w 504"/>
                      <a:gd name="T13" fmla="*/ 439 h 521"/>
                      <a:gd name="T14" fmla="*/ 85 w 504"/>
                      <a:gd name="T15" fmla="*/ 274 h 521"/>
                      <a:gd name="T16" fmla="*/ 0 w 504"/>
                      <a:gd name="T17" fmla="*/ 117 h 521"/>
                      <a:gd name="T18" fmla="*/ 177 w 504"/>
                      <a:gd name="T19" fmla="*/ 130 h 521"/>
                      <a:gd name="T20" fmla="*/ 300 w 504"/>
                      <a:gd name="T21" fmla="*/ 0 h 5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504" h="521">
                        <a:moveTo>
                          <a:pt x="300" y="0"/>
                        </a:moveTo>
                        <a:lnTo>
                          <a:pt x="343" y="174"/>
                        </a:lnTo>
                        <a:lnTo>
                          <a:pt x="504" y="250"/>
                        </a:lnTo>
                        <a:lnTo>
                          <a:pt x="353" y="344"/>
                        </a:lnTo>
                        <a:lnTo>
                          <a:pt x="329" y="521"/>
                        </a:lnTo>
                        <a:lnTo>
                          <a:pt x="193" y="406"/>
                        </a:lnTo>
                        <a:lnTo>
                          <a:pt x="18" y="439"/>
                        </a:lnTo>
                        <a:lnTo>
                          <a:pt x="85" y="274"/>
                        </a:lnTo>
                        <a:lnTo>
                          <a:pt x="0" y="117"/>
                        </a:lnTo>
                        <a:lnTo>
                          <a:pt x="177" y="130"/>
                        </a:lnTo>
                        <a:lnTo>
                          <a:pt x="300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69" name="Freeform 85"/>
                  <p:cNvSpPr/>
                  <p:nvPr>
                    <p:custDataLst>
                      <p:tags r:id="rId37"/>
                    </p:custDataLst>
                  </p:nvPr>
                </p:nvSpPr>
                <p:spPr bwMode="auto">
                  <a:xfrm>
                    <a:off x="3765550" y="2263775"/>
                    <a:ext cx="179388" cy="179387"/>
                  </a:xfrm>
                  <a:custGeom>
                    <a:avLst/>
                    <a:gdLst>
                      <a:gd name="T0" fmla="*/ 72 w 77"/>
                      <a:gd name="T1" fmla="*/ 47 h 77"/>
                      <a:gd name="T2" fmla="*/ 29 w 77"/>
                      <a:gd name="T3" fmla="*/ 72 h 77"/>
                      <a:gd name="T4" fmla="*/ 4 w 77"/>
                      <a:gd name="T5" fmla="*/ 30 h 77"/>
                      <a:gd name="T6" fmla="*/ 47 w 77"/>
                      <a:gd name="T7" fmla="*/ 5 h 77"/>
                      <a:gd name="T8" fmla="*/ 72 w 77"/>
                      <a:gd name="T9" fmla="*/ 47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7" h="77">
                        <a:moveTo>
                          <a:pt x="72" y="47"/>
                        </a:moveTo>
                        <a:cubicBezTo>
                          <a:pt x="67" y="66"/>
                          <a:pt x="48" y="77"/>
                          <a:pt x="29" y="72"/>
                        </a:cubicBezTo>
                        <a:cubicBezTo>
                          <a:pt x="11" y="67"/>
                          <a:pt x="0" y="48"/>
                          <a:pt x="4" y="30"/>
                        </a:cubicBezTo>
                        <a:cubicBezTo>
                          <a:pt x="9" y="11"/>
                          <a:pt x="28" y="0"/>
                          <a:pt x="47" y="5"/>
                        </a:cubicBezTo>
                        <a:cubicBezTo>
                          <a:pt x="66" y="10"/>
                          <a:pt x="77" y="29"/>
                          <a:pt x="72" y="47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70" name="Freeform 86"/>
                  <p:cNvSpPr/>
                  <p:nvPr>
                    <p:custDataLst>
                      <p:tags r:id="rId38"/>
                    </p:custDataLst>
                  </p:nvPr>
                </p:nvSpPr>
                <p:spPr bwMode="auto">
                  <a:xfrm>
                    <a:off x="3830637" y="2476500"/>
                    <a:ext cx="69850" cy="69850"/>
                  </a:xfrm>
                  <a:custGeom>
                    <a:avLst/>
                    <a:gdLst>
                      <a:gd name="T0" fmla="*/ 28 w 30"/>
                      <a:gd name="T1" fmla="*/ 19 h 30"/>
                      <a:gd name="T2" fmla="*/ 12 w 30"/>
                      <a:gd name="T3" fmla="*/ 28 h 30"/>
                      <a:gd name="T4" fmla="*/ 2 w 30"/>
                      <a:gd name="T5" fmla="*/ 12 h 30"/>
                      <a:gd name="T6" fmla="*/ 19 w 30"/>
                      <a:gd name="T7" fmla="*/ 2 h 30"/>
                      <a:gd name="T8" fmla="*/ 28 w 30"/>
                      <a:gd name="T9" fmla="*/ 19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0" h="30">
                        <a:moveTo>
                          <a:pt x="28" y="19"/>
                        </a:moveTo>
                        <a:cubicBezTo>
                          <a:pt x="27" y="26"/>
                          <a:pt x="19" y="30"/>
                          <a:pt x="12" y="28"/>
                        </a:cubicBezTo>
                        <a:cubicBezTo>
                          <a:pt x="5" y="26"/>
                          <a:pt x="0" y="19"/>
                          <a:pt x="2" y="12"/>
                        </a:cubicBezTo>
                        <a:cubicBezTo>
                          <a:pt x="4" y="4"/>
                          <a:pt x="12" y="0"/>
                          <a:pt x="19" y="2"/>
                        </a:cubicBezTo>
                        <a:cubicBezTo>
                          <a:pt x="26" y="4"/>
                          <a:pt x="30" y="11"/>
                          <a:pt x="28" y="1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</p:grpSp>
            <p:grpSp>
              <p:nvGrpSpPr>
                <p:cNvPr id="153" name="组合 152"/>
                <p:cNvGrpSpPr/>
                <p:nvPr/>
              </p:nvGrpSpPr>
              <p:grpSpPr>
                <a:xfrm>
                  <a:off x="3357" y="3963"/>
                  <a:ext cx="700" cy="717"/>
                  <a:chOff x="2132012" y="2516188"/>
                  <a:chExt cx="444500" cy="455612"/>
                </a:xfrm>
              </p:grpSpPr>
              <p:sp>
                <p:nvSpPr>
                  <p:cNvPr id="163" name="Freeform 91"/>
                  <p:cNvSpPr/>
                  <p:nvPr>
                    <p:custDataLst>
                      <p:tags r:id="rId31"/>
                    </p:custDataLst>
                  </p:nvPr>
                </p:nvSpPr>
                <p:spPr bwMode="auto">
                  <a:xfrm>
                    <a:off x="2132012" y="2516188"/>
                    <a:ext cx="444500" cy="455612"/>
                  </a:xfrm>
                  <a:custGeom>
                    <a:avLst/>
                    <a:gdLst>
                      <a:gd name="T0" fmla="*/ 178 w 191"/>
                      <a:gd name="T1" fmla="*/ 157 h 196"/>
                      <a:gd name="T2" fmla="*/ 170 w 191"/>
                      <a:gd name="T3" fmla="*/ 158 h 196"/>
                      <a:gd name="T4" fmla="*/ 126 w 191"/>
                      <a:gd name="T5" fmla="*/ 156 h 196"/>
                      <a:gd name="T6" fmla="*/ 95 w 191"/>
                      <a:gd name="T7" fmla="*/ 189 h 196"/>
                      <a:gd name="T8" fmla="*/ 77 w 191"/>
                      <a:gd name="T9" fmla="*/ 195 h 196"/>
                      <a:gd name="T10" fmla="*/ 64 w 191"/>
                      <a:gd name="T11" fmla="*/ 181 h 196"/>
                      <a:gd name="T12" fmla="*/ 52 w 191"/>
                      <a:gd name="T13" fmla="*/ 138 h 196"/>
                      <a:gd name="T14" fmla="*/ 12 w 191"/>
                      <a:gd name="T15" fmla="*/ 120 h 196"/>
                      <a:gd name="T16" fmla="*/ 1 w 191"/>
                      <a:gd name="T17" fmla="*/ 104 h 196"/>
                      <a:gd name="T18" fmla="*/ 9 w 191"/>
                      <a:gd name="T19" fmla="*/ 87 h 196"/>
                      <a:gd name="T20" fmla="*/ 47 w 191"/>
                      <a:gd name="T21" fmla="*/ 63 h 196"/>
                      <a:gd name="T22" fmla="*/ 52 w 191"/>
                      <a:gd name="T23" fmla="*/ 18 h 196"/>
                      <a:gd name="T24" fmla="*/ 63 w 191"/>
                      <a:gd name="T25" fmla="*/ 3 h 196"/>
                      <a:gd name="T26" fmla="*/ 82 w 191"/>
                      <a:gd name="T27" fmla="*/ 6 h 196"/>
                      <a:gd name="T28" fmla="*/ 117 w 191"/>
                      <a:gd name="T29" fmla="*/ 34 h 196"/>
                      <a:gd name="T30" fmla="*/ 160 w 191"/>
                      <a:gd name="T31" fmla="*/ 25 h 196"/>
                      <a:gd name="T32" fmla="*/ 178 w 191"/>
                      <a:gd name="T33" fmla="*/ 31 h 196"/>
                      <a:gd name="T34" fmla="*/ 182 w 191"/>
                      <a:gd name="T35" fmla="*/ 50 h 196"/>
                      <a:gd name="T36" fmla="*/ 165 w 191"/>
                      <a:gd name="T37" fmla="*/ 92 h 196"/>
                      <a:gd name="T38" fmla="*/ 187 w 191"/>
                      <a:gd name="T39" fmla="*/ 131 h 196"/>
                      <a:gd name="T40" fmla="*/ 187 w 191"/>
                      <a:gd name="T41" fmla="*/ 150 h 196"/>
                      <a:gd name="T42" fmla="*/ 178 w 191"/>
                      <a:gd name="T43" fmla="*/ 157 h 1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191" h="196">
                        <a:moveTo>
                          <a:pt x="178" y="157"/>
                        </a:moveTo>
                        <a:cubicBezTo>
                          <a:pt x="176" y="158"/>
                          <a:pt x="173" y="159"/>
                          <a:pt x="170" y="158"/>
                        </a:cubicBezTo>
                        <a:cubicBezTo>
                          <a:pt x="126" y="156"/>
                          <a:pt x="126" y="156"/>
                          <a:pt x="126" y="156"/>
                        </a:cubicBezTo>
                        <a:cubicBezTo>
                          <a:pt x="95" y="189"/>
                          <a:pt x="95" y="189"/>
                          <a:pt x="95" y="189"/>
                        </a:cubicBezTo>
                        <a:cubicBezTo>
                          <a:pt x="91" y="194"/>
                          <a:pt x="84" y="196"/>
                          <a:pt x="77" y="195"/>
                        </a:cubicBezTo>
                        <a:cubicBezTo>
                          <a:pt x="71" y="193"/>
                          <a:pt x="65" y="188"/>
                          <a:pt x="64" y="181"/>
                        </a:cubicBezTo>
                        <a:cubicBezTo>
                          <a:pt x="52" y="138"/>
                          <a:pt x="52" y="138"/>
                          <a:pt x="52" y="138"/>
                        </a:cubicBezTo>
                        <a:cubicBezTo>
                          <a:pt x="12" y="120"/>
                          <a:pt x="12" y="120"/>
                          <a:pt x="12" y="120"/>
                        </a:cubicBezTo>
                        <a:cubicBezTo>
                          <a:pt x="5" y="117"/>
                          <a:pt x="1" y="111"/>
                          <a:pt x="1" y="104"/>
                        </a:cubicBezTo>
                        <a:cubicBezTo>
                          <a:pt x="0" y="97"/>
                          <a:pt x="3" y="90"/>
                          <a:pt x="9" y="87"/>
                        </a:cubicBezTo>
                        <a:cubicBezTo>
                          <a:pt x="47" y="63"/>
                          <a:pt x="47" y="63"/>
                          <a:pt x="47" y="63"/>
                        </a:cubicBezTo>
                        <a:cubicBezTo>
                          <a:pt x="52" y="18"/>
                          <a:pt x="52" y="18"/>
                          <a:pt x="52" y="18"/>
                        </a:cubicBezTo>
                        <a:cubicBezTo>
                          <a:pt x="52" y="11"/>
                          <a:pt x="57" y="6"/>
                          <a:pt x="63" y="3"/>
                        </a:cubicBezTo>
                        <a:cubicBezTo>
                          <a:pt x="69" y="0"/>
                          <a:pt x="77" y="1"/>
                          <a:pt x="82" y="6"/>
                        </a:cubicBezTo>
                        <a:cubicBezTo>
                          <a:pt x="117" y="34"/>
                          <a:pt x="117" y="34"/>
                          <a:pt x="117" y="34"/>
                        </a:cubicBezTo>
                        <a:cubicBezTo>
                          <a:pt x="160" y="25"/>
                          <a:pt x="160" y="25"/>
                          <a:pt x="160" y="25"/>
                        </a:cubicBezTo>
                        <a:cubicBezTo>
                          <a:pt x="167" y="24"/>
                          <a:pt x="174" y="26"/>
                          <a:pt x="178" y="31"/>
                        </a:cubicBezTo>
                        <a:cubicBezTo>
                          <a:pt x="183" y="37"/>
                          <a:pt x="184" y="44"/>
                          <a:pt x="182" y="50"/>
                        </a:cubicBezTo>
                        <a:cubicBezTo>
                          <a:pt x="165" y="92"/>
                          <a:pt x="165" y="92"/>
                          <a:pt x="165" y="92"/>
                        </a:cubicBezTo>
                        <a:cubicBezTo>
                          <a:pt x="187" y="131"/>
                          <a:pt x="187" y="131"/>
                          <a:pt x="187" y="131"/>
                        </a:cubicBezTo>
                        <a:cubicBezTo>
                          <a:pt x="191" y="137"/>
                          <a:pt x="191" y="144"/>
                          <a:pt x="187" y="150"/>
                        </a:cubicBezTo>
                        <a:cubicBezTo>
                          <a:pt x="185" y="153"/>
                          <a:pt x="182" y="156"/>
                          <a:pt x="178" y="157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64" name="Freeform 92"/>
                  <p:cNvSpPr/>
                  <p:nvPr>
                    <p:custDataLst>
                      <p:tags r:id="rId32"/>
                    </p:custDataLst>
                  </p:nvPr>
                </p:nvSpPr>
                <p:spPr bwMode="auto">
                  <a:xfrm>
                    <a:off x="2176462" y="2563813"/>
                    <a:ext cx="354013" cy="361950"/>
                  </a:xfrm>
                  <a:custGeom>
                    <a:avLst/>
                    <a:gdLst>
                      <a:gd name="T0" fmla="*/ 75 w 223"/>
                      <a:gd name="T1" fmla="*/ 0 h 228"/>
                      <a:gd name="T2" fmla="*/ 136 w 223"/>
                      <a:gd name="T3" fmla="*/ 49 h 228"/>
                      <a:gd name="T4" fmla="*/ 212 w 223"/>
                      <a:gd name="T5" fmla="*/ 33 h 228"/>
                      <a:gd name="T6" fmla="*/ 185 w 223"/>
                      <a:gd name="T7" fmla="*/ 107 h 228"/>
                      <a:gd name="T8" fmla="*/ 223 w 223"/>
                      <a:gd name="T9" fmla="*/ 175 h 228"/>
                      <a:gd name="T10" fmla="*/ 145 w 223"/>
                      <a:gd name="T11" fmla="*/ 171 h 228"/>
                      <a:gd name="T12" fmla="*/ 92 w 223"/>
                      <a:gd name="T13" fmla="*/ 228 h 228"/>
                      <a:gd name="T14" fmla="*/ 72 w 223"/>
                      <a:gd name="T15" fmla="*/ 153 h 228"/>
                      <a:gd name="T16" fmla="*/ 0 w 223"/>
                      <a:gd name="T17" fmla="*/ 120 h 228"/>
                      <a:gd name="T18" fmla="*/ 66 w 223"/>
                      <a:gd name="T19" fmla="*/ 77 h 228"/>
                      <a:gd name="T20" fmla="*/ 75 w 223"/>
                      <a:gd name="T21" fmla="*/ 0 h 2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223" h="228">
                        <a:moveTo>
                          <a:pt x="75" y="0"/>
                        </a:moveTo>
                        <a:lnTo>
                          <a:pt x="136" y="49"/>
                        </a:lnTo>
                        <a:lnTo>
                          <a:pt x="212" y="33"/>
                        </a:lnTo>
                        <a:lnTo>
                          <a:pt x="185" y="107"/>
                        </a:lnTo>
                        <a:lnTo>
                          <a:pt x="223" y="175"/>
                        </a:lnTo>
                        <a:lnTo>
                          <a:pt x="145" y="171"/>
                        </a:lnTo>
                        <a:lnTo>
                          <a:pt x="92" y="228"/>
                        </a:lnTo>
                        <a:lnTo>
                          <a:pt x="72" y="153"/>
                        </a:lnTo>
                        <a:lnTo>
                          <a:pt x="0" y="120"/>
                        </a:lnTo>
                        <a:lnTo>
                          <a:pt x="66" y="77"/>
                        </a:lnTo>
                        <a:lnTo>
                          <a:pt x="75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65" name="Freeform 93"/>
                  <p:cNvSpPr/>
                  <p:nvPr>
                    <p:custDataLst>
                      <p:tags r:id="rId33"/>
                    </p:custDataLst>
                  </p:nvPr>
                </p:nvSpPr>
                <p:spPr bwMode="auto">
                  <a:xfrm>
                    <a:off x="2344737" y="2655888"/>
                    <a:ext cx="77788" cy="80962"/>
                  </a:xfrm>
                  <a:custGeom>
                    <a:avLst/>
                    <a:gdLst>
                      <a:gd name="T0" fmla="*/ 31 w 34"/>
                      <a:gd name="T1" fmla="*/ 12 h 35"/>
                      <a:gd name="T2" fmla="*/ 23 w 34"/>
                      <a:gd name="T3" fmla="*/ 32 h 35"/>
                      <a:gd name="T4" fmla="*/ 3 w 34"/>
                      <a:gd name="T5" fmla="*/ 24 h 35"/>
                      <a:gd name="T6" fmla="*/ 11 w 34"/>
                      <a:gd name="T7" fmla="*/ 4 h 35"/>
                      <a:gd name="T8" fmla="*/ 31 w 34"/>
                      <a:gd name="T9" fmla="*/ 12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4" h="35">
                        <a:moveTo>
                          <a:pt x="31" y="12"/>
                        </a:moveTo>
                        <a:cubicBezTo>
                          <a:pt x="34" y="20"/>
                          <a:pt x="31" y="29"/>
                          <a:pt x="23" y="32"/>
                        </a:cubicBezTo>
                        <a:cubicBezTo>
                          <a:pt x="15" y="35"/>
                          <a:pt x="6" y="31"/>
                          <a:pt x="3" y="24"/>
                        </a:cubicBezTo>
                        <a:cubicBezTo>
                          <a:pt x="0" y="16"/>
                          <a:pt x="3" y="7"/>
                          <a:pt x="11" y="4"/>
                        </a:cubicBezTo>
                        <a:cubicBezTo>
                          <a:pt x="19" y="0"/>
                          <a:pt x="28" y="4"/>
                          <a:pt x="31" y="12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66" name="Freeform 94"/>
                  <p:cNvSpPr/>
                  <p:nvPr>
                    <p:custDataLst>
                      <p:tags r:id="rId34"/>
                    </p:custDataLst>
                  </p:nvPr>
                </p:nvSpPr>
                <p:spPr bwMode="auto">
                  <a:xfrm>
                    <a:off x="2413000" y="2735263"/>
                    <a:ext cx="33338" cy="30162"/>
                  </a:xfrm>
                  <a:custGeom>
                    <a:avLst/>
                    <a:gdLst>
                      <a:gd name="T0" fmla="*/ 12 w 14"/>
                      <a:gd name="T1" fmla="*/ 4 h 13"/>
                      <a:gd name="T2" fmla="*/ 9 w 14"/>
                      <a:gd name="T3" fmla="*/ 12 h 13"/>
                      <a:gd name="T4" fmla="*/ 1 w 14"/>
                      <a:gd name="T5" fmla="*/ 9 h 13"/>
                      <a:gd name="T6" fmla="*/ 5 w 14"/>
                      <a:gd name="T7" fmla="*/ 1 h 13"/>
                      <a:gd name="T8" fmla="*/ 12 w 14"/>
                      <a:gd name="T9" fmla="*/ 4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" h="13">
                        <a:moveTo>
                          <a:pt x="12" y="4"/>
                        </a:moveTo>
                        <a:cubicBezTo>
                          <a:pt x="14" y="7"/>
                          <a:pt x="12" y="11"/>
                          <a:pt x="9" y="12"/>
                        </a:cubicBezTo>
                        <a:cubicBezTo>
                          <a:pt x="6" y="13"/>
                          <a:pt x="3" y="12"/>
                          <a:pt x="1" y="9"/>
                        </a:cubicBezTo>
                        <a:cubicBezTo>
                          <a:pt x="0" y="6"/>
                          <a:pt x="2" y="2"/>
                          <a:pt x="5" y="1"/>
                        </a:cubicBezTo>
                        <a:cubicBezTo>
                          <a:pt x="8" y="0"/>
                          <a:pt x="11" y="1"/>
                          <a:pt x="12" y="4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</p:grpSp>
            <p:grpSp>
              <p:nvGrpSpPr>
                <p:cNvPr id="154" name="组合 153"/>
                <p:cNvGrpSpPr/>
                <p:nvPr/>
              </p:nvGrpSpPr>
              <p:grpSpPr>
                <a:xfrm>
                  <a:off x="180" y="7565"/>
                  <a:ext cx="990" cy="987"/>
                  <a:chOff x="114300" y="4803775"/>
                  <a:chExt cx="628650" cy="627062"/>
                </a:xfrm>
              </p:grpSpPr>
              <p:sp>
                <p:nvSpPr>
                  <p:cNvPr id="159" name="Freeform 95"/>
                  <p:cNvSpPr/>
                  <p:nvPr>
                    <p:custDataLst>
                      <p:tags r:id="rId27"/>
                    </p:custDataLst>
                  </p:nvPr>
                </p:nvSpPr>
                <p:spPr bwMode="auto">
                  <a:xfrm>
                    <a:off x="114300" y="4803775"/>
                    <a:ext cx="628650" cy="627062"/>
                  </a:xfrm>
                  <a:custGeom>
                    <a:avLst/>
                    <a:gdLst>
                      <a:gd name="T0" fmla="*/ 179 w 271"/>
                      <a:gd name="T1" fmla="*/ 269 h 270"/>
                      <a:gd name="T2" fmla="*/ 168 w 271"/>
                      <a:gd name="T3" fmla="*/ 265 h 270"/>
                      <a:gd name="T4" fmla="*/ 117 w 271"/>
                      <a:gd name="T5" fmla="*/ 230 h 270"/>
                      <a:gd name="T6" fmla="*/ 57 w 271"/>
                      <a:gd name="T7" fmla="*/ 248 h 270"/>
                      <a:gd name="T8" fmla="*/ 31 w 271"/>
                      <a:gd name="T9" fmla="*/ 241 h 270"/>
                      <a:gd name="T10" fmla="*/ 24 w 271"/>
                      <a:gd name="T11" fmla="*/ 216 h 270"/>
                      <a:gd name="T12" fmla="*/ 41 w 271"/>
                      <a:gd name="T13" fmla="*/ 156 h 270"/>
                      <a:gd name="T14" fmla="*/ 6 w 271"/>
                      <a:gd name="T15" fmla="*/ 104 h 270"/>
                      <a:gd name="T16" fmla="*/ 4 w 271"/>
                      <a:gd name="T17" fmla="*/ 78 h 270"/>
                      <a:gd name="T18" fmla="*/ 26 w 271"/>
                      <a:gd name="T19" fmla="*/ 63 h 270"/>
                      <a:gd name="T20" fmla="*/ 89 w 271"/>
                      <a:gd name="T21" fmla="*/ 61 h 270"/>
                      <a:gd name="T22" fmla="*/ 127 w 271"/>
                      <a:gd name="T23" fmla="*/ 12 h 270"/>
                      <a:gd name="T24" fmla="*/ 151 w 271"/>
                      <a:gd name="T25" fmla="*/ 2 h 270"/>
                      <a:gd name="T26" fmla="*/ 172 w 271"/>
                      <a:gd name="T27" fmla="*/ 18 h 270"/>
                      <a:gd name="T28" fmla="*/ 193 w 271"/>
                      <a:gd name="T29" fmla="*/ 77 h 270"/>
                      <a:gd name="T30" fmla="*/ 252 w 271"/>
                      <a:gd name="T31" fmla="*/ 98 h 270"/>
                      <a:gd name="T32" fmla="*/ 269 w 271"/>
                      <a:gd name="T33" fmla="*/ 118 h 270"/>
                      <a:gd name="T34" fmla="*/ 260 w 271"/>
                      <a:gd name="T35" fmla="*/ 143 h 270"/>
                      <a:gd name="T36" fmla="*/ 210 w 271"/>
                      <a:gd name="T37" fmla="*/ 181 h 270"/>
                      <a:gd name="T38" fmla="*/ 209 w 271"/>
                      <a:gd name="T39" fmla="*/ 244 h 270"/>
                      <a:gd name="T40" fmla="*/ 195 w 271"/>
                      <a:gd name="T41" fmla="*/ 266 h 270"/>
                      <a:gd name="T42" fmla="*/ 179 w 271"/>
                      <a:gd name="T43" fmla="*/ 269 h 2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271" h="270">
                        <a:moveTo>
                          <a:pt x="179" y="269"/>
                        </a:moveTo>
                        <a:cubicBezTo>
                          <a:pt x="175" y="268"/>
                          <a:pt x="172" y="267"/>
                          <a:pt x="168" y="265"/>
                        </a:cubicBezTo>
                        <a:cubicBezTo>
                          <a:pt x="117" y="230"/>
                          <a:pt x="117" y="230"/>
                          <a:pt x="117" y="230"/>
                        </a:cubicBezTo>
                        <a:cubicBezTo>
                          <a:pt x="57" y="248"/>
                          <a:pt x="57" y="248"/>
                          <a:pt x="57" y="248"/>
                        </a:cubicBezTo>
                        <a:cubicBezTo>
                          <a:pt x="48" y="251"/>
                          <a:pt x="38" y="248"/>
                          <a:pt x="31" y="241"/>
                        </a:cubicBezTo>
                        <a:cubicBezTo>
                          <a:pt x="24" y="235"/>
                          <a:pt x="21" y="225"/>
                          <a:pt x="24" y="216"/>
                        </a:cubicBezTo>
                        <a:cubicBezTo>
                          <a:pt x="41" y="156"/>
                          <a:pt x="41" y="156"/>
                          <a:pt x="41" y="156"/>
                        </a:cubicBezTo>
                        <a:cubicBezTo>
                          <a:pt x="6" y="104"/>
                          <a:pt x="6" y="104"/>
                          <a:pt x="6" y="104"/>
                        </a:cubicBezTo>
                        <a:cubicBezTo>
                          <a:pt x="0" y="96"/>
                          <a:pt x="0" y="86"/>
                          <a:pt x="4" y="78"/>
                        </a:cubicBezTo>
                        <a:cubicBezTo>
                          <a:pt x="8" y="69"/>
                          <a:pt x="17" y="64"/>
                          <a:pt x="26" y="63"/>
                        </a:cubicBezTo>
                        <a:cubicBezTo>
                          <a:pt x="89" y="61"/>
                          <a:pt x="89" y="61"/>
                          <a:pt x="89" y="61"/>
                        </a:cubicBezTo>
                        <a:cubicBezTo>
                          <a:pt x="127" y="12"/>
                          <a:pt x="127" y="12"/>
                          <a:pt x="127" y="12"/>
                        </a:cubicBezTo>
                        <a:cubicBezTo>
                          <a:pt x="132" y="4"/>
                          <a:pt x="142" y="0"/>
                          <a:pt x="151" y="2"/>
                        </a:cubicBezTo>
                        <a:cubicBezTo>
                          <a:pt x="161" y="3"/>
                          <a:pt x="169" y="9"/>
                          <a:pt x="172" y="18"/>
                        </a:cubicBezTo>
                        <a:cubicBezTo>
                          <a:pt x="193" y="77"/>
                          <a:pt x="193" y="77"/>
                          <a:pt x="193" y="77"/>
                        </a:cubicBezTo>
                        <a:cubicBezTo>
                          <a:pt x="252" y="98"/>
                          <a:pt x="252" y="98"/>
                          <a:pt x="252" y="98"/>
                        </a:cubicBezTo>
                        <a:cubicBezTo>
                          <a:pt x="261" y="101"/>
                          <a:pt x="268" y="109"/>
                          <a:pt x="269" y="118"/>
                        </a:cubicBezTo>
                        <a:cubicBezTo>
                          <a:pt x="271" y="128"/>
                          <a:pt x="267" y="137"/>
                          <a:pt x="260" y="143"/>
                        </a:cubicBezTo>
                        <a:cubicBezTo>
                          <a:pt x="210" y="181"/>
                          <a:pt x="210" y="181"/>
                          <a:pt x="210" y="181"/>
                        </a:cubicBezTo>
                        <a:cubicBezTo>
                          <a:pt x="209" y="244"/>
                          <a:pt x="209" y="244"/>
                          <a:pt x="209" y="244"/>
                        </a:cubicBezTo>
                        <a:cubicBezTo>
                          <a:pt x="209" y="253"/>
                          <a:pt x="203" y="262"/>
                          <a:pt x="195" y="266"/>
                        </a:cubicBezTo>
                        <a:cubicBezTo>
                          <a:pt x="190" y="269"/>
                          <a:pt x="184" y="270"/>
                          <a:pt x="179" y="26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60" name="Freeform 96"/>
                  <p:cNvSpPr/>
                  <p:nvPr>
                    <p:custDataLst>
                      <p:tags r:id="rId28"/>
                    </p:custDataLst>
                  </p:nvPr>
                </p:nvSpPr>
                <p:spPr bwMode="auto">
                  <a:xfrm>
                    <a:off x="177800" y="4865688"/>
                    <a:ext cx="503238" cy="503237"/>
                  </a:xfrm>
                  <a:custGeom>
                    <a:avLst/>
                    <a:gdLst>
                      <a:gd name="T0" fmla="*/ 175 w 317"/>
                      <a:gd name="T1" fmla="*/ 0 h 317"/>
                      <a:gd name="T2" fmla="*/ 213 w 317"/>
                      <a:gd name="T3" fmla="*/ 104 h 317"/>
                      <a:gd name="T4" fmla="*/ 317 w 317"/>
                      <a:gd name="T5" fmla="*/ 140 h 317"/>
                      <a:gd name="T6" fmla="*/ 231 w 317"/>
                      <a:gd name="T7" fmla="*/ 207 h 317"/>
                      <a:gd name="T8" fmla="*/ 228 w 317"/>
                      <a:gd name="T9" fmla="*/ 317 h 317"/>
                      <a:gd name="T10" fmla="*/ 137 w 317"/>
                      <a:gd name="T11" fmla="*/ 255 h 317"/>
                      <a:gd name="T12" fmla="*/ 32 w 317"/>
                      <a:gd name="T13" fmla="*/ 287 h 317"/>
                      <a:gd name="T14" fmla="*/ 62 w 317"/>
                      <a:gd name="T15" fmla="*/ 182 h 317"/>
                      <a:gd name="T16" fmla="*/ 0 w 317"/>
                      <a:gd name="T17" fmla="*/ 91 h 317"/>
                      <a:gd name="T18" fmla="*/ 109 w 317"/>
                      <a:gd name="T19" fmla="*/ 88 h 317"/>
                      <a:gd name="T20" fmla="*/ 175 w 317"/>
                      <a:gd name="T21" fmla="*/ 0 h 3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17" h="317">
                        <a:moveTo>
                          <a:pt x="175" y="0"/>
                        </a:moveTo>
                        <a:lnTo>
                          <a:pt x="213" y="104"/>
                        </a:lnTo>
                        <a:lnTo>
                          <a:pt x="317" y="140"/>
                        </a:lnTo>
                        <a:lnTo>
                          <a:pt x="231" y="207"/>
                        </a:lnTo>
                        <a:lnTo>
                          <a:pt x="228" y="317"/>
                        </a:lnTo>
                        <a:lnTo>
                          <a:pt x="137" y="255"/>
                        </a:lnTo>
                        <a:lnTo>
                          <a:pt x="32" y="287"/>
                        </a:lnTo>
                        <a:lnTo>
                          <a:pt x="62" y="182"/>
                        </a:lnTo>
                        <a:lnTo>
                          <a:pt x="0" y="91"/>
                        </a:lnTo>
                        <a:lnTo>
                          <a:pt x="109" y="88"/>
                        </a:lnTo>
                        <a:lnTo>
                          <a:pt x="175" y="0"/>
                        </a:lnTo>
                        <a:close/>
                      </a:path>
                    </a:pathLst>
                  </a:custGeom>
                  <a:solidFill>
                    <a:srgbClr val="F2E41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61" name="Freeform 97"/>
                  <p:cNvSpPr/>
                  <p:nvPr>
                    <p:custDataLst>
                      <p:tags r:id="rId29"/>
                    </p:custDataLst>
                  </p:nvPr>
                </p:nvSpPr>
                <p:spPr bwMode="auto">
                  <a:xfrm>
                    <a:off x="414337" y="5035550"/>
                    <a:ext cx="104775" cy="107950"/>
                  </a:xfrm>
                  <a:custGeom>
                    <a:avLst/>
                    <a:gdLst>
                      <a:gd name="T0" fmla="*/ 44 w 45"/>
                      <a:gd name="T1" fmla="*/ 27 h 46"/>
                      <a:gd name="T2" fmla="*/ 19 w 45"/>
                      <a:gd name="T3" fmla="*/ 45 h 46"/>
                      <a:gd name="T4" fmla="*/ 1 w 45"/>
                      <a:gd name="T5" fmla="*/ 20 h 46"/>
                      <a:gd name="T6" fmla="*/ 26 w 45"/>
                      <a:gd name="T7" fmla="*/ 2 h 46"/>
                      <a:gd name="T8" fmla="*/ 44 w 45"/>
                      <a:gd name="T9" fmla="*/ 27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46">
                        <a:moveTo>
                          <a:pt x="44" y="27"/>
                        </a:moveTo>
                        <a:cubicBezTo>
                          <a:pt x="42" y="38"/>
                          <a:pt x="31" y="46"/>
                          <a:pt x="19" y="45"/>
                        </a:cubicBezTo>
                        <a:cubicBezTo>
                          <a:pt x="8" y="43"/>
                          <a:pt x="0" y="32"/>
                          <a:pt x="1" y="20"/>
                        </a:cubicBezTo>
                        <a:cubicBezTo>
                          <a:pt x="3" y="8"/>
                          <a:pt x="14" y="0"/>
                          <a:pt x="26" y="2"/>
                        </a:cubicBezTo>
                        <a:cubicBezTo>
                          <a:pt x="37" y="4"/>
                          <a:pt x="45" y="15"/>
                          <a:pt x="44" y="2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62" name="Freeform 98"/>
                  <p:cNvSpPr/>
                  <p:nvPr>
                    <p:custDataLst>
                      <p:tags r:id="rId30"/>
                    </p:custDataLst>
                  </p:nvPr>
                </p:nvSpPr>
                <p:spPr bwMode="auto">
                  <a:xfrm>
                    <a:off x="461962" y="5165725"/>
                    <a:ext cx="42863" cy="42862"/>
                  </a:xfrm>
                  <a:custGeom>
                    <a:avLst/>
                    <a:gdLst>
                      <a:gd name="T0" fmla="*/ 17 w 18"/>
                      <a:gd name="T1" fmla="*/ 10 h 18"/>
                      <a:gd name="T2" fmla="*/ 8 w 18"/>
                      <a:gd name="T3" fmla="*/ 17 h 18"/>
                      <a:gd name="T4" fmla="*/ 1 w 18"/>
                      <a:gd name="T5" fmla="*/ 8 h 18"/>
                      <a:gd name="T6" fmla="*/ 10 w 18"/>
                      <a:gd name="T7" fmla="*/ 1 h 18"/>
                      <a:gd name="T8" fmla="*/ 17 w 18"/>
                      <a:gd name="T9" fmla="*/ 10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8" h="18">
                        <a:moveTo>
                          <a:pt x="17" y="10"/>
                        </a:moveTo>
                        <a:cubicBezTo>
                          <a:pt x="17" y="15"/>
                          <a:pt x="12" y="18"/>
                          <a:pt x="8" y="17"/>
                        </a:cubicBezTo>
                        <a:cubicBezTo>
                          <a:pt x="3" y="16"/>
                          <a:pt x="0" y="12"/>
                          <a:pt x="1" y="8"/>
                        </a:cubicBezTo>
                        <a:cubicBezTo>
                          <a:pt x="2" y="3"/>
                          <a:pt x="6" y="0"/>
                          <a:pt x="10" y="1"/>
                        </a:cubicBezTo>
                        <a:cubicBezTo>
                          <a:pt x="15" y="1"/>
                          <a:pt x="18" y="6"/>
                          <a:pt x="17" y="1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</p:grpSp>
            <p:sp>
              <p:nvSpPr>
                <p:cNvPr id="155" name="Oval 99"/>
                <p:cNvSpPr>
                  <a:spLocks noChangeArrowheads="1"/>
                </p:cNvSpPr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5820" y="5363"/>
                  <a:ext cx="413" cy="417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normAutofit fontScale="25000" lnSpcReduction="20000"/>
                </a:bodyPr>
                <a:lstStyle/>
                <a:p>
                  <a:endParaRPr lang="zh-CN" altLang="en-US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156" name="Oval 100"/>
                <p:cNvSpPr>
                  <a:spLocks noChangeArrowheads="1"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652" y="4865"/>
                  <a:ext cx="273" cy="27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normAutofit fontScale="25000" lnSpcReduction="20000"/>
                </a:bodyPr>
                <a:lstStyle/>
                <a:p>
                  <a:endParaRPr lang="zh-CN" altLang="en-US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157" name="Oval 101"/>
                <p:cNvSpPr>
                  <a:spLocks noChangeArrowheads="1"/>
                </p:cNvSpPr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5927" y="6995"/>
                  <a:ext cx="215" cy="21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normAutofit fontScale="25000" lnSpcReduction="20000"/>
                </a:bodyPr>
                <a:lstStyle/>
                <a:p>
                  <a:endParaRPr lang="zh-CN" altLang="en-US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158" name="Oval 102"/>
                <p:cNvSpPr>
                  <a:spLocks noChangeArrowheads="1"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8985" y="7673"/>
                  <a:ext cx="213" cy="21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normAutofit fontScale="25000" lnSpcReduction="20000"/>
                </a:bodyPr>
                <a:lstStyle/>
                <a:p>
                  <a:endParaRPr lang="zh-CN" altLang="en-US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</p:grpSp>
          <p:sp>
            <p:nvSpPr>
              <p:cNvPr id="140" name="Freeform 161"/>
              <p:cNvSpPr/>
              <p:nvPr>
                <p:custDataLst>
                  <p:tags r:id="rId15"/>
                </p:custDataLst>
              </p:nvPr>
            </p:nvSpPr>
            <p:spPr bwMode="auto">
              <a:xfrm rot="3240000">
                <a:off x="4335" y="1192"/>
                <a:ext cx="968" cy="928"/>
              </a:xfrm>
              <a:custGeom>
                <a:avLst/>
                <a:gdLst>
                  <a:gd name="T0" fmla="*/ 124 w 219"/>
                  <a:gd name="T1" fmla="*/ 10 h 210"/>
                  <a:gd name="T2" fmla="*/ 145 w 219"/>
                  <a:gd name="T3" fmla="*/ 55 h 210"/>
                  <a:gd name="T4" fmla="*/ 155 w 219"/>
                  <a:gd name="T5" fmla="*/ 63 h 210"/>
                  <a:gd name="T6" fmla="*/ 204 w 219"/>
                  <a:gd name="T7" fmla="*/ 72 h 210"/>
                  <a:gd name="T8" fmla="*/ 211 w 219"/>
                  <a:gd name="T9" fmla="*/ 96 h 210"/>
                  <a:gd name="T10" fmla="*/ 175 w 219"/>
                  <a:gd name="T11" fmla="*/ 129 h 210"/>
                  <a:gd name="T12" fmla="*/ 170 w 219"/>
                  <a:gd name="T13" fmla="*/ 141 h 210"/>
                  <a:gd name="T14" fmla="*/ 177 w 219"/>
                  <a:gd name="T15" fmla="*/ 190 h 210"/>
                  <a:gd name="T16" fmla="*/ 157 w 219"/>
                  <a:gd name="T17" fmla="*/ 204 h 210"/>
                  <a:gd name="T18" fmla="*/ 114 w 219"/>
                  <a:gd name="T19" fmla="*/ 180 h 210"/>
                  <a:gd name="T20" fmla="*/ 101 w 219"/>
                  <a:gd name="T21" fmla="*/ 179 h 210"/>
                  <a:gd name="T22" fmla="*/ 56 w 219"/>
                  <a:gd name="T23" fmla="*/ 201 h 210"/>
                  <a:gd name="T24" fmla="*/ 37 w 219"/>
                  <a:gd name="T25" fmla="*/ 186 h 210"/>
                  <a:gd name="T26" fmla="*/ 46 w 219"/>
                  <a:gd name="T27" fmla="*/ 138 h 210"/>
                  <a:gd name="T28" fmla="*/ 43 w 219"/>
                  <a:gd name="T29" fmla="*/ 125 h 210"/>
                  <a:gd name="T30" fmla="*/ 8 w 219"/>
                  <a:gd name="T31" fmla="*/ 90 h 210"/>
                  <a:gd name="T32" fmla="*/ 17 w 219"/>
                  <a:gd name="T33" fmla="*/ 66 h 210"/>
                  <a:gd name="T34" fmla="*/ 66 w 219"/>
                  <a:gd name="T35" fmla="*/ 61 h 210"/>
                  <a:gd name="T36" fmla="*/ 76 w 219"/>
                  <a:gd name="T37" fmla="*/ 53 h 210"/>
                  <a:gd name="T38" fmla="*/ 100 w 219"/>
                  <a:gd name="T39" fmla="*/ 10 h 210"/>
                  <a:gd name="T40" fmla="*/ 124 w 219"/>
                  <a:gd name="T41" fmla="*/ 1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9" h="210">
                    <a:moveTo>
                      <a:pt x="124" y="10"/>
                    </a:moveTo>
                    <a:cubicBezTo>
                      <a:pt x="145" y="55"/>
                      <a:pt x="145" y="55"/>
                      <a:pt x="145" y="55"/>
                    </a:cubicBezTo>
                    <a:cubicBezTo>
                      <a:pt x="147" y="59"/>
                      <a:pt x="151" y="62"/>
                      <a:pt x="155" y="63"/>
                    </a:cubicBezTo>
                    <a:cubicBezTo>
                      <a:pt x="204" y="72"/>
                      <a:pt x="204" y="72"/>
                      <a:pt x="204" y="72"/>
                    </a:cubicBezTo>
                    <a:cubicBezTo>
                      <a:pt x="215" y="74"/>
                      <a:pt x="219" y="88"/>
                      <a:pt x="211" y="96"/>
                    </a:cubicBezTo>
                    <a:cubicBezTo>
                      <a:pt x="175" y="129"/>
                      <a:pt x="175" y="129"/>
                      <a:pt x="175" y="129"/>
                    </a:cubicBezTo>
                    <a:cubicBezTo>
                      <a:pt x="171" y="132"/>
                      <a:pt x="170" y="137"/>
                      <a:pt x="170" y="141"/>
                    </a:cubicBezTo>
                    <a:cubicBezTo>
                      <a:pt x="177" y="190"/>
                      <a:pt x="177" y="190"/>
                      <a:pt x="177" y="190"/>
                    </a:cubicBezTo>
                    <a:cubicBezTo>
                      <a:pt x="179" y="201"/>
                      <a:pt x="167" y="210"/>
                      <a:pt x="157" y="204"/>
                    </a:cubicBezTo>
                    <a:cubicBezTo>
                      <a:pt x="114" y="180"/>
                      <a:pt x="114" y="180"/>
                      <a:pt x="114" y="180"/>
                    </a:cubicBezTo>
                    <a:cubicBezTo>
                      <a:pt x="110" y="178"/>
                      <a:pt x="105" y="177"/>
                      <a:pt x="101" y="179"/>
                    </a:cubicBezTo>
                    <a:cubicBezTo>
                      <a:pt x="56" y="201"/>
                      <a:pt x="56" y="201"/>
                      <a:pt x="56" y="201"/>
                    </a:cubicBezTo>
                    <a:cubicBezTo>
                      <a:pt x="46" y="206"/>
                      <a:pt x="34" y="197"/>
                      <a:pt x="37" y="186"/>
                    </a:cubicBezTo>
                    <a:cubicBezTo>
                      <a:pt x="46" y="138"/>
                      <a:pt x="46" y="138"/>
                      <a:pt x="46" y="138"/>
                    </a:cubicBezTo>
                    <a:cubicBezTo>
                      <a:pt x="47" y="133"/>
                      <a:pt x="46" y="129"/>
                      <a:pt x="43" y="125"/>
                    </a:cubicBezTo>
                    <a:cubicBezTo>
                      <a:pt x="8" y="90"/>
                      <a:pt x="8" y="90"/>
                      <a:pt x="8" y="90"/>
                    </a:cubicBezTo>
                    <a:cubicBezTo>
                      <a:pt x="0" y="82"/>
                      <a:pt x="5" y="68"/>
                      <a:pt x="17" y="66"/>
                    </a:cubicBezTo>
                    <a:cubicBezTo>
                      <a:pt x="66" y="61"/>
                      <a:pt x="66" y="61"/>
                      <a:pt x="66" y="61"/>
                    </a:cubicBezTo>
                    <a:cubicBezTo>
                      <a:pt x="70" y="60"/>
                      <a:pt x="74" y="57"/>
                      <a:pt x="76" y="53"/>
                    </a:cubicBezTo>
                    <a:cubicBezTo>
                      <a:pt x="100" y="10"/>
                      <a:pt x="100" y="10"/>
                      <a:pt x="100" y="10"/>
                    </a:cubicBezTo>
                    <a:cubicBezTo>
                      <a:pt x="105" y="0"/>
                      <a:pt x="120" y="0"/>
                      <a:pt x="124" y="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 fontScale="37500" lnSpcReduction="20000"/>
              </a:bodyPr>
              <a:lstStyle/>
              <a:p>
                <a:endParaRPr lang="zh-CN" altLang="en-US" baseline="0" dirty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41" name="Freeform 162"/>
              <p:cNvSpPr/>
              <p:nvPr>
                <p:custDataLst>
                  <p:tags r:id="rId16"/>
                </p:custDataLst>
              </p:nvPr>
            </p:nvSpPr>
            <p:spPr bwMode="auto">
              <a:xfrm rot="19680000">
                <a:off x="1985" y="1859"/>
                <a:ext cx="613" cy="583"/>
              </a:xfrm>
              <a:custGeom>
                <a:avLst/>
                <a:gdLst>
                  <a:gd name="T0" fmla="*/ 79 w 139"/>
                  <a:gd name="T1" fmla="*/ 6 h 132"/>
                  <a:gd name="T2" fmla="*/ 92 w 139"/>
                  <a:gd name="T3" fmla="*/ 35 h 132"/>
                  <a:gd name="T4" fmla="*/ 98 w 139"/>
                  <a:gd name="T5" fmla="*/ 40 h 132"/>
                  <a:gd name="T6" fmla="*/ 129 w 139"/>
                  <a:gd name="T7" fmla="*/ 45 h 132"/>
                  <a:gd name="T8" fmla="*/ 133 w 139"/>
                  <a:gd name="T9" fmla="*/ 60 h 132"/>
                  <a:gd name="T10" fmla="*/ 110 w 139"/>
                  <a:gd name="T11" fmla="*/ 81 h 132"/>
                  <a:gd name="T12" fmla="*/ 108 w 139"/>
                  <a:gd name="T13" fmla="*/ 89 h 132"/>
                  <a:gd name="T14" fmla="*/ 112 w 139"/>
                  <a:gd name="T15" fmla="*/ 120 h 132"/>
                  <a:gd name="T16" fmla="*/ 99 w 139"/>
                  <a:gd name="T17" fmla="*/ 129 h 132"/>
                  <a:gd name="T18" fmla="*/ 72 w 139"/>
                  <a:gd name="T19" fmla="*/ 113 h 132"/>
                  <a:gd name="T20" fmla="*/ 64 w 139"/>
                  <a:gd name="T21" fmla="*/ 113 h 132"/>
                  <a:gd name="T22" fmla="*/ 36 w 139"/>
                  <a:gd name="T23" fmla="*/ 127 h 132"/>
                  <a:gd name="T24" fmla="*/ 23 w 139"/>
                  <a:gd name="T25" fmla="*/ 117 h 132"/>
                  <a:gd name="T26" fmla="*/ 29 w 139"/>
                  <a:gd name="T27" fmla="*/ 87 h 132"/>
                  <a:gd name="T28" fmla="*/ 27 w 139"/>
                  <a:gd name="T29" fmla="*/ 79 h 132"/>
                  <a:gd name="T30" fmla="*/ 5 w 139"/>
                  <a:gd name="T31" fmla="*/ 57 h 132"/>
                  <a:gd name="T32" fmla="*/ 11 w 139"/>
                  <a:gd name="T33" fmla="*/ 42 h 132"/>
                  <a:gd name="T34" fmla="*/ 42 w 139"/>
                  <a:gd name="T35" fmla="*/ 38 h 132"/>
                  <a:gd name="T36" fmla="*/ 48 w 139"/>
                  <a:gd name="T37" fmla="*/ 34 h 132"/>
                  <a:gd name="T38" fmla="*/ 63 w 139"/>
                  <a:gd name="T39" fmla="*/ 6 h 132"/>
                  <a:gd name="T40" fmla="*/ 79 w 139"/>
                  <a:gd name="T41" fmla="*/ 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9" h="132">
                    <a:moveTo>
                      <a:pt x="79" y="6"/>
                    </a:moveTo>
                    <a:cubicBezTo>
                      <a:pt x="92" y="35"/>
                      <a:pt x="92" y="35"/>
                      <a:pt x="92" y="35"/>
                    </a:cubicBezTo>
                    <a:cubicBezTo>
                      <a:pt x="93" y="37"/>
                      <a:pt x="95" y="39"/>
                      <a:pt x="98" y="40"/>
                    </a:cubicBezTo>
                    <a:cubicBezTo>
                      <a:pt x="129" y="45"/>
                      <a:pt x="129" y="45"/>
                      <a:pt x="129" y="45"/>
                    </a:cubicBezTo>
                    <a:cubicBezTo>
                      <a:pt x="136" y="46"/>
                      <a:pt x="139" y="55"/>
                      <a:pt x="133" y="60"/>
                    </a:cubicBezTo>
                    <a:cubicBezTo>
                      <a:pt x="110" y="81"/>
                      <a:pt x="110" y="81"/>
                      <a:pt x="110" y="81"/>
                    </a:cubicBezTo>
                    <a:cubicBezTo>
                      <a:pt x="108" y="83"/>
                      <a:pt x="107" y="86"/>
                      <a:pt x="108" y="89"/>
                    </a:cubicBezTo>
                    <a:cubicBezTo>
                      <a:pt x="112" y="120"/>
                      <a:pt x="112" y="120"/>
                      <a:pt x="112" y="120"/>
                    </a:cubicBezTo>
                    <a:cubicBezTo>
                      <a:pt x="113" y="127"/>
                      <a:pt x="105" y="132"/>
                      <a:pt x="99" y="129"/>
                    </a:cubicBezTo>
                    <a:cubicBezTo>
                      <a:pt x="72" y="113"/>
                      <a:pt x="72" y="113"/>
                      <a:pt x="72" y="113"/>
                    </a:cubicBezTo>
                    <a:cubicBezTo>
                      <a:pt x="69" y="112"/>
                      <a:pt x="66" y="112"/>
                      <a:pt x="64" y="113"/>
                    </a:cubicBezTo>
                    <a:cubicBezTo>
                      <a:pt x="36" y="127"/>
                      <a:pt x="36" y="127"/>
                      <a:pt x="36" y="127"/>
                    </a:cubicBezTo>
                    <a:cubicBezTo>
                      <a:pt x="29" y="130"/>
                      <a:pt x="22" y="124"/>
                      <a:pt x="23" y="117"/>
                    </a:cubicBezTo>
                    <a:cubicBezTo>
                      <a:pt x="29" y="87"/>
                      <a:pt x="29" y="87"/>
                      <a:pt x="29" y="87"/>
                    </a:cubicBezTo>
                    <a:cubicBezTo>
                      <a:pt x="30" y="84"/>
                      <a:pt x="29" y="81"/>
                      <a:pt x="27" y="79"/>
                    </a:cubicBezTo>
                    <a:cubicBezTo>
                      <a:pt x="5" y="57"/>
                      <a:pt x="5" y="57"/>
                      <a:pt x="5" y="57"/>
                    </a:cubicBezTo>
                    <a:cubicBezTo>
                      <a:pt x="0" y="51"/>
                      <a:pt x="4" y="43"/>
                      <a:pt x="11" y="42"/>
                    </a:cubicBezTo>
                    <a:cubicBezTo>
                      <a:pt x="42" y="38"/>
                      <a:pt x="42" y="38"/>
                      <a:pt x="42" y="38"/>
                    </a:cubicBezTo>
                    <a:cubicBezTo>
                      <a:pt x="45" y="38"/>
                      <a:pt x="47" y="36"/>
                      <a:pt x="48" y="34"/>
                    </a:cubicBezTo>
                    <a:cubicBezTo>
                      <a:pt x="63" y="6"/>
                      <a:pt x="63" y="6"/>
                      <a:pt x="63" y="6"/>
                    </a:cubicBezTo>
                    <a:cubicBezTo>
                      <a:pt x="66" y="0"/>
                      <a:pt x="76" y="0"/>
                      <a:pt x="79" y="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/>
              <a:p>
                <a:endParaRPr lang="zh-CN" altLang="en-US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42" name="Freeform 167"/>
              <p:cNvSpPr/>
              <p:nvPr>
                <p:custDataLst>
                  <p:tags r:id="rId17"/>
                </p:custDataLst>
              </p:nvPr>
            </p:nvSpPr>
            <p:spPr bwMode="auto">
              <a:xfrm rot="14520000">
                <a:off x="3239" y="3933"/>
                <a:ext cx="595" cy="570"/>
              </a:xfrm>
              <a:custGeom>
                <a:avLst/>
                <a:gdLst>
                  <a:gd name="T0" fmla="*/ 77 w 135"/>
                  <a:gd name="T1" fmla="*/ 6 h 129"/>
                  <a:gd name="T2" fmla="*/ 89 w 135"/>
                  <a:gd name="T3" fmla="*/ 34 h 129"/>
                  <a:gd name="T4" fmla="*/ 96 w 135"/>
                  <a:gd name="T5" fmla="*/ 39 h 129"/>
                  <a:gd name="T6" fmla="*/ 126 w 135"/>
                  <a:gd name="T7" fmla="*/ 44 h 129"/>
                  <a:gd name="T8" fmla="*/ 130 w 135"/>
                  <a:gd name="T9" fmla="*/ 59 h 129"/>
                  <a:gd name="T10" fmla="*/ 108 w 135"/>
                  <a:gd name="T11" fmla="*/ 79 h 129"/>
                  <a:gd name="T12" fmla="*/ 105 w 135"/>
                  <a:gd name="T13" fmla="*/ 87 h 129"/>
                  <a:gd name="T14" fmla="*/ 109 w 135"/>
                  <a:gd name="T15" fmla="*/ 117 h 129"/>
                  <a:gd name="T16" fmla="*/ 96 w 135"/>
                  <a:gd name="T17" fmla="*/ 126 h 129"/>
                  <a:gd name="T18" fmla="*/ 70 w 135"/>
                  <a:gd name="T19" fmla="*/ 111 h 129"/>
                  <a:gd name="T20" fmla="*/ 62 w 135"/>
                  <a:gd name="T21" fmla="*/ 110 h 129"/>
                  <a:gd name="T22" fmla="*/ 35 w 135"/>
                  <a:gd name="T23" fmla="*/ 124 h 129"/>
                  <a:gd name="T24" fmla="*/ 23 w 135"/>
                  <a:gd name="T25" fmla="*/ 115 h 129"/>
                  <a:gd name="T26" fmla="*/ 29 w 135"/>
                  <a:gd name="T27" fmla="*/ 85 h 129"/>
                  <a:gd name="T28" fmla="*/ 26 w 135"/>
                  <a:gd name="T29" fmla="*/ 77 h 129"/>
                  <a:gd name="T30" fmla="*/ 5 w 135"/>
                  <a:gd name="T31" fmla="*/ 55 h 129"/>
                  <a:gd name="T32" fmla="*/ 10 w 135"/>
                  <a:gd name="T33" fmla="*/ 41 h 129"/>
                  <a:gd name="T34" fmla="*/ 40 w 135"/>
                  <a:gd name="T35" fmla="*/ 37 h 129"/>
                  <a:gd name="T36" fmla="*/ 47 w 135"/>
                  <a:gd name="T37" fmla="*/ 33 h 129"/>
                  <a:gd name="T38" fmla="*/ 61 w 135"/>
                  <a:gd name="T39" fmla="*/ 6 h 129"/>
                  <a:gd name="T40" fmla="*/ 77 w 135"/>
                  <a:gd name="T41" fmla="*/ 6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5" h="129">
                    <a:moveTo>
                      <a:pt x="77" y="6"/>
                    </a:moveTo>
                    <a:cubicBezTo>
                      <a:pt x="89" y="34"/>
                      <a:pt x="89" y="34"/>
                      <a:pt x="89" y="34"/>
                    </a:cubicBezTo>
                    <a:cubicBezTo>
                      <a:pt x="90" y="36"/>
                      <a:pt x="93" y="38"/>
                      <a:pt x="96" y="39"/>
                    </a:cubicBezTo>
                    <a:cubicBezTo>
                      <a:pt x="126" y="44"/>
                      <a:pt x="126" y="44"/>
                      <a:pt x="126" y="44"/>
                    </a:cubicBezTo>
                    <a:cubicBezTo>
                      <a:pt x="133" y="45"/>
                      <a:pt x="135" y="54"/>
                      <a:pt x="130" y="59"/>
                    </a:cubicBezTo>
                    <a:cubicBezTo>
                      <a:pt x="108" y="79"/>
                      <a:pt x="108" y="79"/>
                      <a:pt x="108" y="79"/>
                    </a:cubicBezTo>
                    <a:cubicBezTo>
                      <a:pt x="105" y="81"/>
                      <a:pt x="104" y="84"/>
                      <a:pt x="105" y="87"/>
                    </a:cubicBezTo>
                    <a:cubicBezTo>
                      <a:pt x="109" y="117"/>
                      <a:pt x="109" y="117"/>
                      <a:pt x="109" y="117"/>
                    </a:cubicBezTo>
                    <a:cubicBezTo>
                      <a:pt x="110" y="124"/>
                      <a:pt x="103" y="129"/>
                      <a:pt x="96" y="126"/>
                    </a:cubicBezTo>
                    <a:cubicBezTo>
                      <a:pt x="70" y="111"/>
                      <a:pt x="70" y="111"/>
                      <a:pt x="70" y="111"/>
                    </a:cubicBezTo>
                    <a:cubicBezTo>
                      <a:pt x="67" y="109"/>
                      <a:pt x="65" y="109"/>
                      <a:pt x="62" y="110"/>
                    </a:cubicBezTo>
                    <a:cubicBezTo>
                      <a:pt x="35" y="124"/>
                      <a:pt x="35" y="124"/>
                      <a:pt x="35" y="124"/>
                    </a:cubicBezTo>
                    <a:cubicBezTo>
                      <a:pt x="28" y="127"/>
                      <a:pt x="21" y="121"/>
                      <a:pt x="23" y="115"/>
                    </a:cubicBezTo>
                    <a:cubicBezTo>
                      <a:pt x="29" y="85"/>
                      <a:pt x="29" y="85"/>
                      <a:pt x="29" y="85"/>
                    </a:cubicBezTo>
                    <a:cubicBezTo>
                      <a:pt x="29" y="82"/>
                      <a:pt x="28" y="79"/>
                      <a:pt x="26" y="77"/>
                    </a:cubicBezTo>
                    <a:cubicBezTo>
                      <a:pt x="5" y="55"/>
                      <a:pt x="5" y="55"/>
                      <a:pt x="5" y="55"/>
                    </a:cubicBezTo>
                    <a:cubicBezTo>
                      <a:pt x="0" y="50"/>
                      <a:pt x="3" y="42"/>
                      <a:pt x="10" y="41"/>
                    </a:cubicBezTo>
                    <a:cubicBezTo>
                      <a:pt x="40" y="37"/>
                      <a:pt x="40" y="37"/>
                      <a:pt x="40" y="37"/>
                    </a:cubicBezTo>
                    <a:cubicBezTo>
                      <a:pt x="43" y="37"/>
                      <a:pt x="46" y="35"/>
                      <a:pt x="47" y="33"/>
                    </a:cubicBezTo>
                    <a:cubicBezTo>
                      <a:pt x="61" y="6"/>
                      <a:pt x="61" y="6"/>
                      <a:pt x="61" y="6"/>
                    </a:cubicBezTo>
                    <a:cubicBezTo>
                      <a:pt x="65" y="0"/>
                      <a:pt x="74" y="0"/>
                      <a:pt x="77" y="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/>
              <a:p>
                <a:endParaRPr lang="zh-CN" altLang="en-US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43" name="Freeform 165"/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958" y="4603"/>
                <a:ext cx="455" cy="460"/>
              </a:xfrm>
              <a:custGeom>
                <a:avLst/>
                <a:gdLst>
                  <a:gd name="T0" fmla="*/ 51 w 103"/>
                  <a:gd name="T1" fmla="*/ 5 h 104"/>
                  <a:gd name="T2" fmla="*/ 65 w 103"/>
                  <a:gd name="T3" fmla="*/ 23 h 104"/>
                  <a:gd name="T4" fmla="*/ 70 w 103"/>
                  <a:gd name="T5" fmla="*/ 26 h 104"/>
                  <a:gd name="T6" fmla="*/ 94 w 103"/>
                  <a:gd name="T7" fmla="*/ 25 h 104"/>
                  <a:gd name="T8" fmla="*/ 100 w 103"/>
                  <a:gd name="T9" fmla="*/ 35 h 104"/>
                  <a:gd name="T10" fmla="*/ 86 w 103"/>
                  <a:gd name="T11" fmla="*/ 55 h 104"/>
                  <a:gd name="T12" fmla="*/ 85 w 103"/>
                  <a:gd name="T13" fmla="*/ 61 h 104"/>
                  <a:gd name="T14" fmla="*/ 94 w 103"/>
                  <a:gd name="T15" fmla="*/ 83 h 104"/>
                  <a:gd name="T16" fmla="*/ 86 w 103"/>
                  <a:gd name="T17" fmla="*/ 91 h 104"/>
                  <a:gd name="T18" fmla="*/ 63 w 103"/>
                  <a:gd name="T19" fmla="*/ 85 h 104"/>
                  <a:gd name="T20" fmla="*/ 57 w 103"/>
                  <a:gd name="T21" fmla="*/ 86 h 104"/>
                  <a:gd name="T22" fmla="*/ 39 w 103"/>
                  <a:gd name="T23" fmla="*/ 100 h 104"/>
                  <a:gd name="T24" fmla="*/ 28 w 103"/>
                  <a:gd name="T25" fmla="*/ 95 h 104"/>
                  <a:gd name="T26" fmla="*/ 28 w 103"/>
                  <a:gd name="T27" fmla="*/ 72 h 104"/>
                  <a:gd name="T28" fmla="*/ 25 w 103"/>
                  <a:gd name="T29" fmla="*/ 66 h 104"/>
                  <a:gd name="T30" fmla="*/ 5 w 103"/>
                  <a:gd name="T31" fmla="*/ 54 h 104"/>
                  <a:gd name="T32" fmla="*/ 6 w 103"/>
                  <a:gd name="T33" fmla="*/ 42 h 104"/>
                  <a:gd name="T34" fmla="*/ 29 w 103"/>
                  <a:gd name="T35" fmla="*/ 34 h 104"/>
                  <a:gd name="T36" fmla="*/ 33 w 103"/>
                  <a:gd name="T37" fmla="*/ 30 h 104"/>
                  <a:gd name="T38" fmla="*/ 39 w 103"/>
                  <a:gd name="T39" fmla="*/ 7 h 104"/>
                  <a:gd name="T40" fmla="*/ 51 w 103"/>
                  <a:gd name="T41" fmla="*/ 5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3" h="104">
                    <a:moveTo>
                      <a:pt x="51" y="5"/>
                    </a:moveTo>
                    <a:cubicBezTo>
                      <a:pt x="65" y="23"/>
                      <a:pt x="65" y="23"/>
                      <a:pt x="65" y="23"/>
                    </a:cubicBezTo>
                    <a:cubicBezTo>
                      <a:pt x="66" y="25"/>
                      <a:pt x="68" y="26"/>
                      <a:pt x="70" y="26"/>
                    </a:cubicBezTo>
                    <a:cubicBezTo>
                      <a:pt x="94" y="25"/>
                      <a:pt x="94" y="25"/>
                      <a:pt x="94" y="25"/>
                    </a:cubicBezTo>
                    <a:cubicBezTo>
                      <a:pt x="99" y="25"/>
                      <a:pt x="103" y="31"/>
                      <a:pt x="100" y="35"/>
                    </a:cubicBezTo>
                    <a:cubicBezTo>
                      <a:pt x="86" y="55"/>
                      <a:pt x="86" y="55"/>
                      <a:pt x="86" y="55"/>
                    </a:cubicBezTo>
                    <a:cubicBezTo>
                      <a:pt x="85" y="56"/>
                      <a:pt x="85" y="59"/>
                      <a:pt x="85" y="61"/>
                    </a:cubicBezTo>
                    <a:cubicBezTo>
                      <a:pt x="94" y="83"/>
                      <a:pt x="94" y="83"/>
                      <a:pt x="94" y="83"/>
                    </a:cubicBezTo>
                    <a:cubicBezTo>
                      <a:pt x="96" y="88"/>
                      <a:pt x="91" y="93"/>
                      <a:pt x="86" y="91"/>
                    </a:cubicBezTo>
                    <a:cubicBezTo>
                      <a:pt x="63" y="85"/>
                      <a:pt x="63" y="85"/>
                      <a:pt x="63" y="85"/>
                    </a:cubicBezTo>
                    <a:cubicBezTo>
                      <a:pt x="61" y="84"/>
                      <a:pt x="59" y="84"/>
                      <a:pt x="57" y="86"/>
                    </a:cubicBezTo>
                    <a:cubicBezTo>
                      <a:pt x="39" y="100"/>
                      <a:pt x="39" y="100"/>
                      <a:pt x="39" y="100"/>
                    </a:cubicBezTo>
                    <a:cubicBezTo>
                      <a:pt x="34" y="104"/>
                      <a:pt x="28" y="101"/>
                      <a:pt x="28" y="95"/>
                    </a:cubicBezTo>
                    <a:cubicBezTo>
                      <a:pt x="28" y="72"/>
                      <a:pt x="28" y="72"/>
                      <a:pt x="28" y="72"/>
                    </a:cubicBezTo>
                    <a:cubicBezTo>
                      <a:pt x="28" y="70"/>
                      <a:pt x="26" y="68"/>
                      <a:pt x="25" y="66"/>
                    </a:cubicBezTo>
                    <a:cubicBezTo>
                      <a:pt x="5" y="54"/>
                      <a:pt x="5" y="54"/>
                      <a:pt x="5" y="54"/>
                    </a:cubicBezTo>
                    <a:cubicBezTo>
                      <a:pt x="0" y="51"/>
                      <a:pt x="1" y="44"/>
                      <a:pt x="6" y="42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31" y="33"/>
                      <a:pt x="32" y="32"/>
                      <a:pt x="33" y="30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41" y="2"/>
                      <a:pt x="47" y="0"/>
                      <a:pt x="51" y="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/>
              <a:p>
                <a:endParaRPr lang="zh-CN" altLang="en-US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44" name="Freeform 171"/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6031" y="979"/>
                <a:ext cx="423" cy="425"/>
              </a:xfrm>
              <a:custGeom>
                <a:avLst/>
                <a:gdLst>
                  <a:gd name="T0" fmla="*/ 35 w 96"/>
                  <a:gd name="T1" fmla="*/ 3 h 96"/>
                  <a:gd name="T2" fmla="*/ 53 w 96"/>
                  <a:gd name="T3" fmla="*/ 17 h 96"/>
                  <a:gd name="T4" fmla="*/ 58 w 96"/>
                  <a:gd name="T5" fmla="*/ 18 h 96"/>
                  <a:gd name="T6" fmla="*/ 79 w 96"/>
                  <a:gd name="T7" fmla="*/ 11 h 96"/>
                  <a:gd name="T8" fmla="*/ 87 w 96"/>
                  <a:gd name="T9" fmla="*/ 19 h 96"/>
                  <a:gd name="T10" fmla="*/ 79 w 96"/>
                  <a:gd name="T11" fmla="*/ 39 h 96"/>
                  <a:gd name="T12" fmla="*/ 80 w 96"/>
                  <a:gd name="T13" fmla="*/ 45 h 96"/>
                  <a:gd name="T14" fmla="*/ 93 w 96"/>
                  <a:gd name="T15" fmla="*/ 63 h 96"/>
                  <a:gd name="T16" fmla="*/ 88 w 96"/>
                  <a:gd name="T17" fmla="*/ 73 h 96"/>
                  <a:gd name="T18" fmla="*/ 66 w 96"/>
                  <a:gd name="T19" fmla="*/ 72 h 96"/>
                  <a:gd name="T20" fmla="*/ 61 w 96"/>
                  <a:gd name="T21" fmla="*/ 74 h 96"/>
                  <a:gd name="T22" fmla="*/ 48 w 96"/>
                  <a:gd name="T23" fmla="*/ 92 h 96"/>
                  <a:gd name="T24" fmla="*/ 37 w 96"/>
                  <a:gd name="T25" fmla="*/ 90 h 96"/>
                  <a:gd name="T26" fmla="*/ 31 w 96"/>
                  <a:gd name="T27" fmla="*/ 69 h 96"/>
                  <a:gd name="T28" fmla="*/ 27 w 96"/>
                  <a:gd name="T29" fmla="*/ 65 h 96"/>
                  <a:gd name="T30" fmla="*/ 6 w 96"/>
                  <a:gd name="T31" fmla="*/ 58 h 96"/>
                  <a:gd name="T32" fmla="*/ 5 w 96"/>
                  <a:gd name="T33" fmla="*/ 47 h 96"/>
                  <a:gd name="T34" fmla="*/ 23 w 96"/>
                  <a:gd name="T35" fmla="*/ 35 h 96"/>
                  <a:gd name="T36" fmla="*/ 25 w 96"/>
                  <a:gd name="T37" fmla="*/ 30 h 96"/>
                  <a:gd name="T38" fmla="*/ 26 w 96"/>
                  <a:gd name="T39" fmla="*/ 8 h 96"/>
                  <a:gd name="T40" fmla="*/ 35 w 96"/>
                  <a:gd name="T41" fmla="*/ 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6" h="96">
                    <a:moveTo>
                      <a:pt x="35" y="3"/>
                    </a:moveTo>
                    <a:cubicBezTo>
                      <a:pt x="53" y="17"/>
                      <a:pt x="53" y="17"/>
                      <a:pt x="53" y="17"/>
                    </a:cubicBezTo>
                    <a:cubicBezTo>
                      <a:pt x="54" y="18"/>
                      <a:pt x="56" y="18"/>
                      <a:pt x="58" y="18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84" y="9"/>
                      <a:pt x="88" y="14"/>
                      <a:pt x="87" y="19"/>
                    </a:cubicBezTo>
                    <a:cubicBezTo>
                      <a:pt x="79" y="39"/>
                      <a:pt x="79" y="39"/>
                      <a:pt x="79" y="39"/>
                    </a:cubicBezTo>
                    <a:cubicBezTo>
                      <a:pt x="79" y="41"/>
                      <a:pt x="79" y="43"/>
                      <a:pt x="80" y="45"/>
                    </a:cubicBezTo>
                    <a:cubicBezTo>
                      <a:pt x="93" y="63"/>
                      <a:pt x="93" y="63"/>
                      <a:pt x="93" y="63"/>
                    </a:cubicBezTo>
                    <a:cubicBezTo>
                      <a:pt x="96" y="67"/>
                      <a:pt x="93" y="73"/>
                      <a:pt x="88" y="73"/>
                    </a:cubicBezTo>
                    <a:cubicBezTo>
                      <a:pt x="66" y="72"/>
                      <a:pt x="66" y="72"/>
                      <a:pt x="66" y="72"/>
                    </a:cubicBezTo>
                    <a:cubicBezTo>
                      <a:pt x="64" y="72"/>
                      <a:pt x="62" y="73"/>
                      <a:pt x="61" y="74"/>
                    </a:cubicBezTo>
                    <a:cubicBezTo>
                      <a:pt x="48" y="92"/>
                      <a:pt x="48" y="92"/>
                      <a:pt x="48" y="92"/>
                    </a:cubicBezTo>
                    <a:cubicBezTo>
                      <a:pt x="45" y="96"/>
                      <a:pt x="38" y="95"/>
                      <a:pt x="37" y="90"/>
                    </a:cubicBezTo>
                    <a:cubicBezTo>
                      <a:pt x="31" y="69"/>
                      <a:pt x="31" y="69"/>
                      <a:pt x="31" y="69"/>
                    </a:cubicBezTo>
                    <a:cubicBezTo>
                      <a:pt x="30" y="67"/>
                      <a:pt x="29" y="66"/>
                      <a:pt x="27" y="65"/>
                    </a:cubicBezTo>
                    <a:cubicBezTo>
                      <a:pt x="6" y="58"/>
                      <a:pt x="6" y="58"/>
                      <a:pt x="6" y="58"/>
                    </a:cubicBezTo>
                    <a:cubicBezTo>
                      <a:pt x="1" y="56"/>
                      <a:pt x="0" y="50"/>
                      <a:pt x="5" y="47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4" y="34"/>
                      <a:pt x="25" y="32"/>
                      <a:pt x="25" y="30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3"/>
                      <a:pt x="31" y="0"/>
                      <a:pt x="35" y="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/>
              <a:p>
                <a:endParaRPr lang="zh-CN" altLang="en-US" baseline="0" dirty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45" name="Oval 102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2114" y="3694"/>
                <a:ext cx="124" cy="12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/>
              <a:p>
                <a:endParaRPr lang="zh-CN" altLang="en-US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46" name="Oval 99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3609" y="979"/>
                <a:ext cx="240" cy="243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/>
              <a:p>
                <a:endParaRPr lang="zh-CN" altLang="en-US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47" name="Oval 100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726" y="3494"/>
                <a:ext cx="159" cy="157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/>
              <a:p>
                <a:endParaRPr lang="zh-CN" altLang="en-US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</p:grpSp>
        <p:grpSp>
          <p:nvGrpSpPr>
            <p:cNvPr id="132" name="组合 131"/>
            <p:cNvGrpSpPr/>
            <p:nvPr userDrawn="1"/>
          </p:nvGrpSpPr>
          <p:grpSpPr>
            <a:xfrm>
              <a:off x="104269" y="161772"/>
              <a:ext cx="669967" cy="629896"/>
              <a:chOff x="104269" y="161772"/>
              <a:chExt cx="669967" cy="629896"/>
            </a:xfrm>
          </p:grpSpPr>
          <p:grpSp>
            <p:nvGrpSpPr>
              <p:cNvPr id="133" name="组合 132"/>
              <p:cNvGrpSpPr/>
              <p:nvPr userDrawn="1"/>
            </p:nvGrpSpPr>
            <p:grpSpPr>
              <a:xfrm rot="20760000">
                <a:off x="104269" y="313127"/>
                <a:ext cx="479753" cy="478541"/>
                <a:chOff x="114300" y="4803775"/>
                <a:chExt cx="628650" cy="627062"/>
              </a:xfrm>
            </p:grpSpPr>
            <p:sp>
              <p:nvSpPr>
                <p:cNvPr id="135" name="Freeform 95"/>
                <p:cNvSpPr/>
                <p:nvPr>
                  <p:custDataLst>
                    <p:tags r:id="rId11"/>
                  </p:custDataLst>
                </p:nvPr>
              </p:nvSpPr>
              <p:spPr bwMode="auto">
                <a:xfrm>
                  <a:off x="114300" y="4803775"/>
                  <a:ext cx="628650" cy="627062"/>
                </a:xfrm>
                <a:custGeom>
                  <a:avLst/>
                  <a:gdLst>
                    <a:gd name="T0" fmla="*/ 179 w 271"/>
                    <a:gd name="T1" fmla="*/ 269 h 270"/>
                    <a:gd name="T2" fmla="*/ 168 w 271"/>
                    <a:gd name="T3" fmla="*/ 265 h 270"/>
                    <a:gd name="T4" fmla="*/ 117 w 271"/>
                    <a:gd name="T5" fmla="*/ 230 h 270"/>
                    <a:gd name="T6" fmla="*/ 57 w 271"/>
                    <a:gd name="T7" fmla="*/ 248 h 270"/>
                    <a:gd name="T8" fmla="*/ 31 w 271"/>
                    <a:gd name="T9" fmla="*/ 241 h 270"/>
                    <a:gd name="T10" fmla="*/ 24 w 271"/>
                    <a:gd name="T11" fmla="*/ 216 h 270"/>
                    <a:gd name="T12" fmla="*/ 41 w 271"/>
                    <a:gd name="T13" fmla="*/ 156 h 270"/>
                    <a:gd name="T14" fmla="*/ 6 w 271"/>
                    <a:gd name="T15" fmla="*/ 104 h 270"/>
                    <a:gd name="T16" fmla="*/ 4 w 271"/>
                    <a:gd name="T17" fmla="*/ 78 h 270"/>
                    <a:gd name="T18" fmla="*/ 26 w 271"/>
                    <a:gd name="T19" fmla="*/ 63 h 270"/>
                    <a:gd name="T20" fmla="*/ 89 w 271"/>
                    <a:gd name="T21" fmla="*/ 61 h 270"/>
                    <a:gd name="T22" fmla="*/ 127 w 271"/>
                    <a:gd name="T23" fmla="*/ 12 h 270"/>
                    <a:gd name="T24" fmla="*/ 151 w 271"/>
                    <a:gd name="T25" fmla="*/ 2 h 270"/>
                    <a:gd name="T26" fmla="*/ 172 w 271"/>
                    <a:gd name="T27" fmla="*/ 18 h 270"/>
                    <a:gd name="T28" fmla="*/ 193 w 271"/>
                    <a:gd name="T29" fmla="*/ 77 h 270"/>
                    <a:gd name="T30" fmla="*/ 252 w 271"/>
                    <a:gd name="T31" fmla="*/ 98 h 270"/>
                    <a:gd name="T32" fmla="*/ 269 w 271"/>
                    <a:gd name="T33" fmla="*/ 118 h 270"/>
                    <a:gd name="T34" fmla="*/ 260 w 271"/>
                    <a:gd name="T35" fmla="*/ 143 h 270"/>
                    <a:gd name="T36" fmla="*/ 210 w 271"/>
                    <a:gd name="T37" fmla="*/ 181 h 270"/>
                    <a:gd name="T38" fmla="*/ 209 w 271"/>
                    <a:gd name="T39" fmla="*/ 244 h 270"/>
                    <a:gd name="T40" fmla="*/ 195 w 271"/>
                    <a:gd name="T41" fmla="*/ 266 h 270"/>
                    <a:gd name="T42" fmla="*/ 179 w 271"/>
                    <a:gd name="T43" fmla="*/ 269 h 2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71" h="270">
                      <a:moveTo>
                        <a:pt x="179" y="269"/>
                      </a:moveTo>
                      <a:cubicBezTo>
                        <a:pt x="175" y="268"/>
                        <a:pt x="172" y="267"/>
                        <a:pt x="168" y="265"/>
                      </a:cubicBezTo>
                      <a:cubicBezTo>
                        <a:pt x="117" y="230"/>
                        <a:pt x="117" y="230"/>
                        <a:pt x="117" y="230"/>
                      </a:cubicBezTo>
                      <a:cubicBezTo>
                        <a:pt x="57" y="248"/>
                        <a:pt x="57" y="248"/>
                        <a:pt x="57" y="248"/>
                      </a:cubicBezTo>
                      <a:cubicBezTo>
                        <a:pt x="48" y="251"/>
                        <a:pt x="38" y="248"/>
                        <a:pt x="31" y="241"/>
                      </a:cubicBezTo>
                      <a:cubicBezTo>
                        <a:pt x="24" y="235"/>
                        <a:pt x="21" y="225"/>
                        <a:pt x="24" y="216"/>
                      </a:cubicBezTo>
                      <a:cubicBezTo>
                        <a:pt x="41" y="156"/>
                        <a:pt x="41" y="156"/>
                        <a:pt x="41" y="156"/>
                      </a:cubicBezTo>
                      <a:cubicBezTo>
                        <a:pt x="6" y="104"/>
                        <a:pt x="6" y="104"/>
                        <a:pt x="6" y="104"/>
                      </a:cubicBezTo>
                      <a:cubicBezTo>
                        <a:pt x="0" y="96"/>
                        <a:pt x="0" y="86"/>
                        <a:pt x="4" y="78"/>
                      </a:cubicBezTo>
                      <a:cubicBezTo>
                        <a:pt x="8" y="69"/>
                        <a:pt x="17" y="64"/>
                        <a:pt x="26" y="63"/>
                      </a:cubicBezTo>
                      <a:cubicBezTo>
                        <a:pt x="89" y="61"/>
                        <a:pt x="89" y="61"/>
                        <a:pt x="89" y="61"/>
                      </a:cubicBezTo>
                      <a:cubicBezTo>
                        <a:pt x="127" y="12"/>
                        <a:pt x="127" y="12"/>
                        <a:pt x="127" y="12"/>
                      </a:cubicBezTo>
                      <a:cubicBezTo>
                        <a:pt x="132" y="4"/>
                        <a:pt x="142" y="0"/>
                        <a:pt x="151" y="2"/>
                      </a:cubicBezTo>
                      <a:cubicBezTo>
                        <a:pt x="161" y="3"/>
                        <a:pt x="169" y="9"/>
                        <a:pt x="172" y="18"/>
                      </a:cubicBezTo>
                      <a:cubicBezTo>
                        <a:pt x="193" y="77"/>
                        <a:pt x="193" y="77"/>
                        <a:pt x="193" y="77"/>
                      </a:cubicBezTo>
                      <a:cubicBezTo>
                        <a:pt x="252" y="98"/>
                        <a:pt x="252" y="98"/>
                        <a:pt x="252" y="98"/>
                      </a:cubicBezTo>
                      <a:cubicBezTo>
                        <a:pt x="261" y="101"/>
                        <a:pt x="268" y="109"/>
                        <a:pt x="269" y="118"/>
                      </a:cubicBezTo>
                      <a:cubicBezTo>
                        <a:pt x="271" y="128"/>
                        <a:pt x="267" y="137"/>
                        <a:pt x="260" y="143"/>
                      </a:cubicBezTo>
                      <a:cubicBezTo>
                        <a:pt x="210" y="181"/>
                        <a:pt x="210" y="181"/>
                        <a:pt x="210" y="181"/>
                      </a:cubicBezTo>
                      <a:cubicBezTo>
                        <a:pt x="209" y="244"/>
                        <a:pt x="209" y="244"/>
                        <a:pt x="209" y="244"/>
                      </a:cubicBezTo>
                      <a:cubicBezTo>
                        <a:pt x="209" y="253"/>
                        <a:pt x="203" y="262"/>
                        <a:pt x="195" y="266"/>
                      </a:cubicBezTo>
                      <a:cubicBezTo>
                        <a:pt x="190" y="269"/>
                        <a:pt x="184" y="270"/>
                        <a:pt x="179" y="26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normAutofit/>
                </a:bodyPr>
                <a:lstStyle/>
                <a:p>
                  <a:endParaRPr lang="zh-CN" altLang="en-US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136" name="Freeform 96"/>
                <p:cNvSpPr/>
                <p:nvPr>
                  <p:custDataLst>
                    <p:tags r:id="rId12"/>
                  </p:custDataLst>
                </p:nvPr>
              </p:nvSpPr>
              <p:spPr bwMode="auto">
                <a:xfrm>
                  <a:off x="177800" y="4865688"/>
                  <a:ext cx="503238" cy="503237"/>
                </a:xfrm>
                <a:custGeom>
                  <a:avLst/>
                  <a:gdLst>
                    <a:gd name="T0" fmla="*/ 175 w 317"/>
                    <a:gd name="T1" fmla="*/ 0 h 317"/>
                    <a:gd name="T2" fmla="*/ 213 w 317"/>
                    <a:gd name="T3" fmla="*/ 104 h 317"/>
                    <a:gd name="T4" fmla="*/ 317 w 317"/>
                    <a:gd name="T5" fmla="*/ 140 h 317"/>
                    <a:gd name="T6" fmla="*/ 231 w 317"/>
                    <a:gd name="T7" fmla="*/ 207 h 317"/>
                    <a:gd name="T8" fmla="*/ 228 w 317"/>
                    <a:gd name="T9" fmla="*/ 317 h 317"/>
                    <a:gd name="T10" fmla="*/ 137 w 317"/>
                    <a:gd name="T11" fmla="*/ 255 h 317"/>
                    <a:gd name="T12" fmla="*/ 32 w 317"/>
                    <a:gd name="T13" fmla="*/ 287 h 317"/>
                    <a:gd name="T14" fmla="*/ 62 w 317"/>
                    <a:gd name="T15" fmla="*/ 182 h 317"/>
                    <a:gd name="T16" fmla="*/ 0 w 317"/>
                    <a:gd name="T17" fmla="*/ 91 h 317"/>
                    <a:gd name="T18" fmla="*/ 109 w 317"/>
                    <a:gd name="T19" fmla="*/ 88 h 317"/>
                    <a:gd name="T20" fmla="*/ 175 w 317"/>
                    <a:gd name="T21" fmla="*/ 0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17" h="317">
                      <a:moveTo>
                        <a:pt x="175" y="0"/>
                      </a:moveTo>
                      <a:lnTo>
                        <a:pt x="213" y="104"/>
                      </a:lnTo>
                      <a:lnTo>
                        <a:pt x="317" y="140"/>
                      </a:lnTo>
                      <a:lnTo>
                        <a:pt x="231" y="207"/>
                      </a:lnTo>
                      <a:lnTo>
                        <a:pt x="228" y="317"/>
                      </a:lnTo>
                      <a:lnTo>
                        <a:pt x="137" y="255"/>
                      </a:lnTo>
                      <a:lnTo>
                        <a:pt x="32" y="287"/>
                      </a:lnTo>
                      <a:lnTo>
                        <a:pt x="62" y="182"/>
                      </a:lnTo>
                      <a:lnTo>
                        <a:pt x="0" y="91"/>
                      </a:lnTo>
                      <a:lnTo>
                        <a:pt x="109" y="88"/>
                      </a:lnTo>
                      <a:lnTo>
                        <a:pt x="175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normAutofit/>
                </a:bodyPr>
                <a:lstStyle/>
                <a:p>
                  <a:endParaRPr lang="zh-CN" altLang="en-US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137" name="Freeform 97"/>
                <p:cNvSpPr/>
                <p:nvPr>
                  <p:custDataLst>
                    <p:tags r:id="rId13"/>
                  </p:custDataLst>
                </p:nvPr>
              </p:nvSpPr>
              <p:spPr bwMode="auto">
                <a:xfrm>
                  <a:off x="414337" y="5035550"/>
                  <a:ext cx="104775" cy="107950"/>
                </a:xfrm>
                <a:custGeom>
                  <a:avLst/>
                  <a:gdLst>
                    <a:gd name="T0" fmla="*/ 44 w 45"/>
                    <a:gd name="T1" fmla="*/ 27 h 46"/>
                    <a:gd name="T2" fmla="*/ 19 w 45"/>
                    <a:gd name="T3" fmla="*/ 45 h 46"/>
                    <a:gd name="T4" fmla="*/ 1 w 45"/>
                    <a:gd name="T5" fmla="*/ 20 h 46"/>
                    <a:gd name="T6" fmla="*/ 26 w 45"/>
                    <a:gd name="T7" fmla="*/ 2 h 46"/>
                    <a:gd name="T8" fmla="*/ 44 w 45"/>
                    <a:gd name="T9" fmla="*/ 27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46">
                      <a:moveTo>
                        <a:pt x="44" y="27"/>
                      </a:moveTo>
                      <a:cubicBezTo>
                        <a:pt x="42" y="38"/>
                        <a:pt x="31" y="46"/>
                        <a:pt x="19" y="45"/>
                      </a:cubicBezTo>
                      <a:cubicBezTo>
                        <a:pt x="8" y="43"/>
                        <a:pt x="0" y="32"/>
                        <a:pt x="1" y="20"/>
                      </a:cubicBezTo>
                      <a:cubicBezTo>
                        <a:pt x="3" y="8"/>
                        <a:pt x="14" y="0"/>
                        <a:pt x="26" y="2"/>
                      </a:cubicBezTo>
                      <a:cubicBezTo>
                        <a:pt x="37" y="4"/>
                        <a:pt x="45" y="15"/>
                        <a:pt x="44" y="2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normAutofit fontScale="25000" lnSpcReduction="20000"/>
                </a:bodyPr>
                <a:lstStyle/>
                <a:p>
                  <a:endParaRPr lang="zh-CN" altLang="en-US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138" name="Freeform 98"/>
                <p:cNvSpPr/>
                <p:nvPr>
                  <p:custDataLst>
                    <p:tags r:id="rId14"/>
                  </p:custDataLst>
                </p:nvPr>
              </p:nvSpPr>
              <p:spPr bwMode="auto">
                <a:xfrm>
                  <a:off x="461962" y="5165725"/>
                  <a:ext cx="42863" cy="42862"/>
                </a:xfrm>
                <a:custGeom>
                  <a:avLst/>
                  <a:gdLst>
                    <a:gd name="T0" fmla="*/ 17 w 18"/>
                    <a:gd name="T1" fmla="*/ 10 h 18"/>
                    <a:gd name="T2" fmla="*/ 8 w 18"/>
                    <a:gd name="T3" fmla="*/ 17 h 18"/>
                    <a:gd name="T4" fmla="*/ 1 w 18"/>
                    <a:gd name="T5" fmla="*/ 8 h 18"/>
                    <a:gd name="T6" fmla="*/ 10 w 18"/>
                    <a:gd name="T7" fmla="*/ 1 h 18"/>
                    <a:gd name="T8" fmla="*/ 17 w 18"/>
                    <a:gd name="T9" fmla="*/ 1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8">
                      <a:moveTo>
                        <a:pt x="17" y="10"/>
                      </a:moveTo>
                      <a:cubicBezTo>
                        <a:pt x="17" y="15"/>
                        <a:pt x="12" y="18"/>
                        <a:pt x="8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ubicBezTo>
                        <a:pt x="2" y="3"/>
                        <a:pt x="6" y="0"/>
                        <a:pt x="10" y="1"/>
                      </a:cubicBezTo>
                      <a:cubicBezTo>
                        <a:pt x="15" y="1"/>
                        <a:pt x="18" y="6"/>
                        <a:pt x="17" y="1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normAutofit fontScale="25000" lnSpcReduction="20000"/>
                </a:bodyPr>
                <a:lstStyle/>
                <a:p>
                  <a:endParaRPr lang="zh-CN" altLang="en-US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</p:grpSp>
          <p:sp>
            <p:nvSpPr>
              <p:cNvPr id="134" name="Oval 99"/>
              <p:cNvSpPr>
                <a:spLocks noChangeArrowheads="1"/>
              </p:cNvSpPr>
              <p:nvPr userDrawn="1">
                <p:custDataLst>
                  <p:tags r:id="rId10"/>
                </p:custDataLst>
              </p:nvPr>
            </p:nvSpPr>
            <p:spPr bwMode="auto">
              <a:xfrm>
                <a:off x="574339" y="161772"/>
                <a:ext cx="199897" cy="202319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/>
              <a:p>
                <a:endParaRPr lang="zh-CN" altLang="en-US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2021/5/31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组合 130"/>
          <p:cNvGrpSpPr/>
          <p:nvPr>
            <p:custDataLst>
              <p:tags r:id="rId1"/>
            </p:custDataLst>
          </p:nvPr>
        </p:nvGrpSpPr>
        <p:grpSpPr>
          <a:xfrm>
            <a:off x="104269" y="161772"/>
            <a:ext cx="12016457" cy="6590501"/>
            <a:chOff x="104269" y="161772"/>
            <a:chExt cx="12016457" cy="6590501"/>
          </a:xfrm>
        </p:grpSpPr>
        <p:sp>
          <p:nvSpPr>
            <p:cNvPr id="132" name="矩形 131"/>
            <p:cNvSpPr/>
            <p:nvPr userDrawn="1">
              <p:custDataLst>
                <p:tags r:id="rId10"/>
              </p:custDataLst>
            </p:nvPr>
          </p:nvSpPr>
          <p:spPr>
            <a:xfrm>
              <a:off x="292800" y="304200"/>
              <a:ext cx="11606400" cy="6249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  <p:grpSp>
          <p:nvGrpSpPr>
            <p:cNvPr id="133" name="组合 132"/>
            <p:cNvGrpSpPr/>
            <p:nvPr userDrawn="1">
              <p:custDataLst>
                <p:tags r:id="rId11"/>
              </p:custDataLst>
            </p:nvPr>
          </p:nvGrpSpPr>
          <p:grpSpPr>
            <a:xfrm rot="268823" flipH="1">
              <a:off x="11073390" y="4886509"/>
              <a:ext cx="1047336" cy="1865764"/>
              <a:chOff x="958" y="979"/>
              <a:chExt cx="5495" cy="9789"/>
            </a:xfrm>
          </p:grpSpPr>
          <p:grpSp>
            <p:nvGrpSpPr>
              <p:cNvPr id="141" name="组合 140"/>
              <p:cNvGrpSpPr/>
              <p:nvPr/>
            </p:nvGrpSpPr>
            <p:grpSpPr>
              <a:xfrm>
                <a:off x="1303" y="5284"/>
                <a:ext cx="4997" cy="5484"/>
                <a:chOff x="80" y="2968"/>
                <a:chExt cx="9117" cy="9530"/>
              </a:xfrm>
            </p:grpSpPr>
            <p:grpSp>
              <p:nvGrpSpPr>
                <p:cNvPr id="150" name="组合 149"/>
                <p:cNvGrpSpPr/>
                <p:nvPr/>
              </p:nvGrpSpPr>
              <p:grpSpPr>
                <a:xfrm>
                  <a:off x="4435" y="5530"/>
                  <a:ext cx="4740" cy="6640"/>
                  <a:chOff x="2816225" y="3511550"/>
                  <a:chExt cx="3009900" cy="4216400"/>
                </a:xfrm>
              </p:grpSpPr>
              <p:sp>
                <p:nvSpPr>
                  <p:cNvPr id="236" name="Freeform 5"/>
                  <p:cNvSpPr/>
                  <p:nvPr>
                    <p:custDataLst>
                      <p:tags r:id="rId104"/>
                    </p:custDataLst>
                  </p:nvPr>
                </p:nvSpPr>
                <p:spPr bwMode="auto">
                  <a:xfrm>
                    <a:off x="2816225" y="3511550"/>
                    <a:ext cx="3009900" cy="4186237"/>
                  </a:xfrm>
                  <a:custGeom>
                    <a:avLst/>
                    <a:gdLst>
                      <a:gd name="T0" fmla="*/ 638 w 1296"/>
                      <a:gd name="T1" fmla="*/ 1801 h 1801"/>
                      <a:gd name="T2" fmla="*/ 638 w 1296"/>
                      <a:gd name="T3" fmla="*/ 1801 h 1801"/>
                      <a:gd name="T4" fmla="*/ 502 w 1296"/>
                      <a:gd name="T5" fmla="*/ 1786 h 1801"/>
                      <a:gd name="T6" fmla="*/ 117 w 1296"/>
                      <a:gd name="T7" fmla="*/ 1514 h 1801"/>
                      <a:gd name="T8" fmla="*/ 37 w 1296"/>
                      <a:gd name="T9" fmla="*/ 1049 h 1801"/>
                      <a:gd name="T10" fmla="*/ 557 w 1296"/>
                      <a:gd name="T11" fmla="*/ 574 h 1801"/>
                      <a:gd name="T12" fmla="*/ 623 w 1296"/>
                      <a:gd name="T13" fmla="*/ 282 h 1801"/>
                      <a:gd name="T14" fmla="*/ 602 w 1296"/>
                      <a:gd name="T15" fmla="*/ 260 h 1801"/>
                      <a:gd name="T16" fmla="*/ 592 w 1296"/>
                      <a:gd name="T17" fmla="*/ 199 h 1801"/>
                      <a:gd name="T18" fmla="*/ 623 w 1296"/>
                      <a:gd name="T19" fmla="*/ 63 h 1801"/>
                      <a:gd name="T20" fmla="*/ 701 w 1296"/>
                      <a:gd name="T21" fmla="*/ 0 h 1801"/>
                      <a:gd name="T22" fmla="*/ 719 w 1296"/>
                      <a:gd name="T23" fmla="*/ 2 h 1801"/>
                      <a:gd name="T24" fmla="*/ 1072 w 1296"/>
                      <a:gd name="T25" fmla="*/ 82 h 1801"/>
                      <a:gd name="T26" fmla="*/ 1132 w 1296"/>
                      <a:gd name="T27" fmla="*/ 178 h 1801"/>
                      <a:gd name="T28" fmla="*/ 1102 w 1296"/>
                      <a:gd name="T29" fmla="*/ 314 h 1801"/>
                      <a:gd name="T30" fmla="*/ 1039 w 1296"/>
                      <a:gd name="T31" fmla="*/ 376 h 1801"/>
                      <a:gd name="T32" fmla="*/ 973 w 1296"/>
                      <a:gd name="T33" fmla="*/ 667 h 1801"/>
                      <a:gd name="T34" fmla="*/ 1239 w 1296"/>
                      <a:gd name="T35" fmla="*/ 1320 h 1801"/>
                      <a:gd name="T36" fmla="*/ 638 w 1296"/>
                      <a:gd name="T37" fmla="*/ 1801 h 18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1296" h="1801">
                        <a:moveTo>
                          <a:pt x="638" y="1801"/>
                        </a:moveTo>
                        <a:cubicBezTo>
                          <a:pt x="638" y="1801"/>
                          <a:pt x="638" y="1801"/>
                          <a:pt x="638" y="1801"/>
                        </a:cubicBezTo>
                        <a:cubicBezTo>
                          <a:pt x="593" y="1801"/>
                          <a:pt x="547" y="1796"/>
                          <a:pt x="502" y="1786"/>
                        </a:cubicBezTo>
                        <a:cubicBezTo>
                          <a:pt x="342" y="1750"/>
                          <a:pt x="205" y="1653"/>
                          <a:pt x="117" y="1514"/>
                        </a:cubicBezTo>
                        <a:cubicBezTo>
                          <a:pt x="29" y="1375"/>
                          <a:pt x="0" y="1210"/>
                          <a:pt x="37" y="1049"/>
                        </a:cubicBezTo>
                        <a:cubicBezTo>
                          <a:pt x="94" y="795"/>
                          <a:pt x="301" y="607"/>
                          <a:pt x="557" y="574"/>
                        </a:cubicBezTo>
                        <a:cubicBezTo>
                          <a:pt x="623" y="282"/>
                          <a:pt x="623" y="282"/>
                          <a:pt x="623" y="282"/>
                        </a:cubicBezTo>
                        <a:cubicBezTo>
                          <a:pt x="615" y="276"/>
                          <a:pt x="608" y="269"/>
                          <a:pt x="602" y="260"/>
                        </a:cubicBezTo>
                        <a:cubicBezTo>
                          <a:pt x="591" y="242"/>
                          <a:pt x="587" y="220"/>
                          <a:pt x="592" y="199"/>
                        </a:cubicBezTo>
                        <a:cubicBezTo>
                          <a:pt x="623" y="63"/>
                          <a:pt x="623" y="63"/>
                          <a:pt x="623" y="63"/>
                        </a:cubicBezTo>
                        <a:cubicBezTo>
                          <a:pt x="631" y="26"/>
                          <a:pt x="663" y="0"/>
                          <a:pt x="701" y="0"/>
                        </a:cubicBezTo>
                        <a:cubicBezTo>
                          <a:pt x="707" y="0"/>
                          <a:pt x="713" y="1"/>
                          <a:pt x="719" y="2"/>
                        </a:cubicBezTo>
                        <a:cubicBezTo>
                          <a:pt x="1072" y="82"/>
                          <a:pt x="1072" y="82"/>
                          <a:pt x="1072" y="82"/>
                        </a:cubicBezTo>
                        <a:cubicBezTo>
                          <a:pt x="1115" y="91"/>
                          <a:pt x="1142" y="135"/>
                          <a:pt x="1132" y="178"/>
                        </a:cubicBezTo>
                        <a:cubicBezTo>
                          <a:pt x="1102" y="314"/>
                          <a:pt x="1102" y="314"/>
                          <a:pt x="1102" y="314"/>
                        </a:cubicBezTo>
                        <a:cubicBezTo>
                          <a:pt x="1095" y="346"/>
                          <a:pt x="1070" y="370"/>
                          <a:pt x="1039" y="376"/>
                        </a:cubicBezTo>
                        <a:cubicBezTo>
                          <a:pt x="973" y="667"/>
                          <a:pt x="973" y="667"/>
                          <a:pt x="973" y="667"/>
                        </a:cubicBezTo>
                        <a:cubicBezTo>
                          <a:pt x="1190" y="807"/>
                          <a:pt x="1296" y="1066"/>
                          <a:pt x="1239" y="1320"/>
                        </a:cubicBezTo>
                        <a:cubicBezTo>
                          <a:pt x="1176" y="1599"/>
                          <a:pt x="923" y="1801"/>
                          <a:pt x="638" y="1801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/>
                  </a:bodyPr>
                  <a:lstStyle/>
                  <a:p>
                    <a:endParaRPr lang="zh-CN" altLang="en-US" baseline="0" dirty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37" name="Freeform 6"/>
                  <p:cNvSpPr/>
                  <p:nvPr>
                    <p:custDataLst>
                      <p:tags r:id="rId105"/>
                    </p:custDataLst>
                  </p:nvPr>
                </p:nvSpPr>
                <p:spPr bwMode="auto">
                  <a:xfrm>
                    <a:off x="4137025" y="4013200"/>
                    <a:ext cx="1033463" cy="1330325"/>
                  </a:xfrm>
                  <a:custGeom>
                    <a:avLst/>
                    <a:gdLst>
                      <a:gd name="T0" fmla="*/ 487 w 651"/>
                      <a:gd name="T1" fmla="*/ 838 h 838"/>
                      <a:gd name="T2" fmla="*/ 0 w 651"/>
                      <a:gd name="T3" fmla="*/ 728 h 838"/>
                      <a:gd name="T4" fmla="*/ 164 w 651"/>
                      <a:gd name="T5" fmla="*/ 0 h 838"/>
                      <a:gd name="T6" fmla="*/ 651 w 651"/>
                      <a:gd name="T7" fmla="*/ 110 h 838"/>
                      <a:gd name="T8" fmla="*/ 487 w 651"/>
                      <a:gd name="T9" fmla="*/ 838 h 8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51" h="838">
                        <a:moveTo>
                          <a:pt x="487" y="838"/>
                        </a:moveTo>
                        <a:lnTo>
                          <a:pt x="0" y="728"/>
                        </a:lnTo>
                        <a:lnTo>
                          <a:pt x="164" y="0"/>
                        </a:lnTo>
                        <a:lnTo>
                          <a:pt x="651" y="110"/>
                        </a:lnTo>
                        <a:lnTo>
                          <a:pt x="487" y="838"/>
                        </a:lnTo>
                        <a:close/>
                      </a:path>
                    </a:pathLst>
                  </a:custGeom>
                  <a:solidFill>
                    <a:srgbClr val="4B72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625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38" name="Freeform 7"/>
                  <p:cNvSpPr/>
                  <p:nvPr>
                    <p:custDataLst>
                      <p:tags r:id="rId106"/>
                    </p:custDataLst>
                  </p:nvPr>
                </p:nvSpPr>
                <p:spPr bwMode="auto">
                  <a:xfrm>
                    <a:off x="4137025" y="4013200"/>
                    <a:ext cx="612775" cy="1235075"/>
                  </a:xfrm>
                  <a:custGeom>
                    <a:avLst/>
                    <a:gdLst>
                      <a:gd name="T0" fmla="*/ 222 w 386"/>
                      <a:gd name="T1" fmla="*/ 778 h 778"/>
                      <a:gd name="T2" fmla="*/ 0 w 386"/>
                      <a:gd name="T3" fmla="*/ 728 h 778"/>
                      <a:gd name="T4" fmla="*/ 164 w 386"/>
                      <a:gd name="T5" fmla="*/ 0 h 778"/>
                      <a:gd name="T6" fmla="*/ 386 w 386"/>
                      <a:gd name="T7" fmla="*/ 50 h 778"/>
                      <a:gd name="T8" fmla="*/ 222 w 386"/>
                      <a:gd name="T9" fmla="*/ 778 h 7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86" h="778">
                        <a:moveTo>
                          <a:pt x="222" y="778"/>
                        </a:moveTo>
                        <a:lnTo>
                          <a:pt x="0" y="728"/>
                        </a:lnTo>
                        <a:lnTo>
                          <a:pt x="164" y="0"/>
                        </a:lnTo>
                        <a:lnTo>
                          <a:pt x="386" y="50"/>
                        </a:lnTo>
                        <a:lnTo>
                          <a:pt x="222" y="778"/>
                        </a:lnTo>
                        <a:close/>
                      </a:path>
                    </a:pathLst>
                  </a:custGeom>
                  <a:solidFill>
                    <a:srgbClr val="3E447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475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39" name="Freeform 8"/>
                  <p:cNvSpPr/>
                  <p:nvPr>
                    <p:custDataLst>
                      <p:tags r:id="rId107"/>
                    </p:custDataLst>
                  </p:nvPr>
                </p:nvSpPr>
                <p:spPr bwMode="auto">
                  <a:xfrm>
                    <a:off x="4276725" y="3602038"/>
                    <a:ext cx="1084263" cy="695325"/>
                  </a:xfrm>
                  <a:custGeom>
                    <a:avLst/>
                    <a:gdLst>
                      <a:gd name="T0" fmla="*/ 386 w 467"/>
                      <a:gd name="T1" fmla="*/ 294 h 299"/>
                      <a:gd name="T2" fmla="*/ 33 w 467"/>
                      <a:gd name="T3" fmla="*/ 215 h 299"/>
                      <a:gd name="T4" fmla="*/ 4 w 467"/>
                      <a:gd name="T5" fmla="*/ 170 h 299"/>
                      <a:gd name="T6" fmla="*/ 35 w 467"/>
                      <a:gd name="T7" fmla="*/ 33 h 299"/>
                      <a:gd name="T8" fmla="*/ 81 w 467"/>
                      <a:gd name="T9" fmla="*/ 5 h 299"/>
                      <a:gd name="T10" fmla="*/ 433 w 467"/>
                      <a:gd name="T11" fmla="*/ 84 h 299"/>
                      <a:gd name="T12" fmla="*/ 462 w 467"/>
                      <a:gd name="T13" fmla="*/ 130 h 299"/>
                      <a:gd name="T14" fmla="*/ 431 w 467"/>
                      <a:gd name="T15" fmla="*/ 266 h 299"/>
                      <a:gd name="T16" fmla="*/ 386 w 467"/>
                      <a:gd name="T17" fmla="*/ 294 h 2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67" h="299">
                        <a:moveTo>
                          <a:pt x="386" y="294"/>
                        </a:moveTo>
                        <a:cubicBezTo>
                          <a:pt x="33" y="215"/>
                          <a:pt x="33" y="215"/>
                          <a:pt x="33" y="215"/>
                        </a:cubicBezTo>
                        <a:cubicBezTo>
                          <a:pt x="13" y="210"/>
                          <a:pt x="0" y="190"/>
                          <a:pt x="4" y="170"/>
                        </a:cubicBezTo>
                        <a:cubicBezTo>
                          <a:pt x="35" y="33"/>
                          <a:pt x="35" y="33"/>
                          <a:pt x="35" y="33"/>
                        </a:cubicBezTo>
                        <a:cubicBezTo>
                          <a:pt x="40" y="13"/>
                          <a:pt x="60" y="0"/>
                          <a:pt x="81" y="5"/>
                        </a:cubicBezTo>
                        <a:cubicBezTo>
                          <a:pt x="433" y="84"/>
                          <a:pt x="433" y="84"/>
                          <a:pt x="433" y="84"/>
                        </a:cubicBezTo>
                        <a:cubicBezTo>
                          <a:pt x="454" y="89"/>
                          <a:pt x="467" y="109"/>
                          <a:pt x="462" y="130"/>
                        </a:cubicBezTo>
                        <a:cubicBezTo>
                          <a:pt x="431" y="266"/>
                          <a:pt x="431" y="266"/>
                          <a:pt x="431" y="266"/>
                        </a:cubicBezTo>
                        <a:cubicBezTo>
                          <a:pt x="427" y="286"/>
                          <a:pt x="406" y="299"/>
                          <a:pt x="386" y="294"/>
                        </a:cubicBezTo>
                        <a:close/>
                      </a:path>
                    </a:pathLst>
                  </a:custGeom>
                  <a:solidFill>
                    <a:srgbClr val="4B72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40" name="Freeform 9"/>
                  <p:cNvSpPr/>
                  <p:nvPr>
                    <p:custDataLst>
                      <p:tags r:id="rId108"/>
                    </p:custDataLst>
                  </p:nvPr>
                </p:nvSpPr>
                <p:spPr bwMode="auto">
                  <a:xfrm>
                    <a:off x="4386262" y="3690938"/>
                    <a:ext cx="293688" cy="373062"/>
                  </a:xfrm>
                  <a:custGeom>
                    <a:avLst/>
                    <a:gdLst>
                      <a:gd name="T0" fmla="*/ 82 w 127"/>
                      <a:gd name="T1" fmla="*/ 160 h 161"/>
                      <a:gd name="T2" fmla="*/ 13 w 127"/>
                      <a:gd name="T3" fmla="*/ 144 h 161"/>
                      <a:gd name="T4" fmla="*/ 2 w 127"/>
                      <a:gd name="T5" fmla="*/ 126 h 161"/>
                      <a:gd name="T6" fmla="*/ 27 w 127"/>
                      <a:gd name="T7" fmla="*/ 13 h 161"/>
                      <a:gd name="T8" fmla="*/ 45 w 127"/>
                      <a:gd name="T9" fmla="*/ 2 h 161"/>
                      <a:gd name="T10" fmla="*/ 114 w 127"/>
                      <a:gd name="T11" fmla="*/ 17 h 161"/>
                      <a:gd name="T12" fmla="*/ 125 w 127"/>
                      <a:gd name="T13" fmla="*/ 35 h 161"/>
                      <a:gd name="T14" fmla="*/ 99 w 127"/>
                      <a:gd name="T15" fmla="*/ 148 h 161"/>
                      <a:gd name="T16" fmla="*/ 82 w 127"/>
                      <a:gd name="T17" fmla="*/ 160 h 1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27" h="161">
                        <a:moveTo>
                          <a:pt x="82" y="160"/>
                        </a:moveTo>
                        <a:cubicBezTo>
                          <a:pt x="13" y="144"/>
                          <a:pt x="13" y="144"/>
                          <a:pt x="13" y="144"/>
                        </a:cubicBezTo>
                        <a:cubicBezTo>
                          <a:pt x="5" y="142"/>
                          <a:pt x="0" y="134"/>
                          <a:pt x="2" y="126"/>
                        </a:cubicBezTo>
                        <a:cubicBezTo>
                          <a:pt x="27" y="13"/>
                          <a:pt x="27" y="13"/>
                          <a:pt x="27" y="13"/>
                        </a:cubicBezTo>
                        <a:cubicBezTo>
                          <a:pt x="29" y="5"/>
                          <a:pt x="37" y="0"/>
                          <a:pt x="45" y="2"/>
                        </a:cubicBezTo>
                        <a:cubicBezTo>
                          <a:pt x="114" y="17"/>
                          <a:pt x="114" y="17"/>
                          <a:pt x="114" y="17"/>
                        </a:cubicBezTo>
                        <a:cubicBezTo>
                          <a:pt x="122" y="19"/>
                          <a:pt x="127" y="27"/>
                          <a:pt x="125" y="35"/>
                        </a:cubicBezTo>
                        <a:cubicBezTo>
                          <a:pt x="99" y="148"/>
                          <a:pt x="99" y="148"/>
                          <a:pt x="99" y="148"/>
                        </a:cubicBezTo>
                        <a:cubicBezTo>
                          <a:pt x="97" y="156"/>
                          <a:pt x="90" y="161"/>
                          <a:pt x="82" y="160"/>
                        </a:cubicBezTo>
                        <a:close/>
                      </a:path>
                    </a:pathLst>
                  </a:custGeom>
                  <a:solidFill>
                    <a:srgbClr val="3E447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41" name="Freeform 10"/>
                  <p:cNvSpPr/>
                  <p:nvPr>
                    <p:custDataLst>
                      <p:tags r:id="rId109"/>
                    </p:custDataLst>
                  </p:nvPr>
                </p:nvSpPr>
                <p:spPr bwMode="auto">
                  <a:xfrm>
                    <a:off x="2833687" y="4803775"/>
                    <a:ext cx="2924175" cy="2924175"/>
                  </a:xfrm>
                  <a:custGeom>
                    <a:avLst/>
                    <a:gdLst>
                      <a:gd name="T0" fmla="*/ 1189 w 1259"/>
                      <a:gd name="T1" fmla="*/ 755 h 1258"/>
                      <a:gd name="T2" fmla="*/ 504 w 1259"/>
                      <a:gd name="T3" fmla="*/ 1188 h 1258"/>
                      <a:gd name="T4" fmla="*/ 70 w 1259"/>
                      <a:gd name="T5" fmla="*/ 503 h 1258"/>
                      <a:gd name="T6" fmla="*/ 756 w 1259"/>
                      <a:gd name="T7" fmla="*/ 69 h 1258"/>
                      <a:gd name="T8" fmla="*/ 1189 w 1259"/>
                      <a:gd name="T9" fmla="*/ 755 h 12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59" h="1258">
                        <a:moveTo>
                          <a:pt x="1189" y="755"/>
                        </a:moveTo>
                        <a:cubicBezTo>
                          <a:pt x="1120" y="1064"/>
                          <a:pt x="813" y="1258"/>
                          <a:pt x="504" y="1188"/>
                        </a:cubicBezTo>
                        <a:cubicBezTo>
                          <a:pt x="195" y="1119"/>
                          <a:pt x="0" y="812"/>
                          <a:pt x="70" y="503"/>
                        </a:cubicBezTo>
                        <a:cubicBezTo>
                          <a:pt x="140" y="194"/>
                          <a:pt x="447" y="0"/>
                          <a:pt x="756" y="69"/>
                        </a:cubicBezTo>
                        <a:cubicBezTo>
                          <a:pt x="1065" y="139"/>
                          <a:pt x="1259" y="446"/>
                          <a:pt x="1189" y="755"/>
                        </a:cubicBezTo>
                        <a:close/>
                      </a:path>
                    </a:pathLst>
                  </a:custGeom>
                  <a:solidFill>
                    <a:srgbClr val="4B72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42" name="Freeform 11"/>
                  <p:cNvSpPr/>
                  <p:nvPr>
                    <p:custDataLst>
                      <p:tags r:id="rId110"/>
                    </p:custDataLst>
                  </p:nvPr>
                </p:nvSpPr>
                <p:spPr bwMode="auto">
                  <a:xfrm>
                    <a:off x="3227387" y="6081713"/>
                    <a:ext cx="2024063" cy="1265237"/>
                  </a:xfrm>
                  <a:custGeom>
                    <a:avLst/>
                    <a:gdLst>
                      <a:gd name="T0" fmla="*/ 43 w 872"/>
                      <a:gd name="T1" fmla="*/ 0 h 544"/>
                      <a:gd name="T2" fmla="*/ 367 w 872"/>
                      <a:gd name="T3" fmla="*/ 494 h 544"/>
                      <a:gd name="T4" fmla="*/ 872 w 872"/>
                      <a:gd name="T5" fmla="*/ 187 h 544"/>
                      <a:gd name="T6" fmla="*/ 43 w 872"/>
                      <a:gd name="T7" fmla="*/ 0 h 5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872" h="544">
                        <a:moveTo>
                          <a:pt x="43" y="0"/>
                        </a:moveTo>
                        <a:cubicBezTo>
                          <a:pt x="0" y="224"/>
                          <a:pt x="143" y="443"/>
                          <a:pt x="367" y="494"/>
                        </a:cubicBezTo>
                        <a:cubicBezTo>
                          <a:pt x="592" y="544"/>
                          <a:pt x="814" y="407"/>
                          <a:pt x="872" y="187"/>
                        </a:cubicBezTo>
                        <a:lnTo>
                          <a:pt x="43" y="0"/>
                        </a:lnTo>
                        <a:close/>
                      </a:path>
                    </a:pathLst>
                  </a:custGeom>
                  <a:solidFill>
                    <a:srgbClr val="00C5B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5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43" name="Freeform 12"/>
                  <p:cNvSpPr/>
                  <p:nvPr>
                    <p:custDataLst>
                      <p:tags r:id="rId111"/>
                    </p:custDataLst>
                  </p:nvPr>
                </p:nvSpPr>
                <p:spPr bwMode="auto">
                  <a:xfrm>
                    <a:off x="3756025" y="6448425"/>
                    <a:ext cx="276225" cy="277812"/>
                  </a:xfrm>
                  <a:custGeom>
                    <a:avLst/>
                    <a:gdLst>
                      <a:gd name="T0" fmla="*/ 113 w 119"/>
                      <a:gd name="T1" fmla="*/ 71 h 119"/>
                      <a:gd name="T2" fmla="*/ 48 w 119"/>
                      <a:gd name="T3" fmla="*/ 112 h 119"/>
                      <a:gd name="T4" fmla="*/ 7 w 119"/>
                      <a:gd name="T5" fmla="*/ 47 h 119"/>
                      <a:gd name="T6" fmla="*/ 72 w 119"/>
                      <a:gd name="T7" fmla="*/ 6 h 119"/>
                      <a:gd name="T8" fmla="*/ 113 w 119"/>
                      <a:gd name="T9" fmla="*/ 71 h 1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9" h="119">
                        <a:moveTo>
                          <a:pt x="113" y="71"/>
                        </a:moveTo>
                        <a:cubicBezTo>
                          <a:pt x="106" y="100"/>
                          <a:pt x="77" y="119"/>
                          <a:pt x="48" y="112"/>
                        </a:cubicBezTo>
                        <a:cubicBezTo>
                          <a:pt x="18" y="106"/>
                          <a:pt x="0" y="77"/>
                          <a:pt x="7" y="47"/>
                        </a:cubicBezTo>
                        <a:cubicBezTo>
                          <a:pt x="13" y="18"/>
                          <a:pt x="42" y="0"/>
                          <a:pt x="72" y="6"/>
                        </a:cubicBezTo>
                        <a:cubicBezTo>
                          <a:pt x="101" y="13"/>
                          <a:pt x="119" y="42"/>
                          <a:pt x="113" y="71"/>
                        </a:cubicBezTo>
                        <a:close/>
                      </a:path>
                    </a:pathLst>
                  </a:custGeom>
                  <a:solidFill>
                    <a:srgbClr val="8EF5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44" name="Freeform 13"/>
                  <p:cNvSpPr/>
                  <p:nvPr>
                    <p:custDataLst>
                      <p:tags r:id="rId112"/>
                    </p:custDataLst>
                  </p:nvPr>
                </p:nvSpPr>
                <p:spPr bwMode="auto">
                  <a:xfrm>
                    <a:off x="4592637" y="6086475"/>
                    <a:ext cx="125413" cy="125412"/>
                  </a:xfrm>
                  <a:custGeom>
                    <a:avLst/>
                    <a:gdLst>
                      <a:gd name="T0" fmla="*/ 51 w 54"/>
                      <a:gd name="T1" fmla="*/ 32 h 54"/>
                      <a:gd name="T2" fmla="*/ 22 w 54"/>
                      <a:gd name="T3" fmla="*/ 51 h 54"/>
                      <a:gd name="T4" fmla="*/ 3 w 54"/>
                      <a:gd name="T5" fmla="*/ 21 h 54"/>
                      <a:gd name="T6" fmla="*/ 33 w 54"/>
                      <a:gd name="T7" fmla="*/ 3 h 54"/>
                      <a:gd name="T8" fmla="*/ 51 w 54"/>
                      <a:gd name="T9" fmla="*/ 32 h 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4" h="54">
                        <a:moveTo>
                          <a:pt x="51" y="32"/>
                        </a:moveTo>
                        <a:cubicBezTo>
                          <a:pt x="48" y="45"/>
                          <a:pt x="35" y="54"/>
                          <a:pt x="22" y="51"/>
                        </a:cubicBezTo>
                        <a:cubicBezTo>
                          <a:pt x="8" y="48"/>
                          <a:pt x="0" y="35"/>
                          <a:pt x="3" y="21"/>
                        </a:cubicBezTo>
                        <a:cubicBezTo>
                          <a:pt x="6" y="8"/>
                          <a:pt x="19" y="0"/>
                          <a:pt x="33" y="3"/>
                        </a:cubicBezTo>
                        <a:cubicBezTo>
                          <a:pt x="46" y="6"/>
                          <a:pt x="54" y="19"/>
                          <a:pt x="51" y="32"/>
                        </a:cubicBezTo>
                        <a:close/>
                      </a:path>
                    </a:pathLst>
                  </a:custGeom>
                  <a:solidFill>
                    <a:srgbClr val="00C5B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45" name="Freeform 14"/>
                  <p:cNvSpPr/>
                  <p:nvPr>
                    <p:custDataLst>
                      <p:tags r:id="rId113"/>
                    </p:custDataLst>
                  </p:nvPr>
                </p:nvSpPr>
                <p:spPr bwMode="auto">
                  <a:xfrm>
                    <a:off x="4090987" y="5946775"/>
                    <a:ext cx="187325" cy="190500"/>
                  </a:xfrm>
                  <a:custGeom>
                    <a:avLst/>
                    <a:gdLst>
                      <a:gd name="T0" fmla="*/ 77 w 81"/>
                      <a:gd name="T1" fmla="*/ 49 h 82"/>
                      <a:gd name="T2" fmla="*/ 32 w 81"/>
                      <a:gd name="T3" fmla="*/ 77 h 82"/>
                      <a:gd name="T4" fmla="*/ 4 w 81"/>
                      <a:gd name="T5" fmla="*/ 33 h 82"/>
                      <a:gd name="T6" fmla="*/ 49 w 81"/>
                      <a:gd name="T7" fmla="*/ 5 h 82"/>
                      <a:gd name="T8" fmla="*/ 77 w 81"/>
                      <a:gd name="T9" fmla="*/ 49 h 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1" h="82">
                        <a:moveTo>
                          <a:pt x="77" y="49"/>
                        </a:moveTo>
                        <a:cubicBezTo>
                          <a:pt x="72" y="69"/>
                          <a:pt x="52" y="82"/>
                          <a:pt x="32" y="77"/>
                        </a:cubicBezTo>
                        <a:cubicBezTo>
                          <a:pt x="12" y="73"/>
                          <a:pt x="0" y="53"/>
                          <a:pt x="4" y="33"/>
                        </a:cubicBezTo>
                        <a:cubicBezTo>
                          <a:pt x="9" y="13"/>
                          <a:pt x="29" y="0"/>
                          <a:pt x="49" y="5"/>
                        </a:cubicBezTo>
                        <a:cubicBezTo>
                          <a:pt x="69" y="9"/>
                          <a:pt x="81" y="29"/>
                          <a:pt x="77" y="49"/>
                        </a:cubicBezTo>
                        <a:close/>
                      </a:path>
                    </a:pathLst>
                  </a:custGeom>
                  <a:solidFill>
                    <a:srgbClr val="00C5B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46" name="Freeform 15"/>
                  <p:cNvSpPr/>
                  <p:nvPr>
                    <p:custDataLst>
                      <p:tags r:id="rId114"/>
                    </p:custDataLst>
                  </p:nvPr>
                </p:nvSpPr>
                <p:spPr bwMode="auto">
                  <a:xfrm>
                    <a:off x="4237037" y="6904038"/>
                    <a:ext cx="165100" cy="163512"/>
                  </a:xfrm>
                  <a:custGeom>
                    <a:avLst/>
                    <a:gdLst>
                      <a:gd name="T0" fmla="*/ 67 w 71"/>
                      <a:gd name="T1" fmla="*/ 42 h 70"/>
                      <a:gd name="T2" fmla="*/ 29 w 71"/>
                      <a:gd name="T3" fmla="*/ 66 h 70"/>
                      <a:gd name="T4" fmla="*/ 4 w 71"/>
                      <a:gd name="T5" fmla="*/ 28 h 70"/>
                      <a:gd name="T6" fmla="*/ 43 w 71"/>
                      <a:gd name="T7" fmla="*/ 4 h 70"/>
                      <a:gd name="T8" fmla="*/ 67 w 71"/>
                      <a:gd name="T9" fmla="*/ 42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1" h="70">
                        <a:moveTo>
                          <a:pt x="67" y="42"/>
                        </a:moveTo>
                        <a:cubicBezTo>
                          <a:pt x="63" y="59"/>
                          <a:pt x="46" y="70"/>
                          <a:pt x="29" y="66"/>
                        </a:cubicBezTo>
                        <a:cubicBezTo>
                          <a:pt x="11" y="62"/>
                          <a:pt x="0" y="45"/>
                          <a:pt x="4" y="28"/>
                        </a:cubicBezTo>
                        <a:cubicBezTo>
                          <a:pt x="8" y="11"/>
                          <a:pt x="25" y="0"/>
                          <a:pt x="43" y="4"/>
                        </a:cubicBezTo>
                        <a:cubicBezTo>
                          <a:pt x="60" y="8"/>
                          <a:pt x="71" y="25"/>
                          <a:pt x="67" y="42"/>
                        </a:cubicBezTo>
                        <a:close/>
                      </a:path>
                    </a:pathLst>
                  </a:custGeom>
                  <a:solidFill>
                    <a:srgbClr val="F4946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47" name="Freeform 16"/>
                  <p:cNvSpPr/>
                  <p:nvPr>
                    <p:custDataLst>
                      <p:tags r:id="rId115"/>
                    </p:custDataLst>
                  </p:nvPr>
                </p:nvSpPr>
                <p:spPr bwMode="auto">
                  <a:xfrm>
                    <a:off x="4783137" y="6692900"/>
                    <a:ext cx="87313" cy="88900"/>
                  </a:xfrm>
                  <a:custGeom>
                    <a:avLst/>
                    <a:gdLst>
                      <a:gd name="T0" fmla="*/ 35 w 38"/>
                      <a:gd name="T1" fmla="*/ 23 h 38"/>
                      <a:gd name="T2" fmla="*/ 15 w 38"/>
                      <a:gd name="T3" fmla="*/ 36 h 38"/>
                      <a:gd name="T4" fmla="*/ 2 w 38"/>
                      <a:gd name="T5" fmla="*/ 15 h 38"/>
                      <a:gd name="T6" fmla="*/ 22 w 38"/>
                      <a:gd name="T7" fmla="*/ 2 h 38"/>
                      <a:gd name="T8" fmla="*/ 35 w 38"/>
                      <a:gd name="T9" fmla="*/ 23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8" h="38">
                        <a:moveTo>
                          <a:pt x="35" y="23"/>
                        </a:moveTo>
                        <a:cubicBezTo>
                          <a:pt x="33" y="32"/>
                          <a:pt x="24" y="38"/>
                          <a:pt x="15" y="36"/>
                        </a:cubicBezTo>
                        <a:cubicBezTo>
                          <a:pt x="5" y="34"/>
                          <a:pt x="0" y="25"/>
                          <a:pt x="2" y="15"/>
                        </a:cubicBezTo>
                        <a:cubicBezTo>
                          <a:pt x="4" y="6"/>
                          <a:pt x="13" y="0"/>
                          <a:pt x="22" y="2"/>
                        </a:cubicBezTo>
                        <a:cubicBezTo>
                          <a:pt x="32" y="4"/>
                          <a:pt x="38" y="14"/>
                          <a:pt x="35" y="23"/>
                        </a:cubicBezTo>
                        <a:close/>
                      </a:path>
                    </a:pathLst>
                  </a:custGeom>
                  <a:solidFill>
                    <a:srgbClr val="8EF5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48" name="Freeform 17"/>
                  <p:cNvSpPr/>
                  <p:nvPr>
                    <p:custDataLst>
                      <p:tags r:id="rId116"/>
                    </p:custDataLst>
                  </p:nvPr>
                </p:nvSpPr>
                <p:spPr bwMode="auto">
                  <a:xfrm>
                    <a:off x="4448175" y="6572250"/>
                    <a:ext cx="88900" cy="85725"/>
                  </a:xfrm>
                  <a:custGeom>
                    <a:avLst/>
                    <a:gdLst>
                      <a:gd name="T0" fmla="*/ 35 w 38"/>
                      <a:gd name="T1" fmla="*/ 22 h 37"/>
                      <a:gd name="T2" fmla="*/ 15 w 38"/>
                      <a:gd name="T3" fmla="*/ 35 h 37"/>
                      <a:gd name="T4" fmla="*/ 2 w 38"/>
                      <a:gd name="T5" fmla="*/ 15 h 37"/>
                      <a:gd name="T6" fmla="*/ 22 w 38"/>
                      <a:gd name="T7" fmla="*/ 2 h 37"/>
                      <a:gd name="T8" fmla="*/ 35 w 38"/>
                      <a:gd name="T9" fmla="*/ 22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8" h="37">
                        <a:moveTo>
                          <a:pt x="35" y="22"/>
                        </a:moveTo>
                        <a:cubicBezTo>
                          <a:pt x="33" y="32"/>
                          <a:pt x="24" y="37"/>
                          <a:pt x="15" y="35"/>
                        </a:cubicBezTo>
                        <a:cubicBezTo>
                          <a:pt x="5" y="33"/>
                          <a:pt x="0" y="24"/>
                          <a:pt x="2" y="15"/>
                        </a:cubicBezTo>
                        <a:cubicBezTo>
                          <a:pt x="4" y="5"/>
                          <a:pt x="13" y="0"/>
                          <a:pt x="22" y="2"/>
                        </a:cubicBezTo>
                        <a:cubicBezTo>
                          <a:pt x="32" y="4"/>
                          <a:pt x="38" y="13"/>
                          <a:pt x="35" y="22"/>
                        </a:cubicBezTo>
                        <a:close/>
                      </a:path>
                    </a:pathLst>
                  </a:custGeom>
                  <a:solidFill>
                    <a:srgbClr val="8EF5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49" name="Freeform 18"/>
                  <p:cNvSpPr/>
                  <p:nvPr>
                    <p:custDataLst>
                      <p:tags r:id="rId117"/>
                    </p:custDataLst>
                  </p:nvPr>
                </p:nvSpPr>
                <p:spPr bwMode="auto">
                  <a:xfrm>
                    <a:off x="4873625" y="5514975"/>
                    <a:ext cx="190500" cy="188912"/>
                  </a:xfrm>
                  <a:custGeom>
                    <a:avLst/>
                    <a:gdLst>
                      <a:gd name="T0" fmla="*/ 77 w 82"/>
                      <a:gd name="T1" fmla="*/ 49 h 81"/>
                      <a:gd name="T2" fmla="*/ 33 w 82"/>
                      <a:gd name="T3" fmla="*/ 77 h 81"/>
                      <a:gd name="T4" fmla="*/ 5 w 82"/>
                      <a:gd name="T5" fmla="*/ 33 h 81"/>
                      <a:gd name="T6" fmla="*/ 49 w 82"/>
                      <a:gd name="T7" fmla="*/ 5 h 81"/>
                      <a:gd name="T8" fmla="*/ 77 w 82"/>
                      <a:gd name="T9" fmla="*/ 49 h 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2" h="81">
                        <a:moveTo>
                          <a:pt x="77" y="49"/>
                        </a:moveTo>
                        <a:cubicBezTo>
                          <a:pt x="73" y="69"/>
                          <a:pt x="53" y="81"/>
                          <a:pt x="33" y="77"/>
                        </a:cubicBezTo>
                        <a:cubicBezTo>
                          <a:pt x="13" y="72"/>
                          <a:pt x="0" y="53"/>
                          <a:pt x="5" y="33"/>
                        </a:cubicBezTo>
                        <a:cubicBezTo>
                          <a:pt x="9" y="13"/>
                          <a:pt x="29" y="0"/>
                          <a:pt x="49" y="5"/>
                        </a:cubicBezTo>
                        <a:cubicBezTo>
                          <a:pt x="69" y="9"/>
                          <a:pt x="82" y="29"/>
                          <a:pt x="77" y="49"/>
                        </a:cubicBezTo>
                        <a:close/>
                      </a:path>
                    </a:pathLst>
                  </a:custGeom>
                  <a:solidFill>
                    <a:srgbClr val="4BB1D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50" name="Freeform 19"/>
                  <p:cNvSpPr/>
                  <p:nvPr>
                    <p:custDataLst>
                      <p:tags r:id="rId118"/>
                    </p:custDataLst>
                  </p:nvPr>
                </p:nvSpPr>
                <p:spPr bwMode="auto">
                  <a:xfrm>
                    <a:off x="4832350" y="5772150"/>
                    <a:ext cx="471488" cy="473075"/>
                  </a:xfrm>
                  <a:custGeom>
                    <a:avLst/>
                    <a:gdLst>
                      <a:gd name="T0" fmla="*/ 192 w 203"/>
                      <a:gd name="T1" fmla="*/ 122 h 203"/>
                      <a:gd name="T2" fmla="*/ 81 w 203"/>
                      <a:gd name="T3" fmla="*/ 192 h 203"/>
                      <a:gd name="T4" fmla="*/ 11 w 203"/>
                      <a:gd name="T5" fmla="*/ 81 h 203"/>
                      <a:gd name="T6" fmla="*/ 122 w 203"/>
                      <a:gd name="T7" fmla="*/ 11 h 203"/>
                      <a:gd name="T8" fmla="*/ 192 w 203"/>
                      <a:gd name="T9" fmla="*/ 122 h 2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3" h="203">
                        <a:moveTo>
                          <a:pt x="192" y="122"/>
                        </a:moveTo>
                        <a:cubicBezTo>
                          <a:pt x="180" y="172"/>
                          <a:pt x="131" y="203"/>
                          <a:pt x="81" y="192"/>
                        </a:cubicBezTo>
                        <a:cubicBezTo>
                          <a:pt x="31" y="181"/>
                          <a:pt x="0" y="131"/>
                          <a:pt x="11" y="81"/>
                        </a:cubicBezTo>
                        <a:cubicBezTo>
                          <a:pt x="22" y="31"/>
                          <a:pt x="72" y="0"/>
                          <a:pt x="122" y="11"/>
                        </a:cubicBezTo>
                        <a:cubicBezTo>
                          <a:pt x="172" y="22"/>
                          <a:pt x="203" y="72"/>
                          <a:pt x="192" y="122"/>
                        </a:cubicBezTo>
                        <a:close/>
                      </a:path>
                    </a:pathLst>
                  </a:custGeom>
                  <a:solidFill>
                    <a:srgbClr val="4BB1D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</p:grpSp>
            <p:grpSp>
              <p:nvGrpSpPr>
                <p:cNvPr id="151" name="组合 150"/>
                <p:cNvGrpSpPr/>
                <p:nvPr/>
              </p:nvGrpSpPr>
              <p:grpSpPr>
                <a:xfrm>
                  <a:off x="1207" y="4103"/>
                  <a:ext cx="3830" cy="7802"/>
                  <a:chOff x="766762" y="2605088"/>
                  <a:chExt cx="2432050" cy="4954587"/>
                </a:xfrm>
              </p:grpSpPr>
              <p:sp>
                <p:nvSpPr>
                  <p:cNvPr id="198" name="Freeform 20"/>
                  <p:cNvSpPr>
                    <a:spLocks noEditPoints="1"/>
                  </p:cNvSpPr>
                  <p:nvPr>
                    <p:custDataLst>
                      <p:tags r:id="rId66"/>
                    </p:custDataLst>
                  </p:nvPr>
                </p:nvSpPr>
                <p:spPr bwMode="auto">
                  <a:xfrm>
                    <a:off x="766762" y="2605088"/>
                    <a:ext cx="2432050" cy="4954587"/>
                  </a:xfrm>
                  <a:custGeom>
                    <a:avLst/>
                    <a:gdLst>
                      <a:gd name="T0" fmla="*/ 654 w 1047"/>
                      <a:gd name="T1" fmla="*/ 2132 h 2132"/>
                      <a:gd name="T2" fmla="*/ 0 w 1047"/>
                      <a:gd name="T3" fmla="*/ 128 h 2132"/>
                      <a:gd name="T4" fmla="*/ 394 w 1047"/>
                      <a:gd name="T5" fmla="*/ 0 h 2132"/>
                      <a:gd name="T6" fmla="*/ 1047 w 1047"/>
                      <a:gd name="T7" fmla="*/ 2004 h 2132"/>
                      <a:gd name="T8" fmla="*/ 654 w 1047"/>
                      <a:gd name="T9" fmla="*/ 2132 h 2132"/>
                      <a:gd name="T10" fmla="*/ 241 w 1047"/>
                      <a:gd name="T11" fmla="*/ 158 h 2132"/>
                      <a:gd name="T12" fmla="*/ 236 w 1047"/>
                      <a:gd name="T13" fmla="*/ 159 h 2132"/>
                      <a:gd name="T14" fmla="*/ 226 w 1047"/>
                      <a:gd name="T15" fmla="*/ 179 h 2132"/>
                      <a:gd name="T16" fmla="*/ 246 w 1047"/>
                      <a:gd name="T17" fmla="*/ 190 h 2132"/>
                      <a:gd name="T18" fmla="*/ 256 w 1047"/>
                      <a:gd name="T19" fmla="*/ 182 h 2132"/>
                      <a:gd name="T20" fmla="*/ 257 w 1047"/>
                      <a:gd name="T21" fmla="*/ 169 h 2132"/>
                      <a:gd name="T22" fmla="*/ 241 w 1047"/>
                      <a:gd name="T23" fmla="*/ 158 h 21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047" h="2132">
                        <a:moveTo>
                          <a:pt x="654" y="2132"/>
                        </a:moveTo>
                        <a:cubicBezTo>
                          <a:pt x="0" y="128"/>
                          <a:pt x="0" y="128"/>
                          <a:pt x="0" y="128"/>
                        </a:cubicBezTo>
                        <a:cubicBezTo>
                          <a:pt x="394" y="0"/>
                          <a:pt x="394" y="0"/>
                          <a:pt x="394" y="0"/>
                        </a:cubicBezTo>
                        <a:cubicBezTo>
                          <a:pt x="1047" y="2004"/>
                          <a:pt x="1047" y="2004"/>
                          <a:pt x="1047" y="2004"/>
                        </a:cubicBezTo>
                        <a:lnTo>
                          <a:pt x="654" y="2132"/>
                        </a:lnTo>
                        <a:close/>
                        <a:moveTo>
                          <a:pt x="241" y="158"/>
                        </a:moveTo>
                        <a:cubicBezTo>
                          <a:pt x="240" y="158"/>
                          <a:pt x="238" y="158"/>
                          <a:pt x="236" y="159"/>
                        </a:cubicBezTo>
                        <a:cubicBezTo>
                          <a:pt x="228" y="162"/>
                          <a:pt x="223" y="171"/>
                          <a:pt x="226" y="179"/>
                        </a:cubicBezTo>
                        <a:cubicBezTo>
                          <a:pt x="229" y="188"/>
                          <a:pt x="238" y="192"/>
                          <a:pt x="246" y="190"/>
                        </a:cubicBezTo>
                        <a:cubicBezTo>
                          <a:pt x="251" y="188"/>
                          <a:pt x="254" y="185"/>
                          <a:pt x="256" y="182"/>
                        </a:cubicBezTo>
                        <a:cubicBezTo>
                          <a:pt x="258" y="178"/>
                          <a:pt x="258" y="173"/>
                          <a:pt x="257" y="169"/>
                        </a:cubicBezTo>
                        <a:cubicBezTo>
                          <a:pt x="255" y="163"/>
                          <a:pt x="248" y="158"/>
                          <a:pt x="241" y="15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99" name="Freeform 21"/>
                  <p:cNvSpPr>
                    <a:spLocks noEditPoints="1"/>
                  </p:cNvSpPr>
                  <p:nvPr>
                    <p:custDataLst>
                      <p:tags r:id="rId67"/>
                    </p:custDataLst>
                  </p:nvPr>
                </p:nvSpPr>
                <p:spPr bwMode="auto">
                  <a:xfrm>
                    <a:off x="892175" y="2728913"/>
                    <a:ext cx="2181225" cy="4705350"/>
                  </a:xfrm>
                  <a:custGeom>
                    <a:avLst/>
                    <a:gdLst>
                      <a:gd name="T0" fmla="*/ 939 w 939"/>
                      <a:gd name="T1" fmla="*/ 1924 h 2025"/>
                      <a:gd name="T2" fmla="*/ 312 w 939"/>
                      <a:gd name="T3" fmla="*/ 0 h 2025"/>
                      <a:gd name="T4" fmla="*/ 0 w 939"/>
                      <a:gd name="T5" fmla="*/ 102 h 2025"/>
                      <a:gd name="T6" fmla="*/ 627 w 939"/>
                      <a:gd name="T7" fmla="*/ 2025 h 2025"/>
                      <a:gd name="T8" fmla="*/ 939 w 939"/>
                      <a:gd name="T9" fmla="*/ 1924 h 2025"/>
                      <a:gd name="T10" fmla="*/ 179 w 939"/>
                      <a:gd name="T11" fmla="*/ 96 h 2025"/>
                      <a:gd name="T12" fmla="*/ 213 w 939"/>
                      <a:gd name="T13" fmla="*/ 113 h 2025"/>
                      <a:gd name="T14" fmla="*/ 196 w 939"/>
                      <a:gd name="T15" fmla="*/ 146 h 2025"/>
                      <a:gd name="T16" fmla="*/ 162 w 939"/>
                      <a:gd name="T17" fmla="*/ 129 h 2025"/>
                      <a:gd name="T18" fmla="*/ 179 w 939"/>
                      <a:gd name="T19" fmla="*/ 96 h 20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939" h="2025">
                        <a:moveTo>
                          <a:pt x="939" y="1924"/>
                        </a:moveTo>
                        <a:cubicBezTo>
                          <a:pt x="312" y="0"/>
                          <a:pt x="312" y="0"/>
                          <a:pt x="312" y="0"/>
                        </a:cubicBezTo>
                        <a:cubicBezTo>
                          <a:pt x="0" y="102"/>
                          <a:pt x="0" y="102"/>
                          <a:pt x="0" y="102"/>
                        </a:cubicBezTo>
                        <a:cubicBezTo>
                          <a:pt x="627" y="2025"/>
                          <a:pt x="627" y="2025"/>
                          <a:pt x="627" y="2025"/>
                        </a:cubicBezTo>
                        <a:lnTo>
                          <a:pt x="939" y="1924"/>
                        </a:lnTo>
                        <a:close/>
                        <a:moveTo>
                          <a:pt x="179" y="96"/>
                        </a:moveTo>
                        <a:cubicBezTo>
                          <a:pt x="193" y="92"/>
                          <a:pt x="208" y="99"/>
                          <a:pt x="213" y="113"/>
                        </a:cubicBezTo>
                        <a:cubicBezTo>
                          <a:pt x="217" y="127"/>
                          <a:pt x="210" y="142"/>
                          <a:pt x="196" y="146"/>
                        </a:cubicBezTo>
                        <a:cubicBezTo>
                          <a:pt x="182" y="151"/>
                          <a:pt x="167" y="143"/>
                          <a:pt x="162" y="129"/>
                        </a:cubicBezTo>
                        <a:cubicBezTo>
                          <a:pt x="158" y="116"/>
                          <a:pt x="165" y="101"/>
                          <a:pt x="179" y="96"/>
                        </a:cubicBezTo>
                        <a:close/>
                      </a:path>
                    </a:pathLst>
                  </a:custGeom>
                  <a:solidFill>
                    <a:srgbClr val="00C5B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00" name="Freeform 22"/>
                  <p:cNvSpPr/>
                  <p:nvPr>
                    <p:custDataLst>
                      <p:tags r:id="rId68"/>
                    </p:custDataLst>
                  </p:nvPr>
                </p:nvSpPr>
                <p:spPr bwMode="auto">
                  <a:xfrm>
                    <a:off x="2836862" y="7088188"/>
                    <a:ext cx="139700" cy="74612"/>
                  </a:xfrm>
                  <a:custGeom>
                    <a:avLst/>
                    <a:gdLst>
                      <a:gd name="T0" fmla="*/ 0 w 88"/>
                      <a:gd name="T1" fmla="*/ 26 h 47"/>
                      <a:gd name="T2" fmla="*/ 82 w 88"/>
                      <a:gd name="T3" fmla="*/ 0 h 47"/>
                      <a:gd name="T4" fmla="*/ 88 w 88"/>
                      <a:gd name="T5" fmla="*/ 21 h 47"/>
                      <a:gd name="T6" fmla="*/ 7 w 88"/>
                      <a:gd name="T7" fmla="*/ 47 h 47"/>
                      <a:gd name="T8" fmla="*/ 0 w 88"/>
                      <a:gd name="T9" fmla="*/ 26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47">
                        <a:moveTo>
                          <a:pt x="0" y="26"/>
                        </a:moveTo>
                        <a:lnTo>
                          <a:pt x="82" y="0"/>
                        </a:lnTo>
                        <a:lnTo>
                          <a:pt x="88" y="21"/>
                        </a:lnTo>
                        <a:lnTo>
                          <a:pt x="7" y="47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01" name="Freeform 23"/>
                  <p:cNvSpPr/>
                  <p:nvPr>
                    <p:custDataLst>
                      <p:tags r:id="rId69"/>
                    </p:custDataLst>
                  </p:nvPr>
                </p:nvSpPr>
                <p:spPr bwMode="auto">
                  <a:xfrm>
                    <a:off x="2798762" y="6972300"/>
                    <a:ext cx="139700" cy="71437"/>
                  </a:xfrm>
                  <a:custGeom>
                    <a:avLst/>
                    <a:gdLst>
                      <a:gd name="T0" fmla="*/ 0 w 88"/>
                      <a:gd name="T1" fmla="*/ 26 h 45"/>
                      <a:gd name="T2" fmla="*/ 82 w 88"/>
                      <a:gd name="T3" fmla="*/ 0 h 45"/>
                      <a:gd name="T4" fmla="*/ 88 w 88"/>
                      <a:gd name="T5" fmla="*/ 19 h 45"/>
                      <a:gd name="T6" fmla="*/ 6 w 88"/>
                      <a:gd name="T7" fmla="*/ 45 h 45"/>
                      <a:gd name="T8" fmla="*/ 0 w 88"/>
                      <a:gd name="T9" fmla="*/ 26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45">
                        <a:moveTo>
                          <a:pt x="0" y="26"/>
                        </a:moveTo>
                        <a:lnTo>
                          <a:pt x="82" y="0"/>
                        </a:lnTo>
                        <a:lnTo>
                          <a:pt x="88" y="19"/>
                        </a:lnTo>
                        <a:lnTo>
                          <a:pt x="6" y="45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02" name="Freeform 24"/>
                  <p:cNvSpPr/>
                  <p:nvPr>
                    <p:custDataLst>
                      <p:tags r:id="rId70"/>
                    </p:custDataLst>
                  </p:nvPr>
                </p:nvSpPr>
                <p:spPr bwMode="auto">
                  <a:xfrm>
                    <a:off x="2759075" y="6853238"/>
                    <a:ext cx="142875" cy="74612"/>
                  </a:xfrm>
                  <a:custGeom>
                    <a:avLst/>
                    <a:gdLst>
                      <a:gd name="T0" fmla="*/ 0 w 90"/>
                      <a:gd name="T1" fmla="*/ 27 h 47"/>
                      <a:gd name="T2" fmla="*/ 82 w 90"/>
                      <a:gd name="T3" fmla="*/ 0 h 47"/>
                      <a:gd name="T4" fmla="*/ 90 w 90"/>
                      <a:gd name="T5" fmla="*/ 21 h 47"/>
                      <a:gd name="T6" fmla="*/ 8 w 90"/>
                      <a:gd name="T7" fmla="*/ 47 h 47"/>
                      <a:gd name="T8" fmla="*/ 0 w 90"/>
                      <a:gd name="T9" fmla="*/ 27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0" h="47">
                        <a:moveTo>
                          <a:pt x="0" y="27"/>
                        </a:moveTo>
                        <a:lnTo>
                          <a:pt x="82" y="0"/>
                        </a:lnTo>
                        <a:lnTo>
                          <a:pt x="90" y="21"/>
                        </a:lnTo>
                        <a:lnTo>
                          <a:pt x="8" y="47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03" name="Freeform 25"/>
                  <p:cNvSpPr/>
                  <p:nvPr>
                    <p:custDataLst>
                      <p:tags r:id="rId71"/>
                    </p:custDataLst>
                  </p:nvPr>
                </p:nvSpPr>
                <p:spPr bwMode="auto">
                  <a:xfrm>
                    <a:off x="2722562" y="6737350"/>
                    <a:ext cx="139700" cy="74612"/>
                  </a:xfrm>
                  <a:custGeom>
                    <a:avLst/>
                    <a:gdLst>
                      <a:gd name="T0" fmla="*/ 0 w 88"/>
                      <a:gd name="T1" fmla="*/ 26 h 47"/>
                      <a:gd name="T2" fmla="*/ 82 w 88"/>
                      <a:gd name="T3" fmla="*/ 0 h 47"/>
                      <a:gd name="T4" fmla="*/ 88 w 88"/>
                      <a:gd name="T5" fmla="*/ 20 h 47"/>
                      <a:gd name="T6" fmla="*/ 6 w 88"/>
                      <a:gd name="T7" fmla="*/ 47 h 47"/>
                      <a:gd name="T8" fmla="*/ 0 w 88"/>
                      <a:gd name="T9" fmla="*/ 26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47">
                        <a:moveTo>
                          <a:pt x="0" y="26"/>
                        </a:moveTo>
                        <a:lnTo>
                          <a:pt x="82" y="0"/>
                        </a:lnTo>
                        <a:lnTo>
                          <a:pt x="88" y="20"/>
                        </a:lnTo>
                        <a:lnTo>
                          <a:pt x="6" y="47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04" name="Freeform 26"/>
                  <p:cNvSpPr/>
                  <p:nvPr>
                    <p:custDataLst>
                      <p:tags r:id="rId72"/>
                    </p:custDataLst>
                  </p:nvPr>
                </p:nvSpPr>
                <p:spPr bwMode="auto">
                  <a:xfrm>
                    <a:off x="2506662" y="6621463"/>
                    <a:ext cx="317500" cy="131762"/>
                  </a:xfrm>
                  <a:custGeom>
                    <a:avLst/>
                    <a:gdLst>
                      <a:gd name="T0" fmla="*/ 0 w 200"/>
                      <a:gd name="T1" fmla="*/ 63 h 83"/>
                      <a:gd name="T2" fmla="*/ 193 w 200"/>
                      <a:gd name="T3" fmla="*/ 0 h 83"/>
                      <a:gd name="T4" fmla="*/ 200 w 200"/>
                      <a:gd name="T5" fmla="*/ 19 h 83"/>
                      <a:gd name="T6" fmla="*/ 6 w 200"/>
                      <a:gd name="T7" fmla="*/ 83 h 83"/>
                      <a:gd name="T8" fmla="*/ 0 w 200"/>
                      <a:gd name="T9" fmla="*/ 63 h 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0" h="83">
                        <a:moveTo>
                          <a:pt x="0" y="63"/>
                        </a:moveTo>
                        <a:lnTo>
                          <a:pt x="193" y="0"/>
                        </a:lnTo>
                        <a:lnTo>
                          <a:pt x="200" y="19"/>
                        </a:lnTo>
                        <a:lnTo>
                          <a:pt x="6" y="83"/>
                        </a:lnTo>
                        <a:lnTo>
                          <a:pt x="0" y="63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05" name="Freeform 27"/>
                  <p:cNvSpPr/>
                  <p:nvPr>
                    <p:custDataLst>
                      <p:tags r:id="rId73"/>
                    </p:custDataLst>
                  </p:nvPr>
                </p:nvSpPr>
                <p:spPr bwMode="auto">
                  <a:xfrm>
                    <a:off x="2647950" y="6507163"/>
                    <a:ext cx="139700" cy="74612"/>
                  </a:xfrm>
                  <a:custGeom>
                    <a:avLst/>
                    <a:gdLst>
                      <a:gd name="T0" fmla="*/ 0 w 88"/>
                      <a:gd name="T1" fmla="*/ 28 h 47"/>
                      <a:gd name="T2" fmla="*/ 82 w 88"/>
                      <a:gd name="T3" fmla="*/ 0 h 47"/>
                      <a:gd name="T4" fmla="*/ 88 w 88"/>
                      <a:gd name="T5" fmla="*/ 21 h 47"/>
                      <a:gd name="T6" fmla="*/ 6 w 88"/>
                      <a:gd name="T7" fmla="*/ 47 h 47"/>
                      <a:gd name="T8" fmla="*/ 0 w 88"/>
                      <a:gd name="T9" fmla="*/ 28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47">
                        <a:moveTo>
                          <a:pt x="0" y="28"/>
                        </a:moveTo>
                        <a:lnTo>
                          <a:pt x="82" y="0"/>
                        </a:lnTo>
                        <a:lnTo>
                          <a:pt x="88" y="21"/>
                        </a:lnTo>
                        <a:lnTo>
                          <a:pt x="6" y="47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06" name="Freeform 28"/>
                  <p:cNvSpPr/>
                  <p:nvPr>
                    <p:custDataLst>
                      <p:tags r:id="rId74"/>
                    </p:custDataLst>
                  </p:nvPr>
                </p:nvSpPr>
                <p:spPr bwMode="auto">
                  <a:xfrm>
                    <a:off x="2608262" y="6391275"/>
                    <a:ext cx="142875" cy="74612"/>
                  </a:xfrm>
                  <a:custGeom>
                    <a:avLst/>
                    <a:gdLst>
                      <a:gd name="T0" fmla="*/ 0 w 90"/>
                      <a:gd name="T1" fmla="*/ 26 h 47"/>
                      <a:gd name="T2" fmla="*/ 82 w 90"/>
                      <a:gd name="T3" fmla="*/ 0 h 47"/>
                      <a:gd name="T4" fmla="*/ 90 w 90"/>
                      <a:gd name="T5" fmla="*/ 20 h 47"/>
                      <a:gd name="T6" fmla="*/ 8 w 90"/>
                      <a:gd name="T7" fmla="*/ 47 h 47"/>
                      <a:gd name="T8" fmla="*/ 0 w 90"/>
                      <a:gd name="T9" fmla="*/ 26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0" h="47">
                        <a:moveTo>
                          <a:pt x="0" y="26"/>
                        </a:moveTo>
                        <a:lnTo>
                          <a:pt x="82" y="0"/>
                        </a:lnTo>
                        <a:lnTo>
                          <a:pt x="90" y="20"/>
                        </a:lnTo>
                        <a:lnTo>
                          <a:pt x="8" y="47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07" name="Freeform 29"/>
                  <p:cNvSpPr/>
                  <p:nvPr>
                    <p:custDataLst>
                      <p:tags r:id="rId75"/>
                    </p:custDataLst>
                  </p:nvPr>
                </p:nvSpPr>
                <p:spPr bwMode="auto">
                  <a:xfrm>
                    <a:off x="2571750" y="6275388"/>
                    <a:ext cx="139700" cy="73025"/>
                  </a:xfrm>
                  <a:custGeom>
                    <a:avLst/>
                    <a:gdLst>
                      <a:gd name="T0" fmla="*/ 0 w 88"/>
                      <a:gd name="T1" fmla="*/ 26 h 46"/>
                      <a:gd name="T2" fmla="*/ 82 w 88"/>
                      <a:gd name="T3" fmla="*/ 0 h 46"/>
                      <a:gd name="T4" fmla="*/ 88 w 88"/>
                      <a:gd name="T5" fmla="*/ 19 h 46"/>
                      <a:gd name="T6" fmla="*/ 6 w 88"/>
                      <a:gd name="T7" fmla="*/ 46 h 46"/>
                      <a:gd name="T8" fmla="*/ 0 w 88"/>
                      <a:gd name="T9" fmla="*/ 26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46">
                        <a:moveTo>
                          <a:pt x="0" y="26"/>
                        </a:moveTo>
                        <a:lnTo>
                          <a:pt x="82" y="0"/>
                        </a:lnTo>
                        <a:lnTo>
                          <a:pt x="88" y="19"/>
                        </a:lnTo>
                        <a:lnTo>
                          <a:pt x="6" y="46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08" name="Freeform 30"/>
                  <p:cNvSpPr/>
                  <p:nvPr>
                    <p:custDataLst>
                      <p:tags r:id="rId76"/>
                    </p:custDataLst>
                  </p:nvPr>
                </p:nvSpPr>
                <p:spPr bwMode="auto">
                  <a:xfrm>
                    <a:off x="2535237" y="6156325"/>
                    <a:ext cx="138113" cy="74612"/>
                  </a:xfrm>
                  <a:custGeom>
                    <a:avLst/>
                    <a:gdLst>
                      <a:gd name="T0" fmla="*/ 0 w 87"/>
                      <a:gd name="T1" fmla="*/ 28 h 47"/>
                      <a:gd name="T2" fmla="*/ 80 w 87"/>
                      <a:gd name="T3" fmla="*/ 0 h 47"/>
                      <a:gd name="T4" fmla="*/ 87 w 87"/>
                      <a:gd name="T5" fmla="*/ 20 h 47"/>
                      <a:gd name="T6" fmla="*/ 5 w 87"/>
                      <a:gd name="T7" fmla="*/ 47 h 47"/>
                      <a:gd name="T8" fmla="*/ 0 w 87"/>
                      <a:gd name="T9" fmla="*/ 28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7" h="47">
                        <a:moveTo>
                          <a:pt x="0" y="28"/>
                        </a:moveTo>
                        <a:lnTo>
                          <a:pt x="80" y="0"/>
                        </a:lnTo>
                        <a:lnTo>
                          <a:pt x="87" y="20"/>
                        </a:lnTo>
                        <a:lnTo>
                          <a:pt x="5" y="47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09" name="Freeform 31"/>
                  <p:cNvSpPr/>
                  <p:nvPr>
                    <p:custDataLst>
                      <p:tags r:id="rId77"/>
                    </p:custDataLst>
                  </p:nvPr>
                </p:nvSpPr>
                <p:spPr bwMode="auto">
                  <a:xfrm>
                    <a:off x="2317750" y="6040438"/>
                    <a:ext cx="315913" cy="131762"/>
                  </a:xfrm>
                  <a:custGeom>
                    <a:avLst/>
                    <a:gdLst>
                      <a:gd name="T0" fmla="*/ 0 w 199"/>
                      <a:gd name="T1" fmla="*/ 63 h 83"/>
                      <a:gd name="T2" fmla="*/ 194 w 199"/>
                      <a:gd name="T3" fmla="*/ 0 h 83"/>
                      <a:gd name="T4" fmla="*/ 199 w 199"/>
                      <a:gd name="T5" fmla="*/ 20 h 83"/>
                      <a:gd name="T6" fmla="*/ 6 w 199"/>
                      <a:gd name="T7" fmla="*/ 83 h 83"/>
                      <a:gd name="T8" fmla="*/ 0 w 199"/>
                      <a:gd name="T9" fmla="*/ 63 h 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9" h="83">
                        <a:moveTo>
                          <a:pt x="0" y="63"/>
                        </a:moveTo>
                        <a:lnTo>
                          <a:pt x="194" y="0"/>
                        </a:lnTo>
                        <a:lnTo>
                          <a:pt x="199" y="20"/>
                        </a:lnTo>
                        <a:lnTo>
                          <a:pt x="6" y="83"/>
                        </a:lnTo>
                        <a:lnTo>
                          <a:pt x="0" y="63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10" name="Freeform 32"/>
                  <p:cNvSpPr/>
                  <p:nvPr>
                    <p:custDataLst>
                      <p:tags r:id="rId78"/>
                    </p:custDataLst>
                  </p:nvPr>
                </p:nvSpPr>
                <p:spPr bwMode="auto">
                  <a:xfrm>
                    <a:off x="2457450" y="5929313"/>
                    <a:ext cx="142875" cy="73025"/>
                  </a:xfrm>
                  <a:custGeom>
                    <a:avLst/>
                    <a:gdLst>
                      <a:gd name="T0" fmla="*/ 0 w 90"/>
                      <a:gd name="T1" fmla="*/ 26 h 46"/>
                      <a:gd name="T2" fmla="*/ 82 w 90"/>
                      <a:gd name="T3" fmla="*/ 0 h 46"/>
                      <a:gd name="T4" fmla="*/ 90 w 90"/>
                      <a:gd name="T5" fmla="*/ 20 h 46"/>
                      <a:gd name="T6" fmla="*/ 8 w 90"/>
                      <a:gd name="T7" fmla="*/ 46 h 46"/>
                      <a:gd name="T8" fmla="*/ 0 w 90"/>
                      <a:gd name="T9" fmla="*/ 26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0" h="46">
                        <a:moveTo>
                          <a:pt x="0" y="26"/>
                        </a:moveTo>
                        <a:lnTo>
                          <a:pt x="82" y="0"/>
                        </a:lnTo>
                        <a:lnTo>
                          <a:pt x="90" y="20"/>
                        </a:lnTo>
                        <a:lnTo>
                          <a:pt x="8" y="46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11" name="Freeform 33"/>
                  <p:cNvSpPr/>
                  <p:nvPr>
                    <p:custDataLst>
                      <p:tags r:id="rId79"/>
                    </p:custDataLst>
                  </p:nvPr>
                </p:nvSpPr>
                <p:spPr bwMode="auto">
                  <a:xfrm>
                    <a:off x="2420937" y="5811838"/>
                    <a:ext cx="139700" cy="73025"/>
                  </a:xfrm>
                  <a:custGeom>
                    <a:avLst/>
                    <a:gdLst>
                      <a:gd name="T0" fmla="*/ 0 w 88"/>
                      <a:gd name="T1" fmla="*/ 27 h 46"/>
                      <a:gd name="T2" fmla="*/ 82 w 88"/>
                      <a:gd name="T3" fmla="*/ 0 h 46"/>
                      <a:gd name="T4" fmla="*/ 88 w 88"/>
                      <a:gd name="T5" fmla="*/ 19 h 46"/>
                      <a:gd name="T6" fmla="*/ 7 w 88"/>
                      <a:gd name="T7" fmla="*/ 46 h 46"/>
                      <a:gd name="T8" fmla="*/ 0 w 88"/>
                      <a:gd name="T9" fmla="*/ 27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46">
                        <a:moveTo>
                          <a:pt x="0" y="27"/>
                        </a:moveTo>
                        <a:lnTo>
                          <a:pt x="82" y="0"/>
                        </a:lnTo>
                        <a:lnTo>
                          <a:pt x="88" y="19"/>
                        </a:lnTo>
                        <a:lnTo>
                          <a:pt x="7" y="46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12" name="Freeform 34"/>
                  <p:cNvSpPr/>
                  <p:nvPr>
                    <p:custDataLst>
                      <p:tags r:id="rId80"/>
                    </p:custDataLst>
                  </p:nvPr>
                </p:nvSpPr>
                <p:spPr bwMode="auto">
                  <a:xfrm>
                    <a:off x="2382837" y="5694363"/>
                    <a:ext cx="139700" cy="73025"/>
                  </a:xfrm>
                  <a:custGeom>
                    <a:avLst/>
                    <a:gdLst>
                      <a:gd name="T0" fmla="*/ 0 w 88"/>
                      <a:gd name="T1" fmla="*/ 26 h 46"/>
                      <a:gd name="T2" fmla="*/ 81 w 88"/>
                      <a:gd name="T3" fmla="*/ 0 h 46"/>
                      <a:gd name="T4" fmla="*/ 88 w 88"/>
                      <a:gd name="T5" fmla="*/ 20 h 46"/>
                      <a:gd name="T6" fmla="*/ 6 w 88"/>
                      <a:gd name="T7" fmla="*/ 46 h 46"/>
                      <a:gd name="T8" fmla="*/ 0 w 88"/>
                      <a:gd name="T9" fmla="*/ 26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46">
                        <a:moveTo>
                          <a:pt x="0" y="26"/>
                        </a:moveTo>
                        <a:lnTo>
                          <a:pt x="81" y="0"/>
                        </a:lnTo>
                        <a:lnTo>
                          <a:pt x="88" y="20"/>
                        </a:lnTo>
                        <a:lnTo>
                          <a:pt x="6" y="46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13" name="Freeform 35"/>
                  <p:cNvSpPr/>
                  <p:nvPr>
                    <p:custDataLst>
                      <p:tags r:id="rId81"/>
                    </p:custDataLst>
                  </p:nvPr>
                </p:nvSpPr>
                <p:spPr bwMode="auto">
                  <a:xfrm>
                    <a:off x="2344737" y="5576888"/>
                    <a:ext cx="138113" cy="74612"/>
                  </a:xfrm>
                  <a:custGeom>
                    <a:avLst/>
                    <a:gdLst>
                      <a:gd name="T0" fmla="*/ 0 w 87"/>
                      <a:gd name="T1" fmla="*/ 27 h 47"/>
                      <a:gd name="T2" fmla="*/ 81 w 87"/>
                      <a:gd name="T3" fmla="*/ 0 h 47"/>
                      <a:gd name="T4" fmla="*/ 87 w 87"/>
                      <a:gd name="T5" fmla="*/ 21 h 47"/>
                      <a:gd name="T6" fmla="*/ 7 w 87"/>
                      <a:gd name="T7" fmla="*/ 47 h 47"/>
                      <a:gd name="T8" fmla="*/ 0 w 87"/>
                      <a:gd name="T9" fmla="*/ 27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7" h="47">
                        <a:moveTo>
                          <a:pt x="0" y="27"/>
                        </a:moveTo>
                        <a:lnTo>
                          <a:pt x="81" y="0"/>
                        </a:lnTo>
                        <a:lnTo>
                          <a:pt x="87" y="21"/>
                        </a:lnTo>
                        <a:lnTo>
                          <a:pt x="7" y="47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14" name="Freeform 36"/>
                  <p:cNvSpPr/>
                  <p:nvPr>
                    <p:custDataLst>
                      <p:tags r:id="rId82"/>
                    </p:custDataLst>
                  </p:nvPr>
                </p:nvSpPr>
                <p:spPr bwMode="auto">
                  <a:xfrm>
                    <a:off x="2127250" y="5461000"/>
                    <a:ext cx="319088" cy="133350"/>
                  </a:xfrm>
                  <a:custGeom>
                    <a:avLst/>
                    <a:gdLst>
                      <a:gd name="T0" fmla="*/ 0 w 201"/>
                      <a:gd name="T1" fmla="*/ 63 h 84"/>
                      <a:gd name="T2" fmla="*/ 195 w 201"/>
                      <a:gd name="T3" fmla="*/ 0 h 84"/>
                      <a:gd name="T4" fmla="*/ 201 w 201"/>
                      <a:gd name="T5" fmla="*/ 19 h 84"/>
                      <a:gd name="T6" fmla="*/ 8 w 201"/>
                      <a:gd name="T7" fmla="*/ 84 h 84"/>
                      <a:gd name="T8" fmla="*/ 0 w 201"/>
                      <a:gd name="T9" fmla="*/ 63 h 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1" h="84">
                        <a:moveTo>
                          <a:pt x="0" y="63"/>
                        </a:moveTo>
                        <a:lnTo>
                          <a:pt x="195" y="0"/>
                        </a:lnTo>
                        <a:lnTo>
                          <a:pt x="201" y="19"/>
                        </a:lnTo>
                        <a:lnTo>
                          <a:pt x="8" y="84"/>
                        </a:lnTo>
                        <a:lnTo>
                          <a:pt x="0" y="63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15" name="Freeform 37"/>
                  <p:cNvSpPr/>
                  <p:nvPr>
                    <p:custDataLst>
                      <p:tags r:id="rId83"/>
                    </p:custDataLst>
                  </p:nvPr>
                </p:nvSpPr>
                <p:spPr bwMode="auto">
                  <a:xfrm>
                    <a:off x="2270125" y="5348288"/>
                    <a:ext cx="139700" cy="73025"/>
                  </a:xfrm>
                  <a:custGeom>
                    <a:avLst/>
                    <a:gdLst>
                      <a:gd name="T0" fmla="*/ 0 w 88"/>
                      <a:gd name="T1" fmla="*/ 27 h 46"/>
                      <a:gd name="T2" fmla="*/ 82 w 88"/>
                      <a:gd name="T3" fmla="*/ 0 h 46"/>
                      <a:gd name="T4" fmla="*/ 88 w 88"/>
                      <a:gd name="T5" fmla="*/ 20 h 46"/>
                      <a:gd name="T6" fmla="*/ 7 w 88"/>
                      <a:gd name="T7" fmla="*/ 46 h 46"/>
                      <a:gd name="T8" fmla="*/ 0 w 88"/>
                      <a:gd name="T9" fmla="*/ 27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46">
                        <a:moveTo>
                          <a:pt x="0" y="27"/>
                        </a:moveTo>
                        <a:lnTo>
                          <a:pt x="82" y="0"/>
                        </a:lnTo>
                        <a:lnTo>
                          <a:pt x="88" y="20"/>
                        </a:lnTo>
                        <a:lnTo>
                          <a:pt x="7" y="46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16" name="Freeform 38"/>
                  <p:cNvSpPr/>
                  <p:nvPr>
                    <p:custDataLst>
                      <p:tags r:id="rId84"/>
                    </p:custDataLst>
                  </p:nvPr>
                </p:nvSpPr>
                <p:spPr bwMode="auto">
                  <a:xfrm>
                    <a:off x="2232025" y="5230813"/>
                    <a:ext cx="139700" cy="74612"/>
                  </a:xfrm>
                  <a:custGeom>
                    <a:avLst/>
                    <a:gdLst>
                      <a:gd name="T0" fmla="*/ 0 w 88"/>
                      <a:gd name="T1" fmla="*/ 27 h 47"/>
                      <a:gd name="T2" fmla="*/ 81 w 88"/>
                      <a:gd name="T3" fmla="*/ 0 h 47"/>
                      <a:gd name="T4" fmla="*/ 88 w 88"/>
                      <a:gd name="T5" fmla="*/ 21 h 47"/>
                      <a:gd name="T6" fmla="*/ 6 w 88"/>
                      <a:gd name="T7" fmla="*/ 47 h 47"/>
                      <a:gd name="T8" fmla="*/ 0 w 88"/>
                      <a:gd name="T9" fmla="*/ 27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47">
                        <a:moveTo>
                          <a:pt x="0" y="27"/>
                        </a:moveTo>
                        <a:lnTo>
                          <a:pt x="81" y="0"/>
                        </a:lnTo>
                        <a:lnTo>
                          <a:pt x="88" y="21"/>
                        </a:lnTo>
                        <a:lnTo>
                          <a:pt x="6" y="47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17" name="Freeform 39"/>
                  <p:cNvSpPr/>
                  <p:nvPr>
                    <p:custDataLst>
                      <p:tags r:id="rId85"/>
                    </p:custDataLst>
                  </p:nvPr>
                </p:nvSpPr>
                <p:spPr bwMode="auto">
                  <a:xfrm>
                    <a:off x="2192337" y="5114925"/>
                    <a:ext cx="142875" cy="74612"/>
                  </a:xfrm>
                  <a:custGeom>
                    <a:avLst/>
                    <a:gdLst>
                      <a:gd name="T0" fmla="*/ 0 w 90"/>
                      <a:gd name="T1" fmla="*/ 26 h 47"/>
                      <a:gd name="T2" fmla="*/ 82 w 90"/>
                      <a:gd name="T3" fmla="*/ 0 h 47"/>
                      <a:gd name="T4" fmla="*/ 90 w 90"/>
                      <a:gd name="T5" fmla="*/ 21 h 47"/>
                      <a:gd name="T6" fmla="*/ 8 w 90"/>
                      <a:gd name="T7" fmla="*/ 47 h 47"/>
                      <a:gd name="T8" fmla="*/ 0 w 90"/>
                      <a:gd name="T9" fmla="*/ 26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0" h="47">
                        <a:moveTo>
                          <a:pt x="0" y="26"/>
                        </a:moveTo>
                        <a:lnTo>
                          <a:pt x="82" y="0"/>
                        </a:lnTo>
                        <a:lnTo>
                          <a:pt x="90" y="21"/>
                        </a:lnTo>
                        <a:lnTo>
                          <a:pt x="8" y="47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18" name="Freeform 40"/>
                  <p:cNvSpPr/>
                  <p:nvPr>
                    <p:custDataLst>
                      <p:tags r:id="rId86"/>
                    </p:custDataLst>
                  </p:nvPr>
                </p:nvSpPr>
                <p:spPr bwMode="auto">
                  <a:xfrm>
                    <a:off x="2155825" y="4999038"/>
                    <a:ext cx="139700" cy="71437"/>
                  </a:xfrm>
                  <a:custGeom>
                    <a:avLst/>
                    <a:gdLst>
                      <a:gd name="T0" fmla="*/ 0 w 88"/>
                      <a:gd name="T1" fmla="*/ 26 h 45"/>
                      <a:gd name="T2" fmla="*/ 82 w 88"/>
                      <a:gd name="T3" fmla="*/ 0 h 45"/>
                      <a:gd name="T4" fmla="*/ 88 w 88"/>
                      <a:gd name="T5" fmla="*/ 19 h 45"/>
                      <a:gd name="T6" fmla="*/ 6 w 88"/>
                      <a:gd name="T7" fmla="*/ 45 h 45"/>
                      <a:gd name="T8" fmla="*/ 0 w 88"/>
                      <a:gd name="T9" fmla="*/ 26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45">
                        <a:moveTo>
                          <a:pt x="0" y="26"/>
                        </a:moveTo>
                        <a:lnTo>
                          <a:pt x="82" y="0"/>
                        </a:lnTo>
                        <a:lnTo>
                          <a:pt x="88" y="19"/>
                        </a:lnTo>
                        <a:lnTo>
                          <a:pt x="6" y="45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19" name="Freeform 41"/>
                  <p:cNvSpPr/>
                  <p:nvPr>
                    <p:custDataLst>
                      <p:tags r:id="rId87"/>
                    </p:custDataLst>
                  </p:nvPr>
                </p:nvSpPr>
                <p:spPr bwMode="auto">
                  <a:xfrm>
                    <a:off x="1939925" y="4879975"/>
                    <a:ext cx="317500" cy="133350"/>
                  </a:xfrm>
                  <a:custGeom>
                    <a:avLst/>
                    <a:gdLst>
                      <a:gd name="T0" fmla="*/ 0 w 200"/>
                      <a:gd name="T1" fmla="*/ 63 h 84"/>
                      <a:gd name="T2" fmla="*/ 193 w 200"/>
                      <a:gd name="T3" fmla="*/ 0 h 84"/>
                      <a:gd name="T4" fmla="*/ 200 w 200"/>
                      <a:gd name="T5" fmla="*/ 21 h 84"/>
                      <a:gd name="T6" fmla="*/ 6 w 200"/>
                      <a:gd name="T7" fmla="*/ 84 h 84"/>
                      <a:gd name="T8" fmla="*/ 0 w 200"/>
                      <a:gd name="T9" fmla="*/ 63 h 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0" h="84">
                        <a:moveTo>
                          <a:pt x="0" y="63"/>
                        </a:moveTo>
                        <a:lnTo>
                          <a:pt x="193" y="0"/>
                        </a:lnTo>
                        <a:lnTo>
                          <a:pt x="200" y="21"/>
                        </a:lnTo>
                        <a:lnTo>
                          <a:pt x="6" y="84"/>
                        </a:lnTo>
                        <a:lnTo>
                          <a:pt x="0" y="63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20" name="Freeform 42"/>
                  <p:cNvSpPr/>
                  <p:nvPr>
                    <p:custDataLst>
                      <p:tags r:id="rId88"/>
                    </p:custDataLst>
                  </p:nvPr>
                </p:nvSpPr>
                <p:spPr bwMode="auto">
                  <a:xfrm>
                    <a:off x="2081212" y="4768850"/>
                    <a:ext cx="139700" cy="74612"/>
                  </a:xfrm>
                  <a:custGeom>
                    <a:avLst/>
                    <a:gdLst>
                      <a:gd name="T0" fmla="*/ 0 w 88"/>
                      <a:gd name="T1" fmla="*/ 26 h 47"/>
                      <a:gd name="T2" fmla="*/ 82 w 88"/>
                      <a:gd name="T3" fmla="*/ 0 h 47"/>
                      <a:gd name="T4" fmla="*/ 88 w 88"/>
                      <a:gd name="T5" fmla="*/ 20 h 47"/>
                      <a:gd name="T6" fmla="*/ 6 w 88"/>
                      <a:gd name="T7" fmla="*/ 47 h 47"/>
                      <a:gd name="T8" fmla="*/ 0 w 88"/>
                      <a:gd name="T9" fmla="*/ 26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47">
                        <a:moveTo>
                          <a:pt x="0" y="26"/>
                        </a:moveTo>
                        <a:lnTo>
                          <a:pt x="82" y="0"/>
                        </a:lnTo>
                        <a:lnTo>
                          <a:pt x="88" y="20"/>
                        </a:lnTo>
                        <a:lnTo>
                          <a:pt x="6" y="47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21" name="Freeform 43"/>
                  <p:cNvSpPr/>
                  <p:nvPr>
                    <p:custDataLst>
                      <p:tags r:id="rId89"/>
                    </p:custDataLst>
                  </p:nvPr>
                </p:nvSpPr>
                <p:spPr bwMode="auto">
                  <a:xfrm>
                    <a:off x="2041525" y="4652963"/>
                    <a:ext cx="142875" cy="74612"/>
                  </a:xfrm>
                  <a:custGeom>
                    <a:avLst/>
                    <a:gdLst>
                      <a:gd name="T0" fmla="*/ 0 w 90"/>
                      <a:gd name="T1" fmla="*/ 26 h 47"/>
                      <a:gd name="T2" fmla="*/ 82 w 90"/>
                      <a:gd name="T3" fmla="*/ 0 h 47"/>
                      <a:gd name="T4" fmla="*/ 90 w 90"/>
                      <a:gd name="T5" fmla="*/ 19 h 47"/>
                      <a:gd name="T6" fmla="*/ 8 w 90"/>
                      <a:gd name="T7" fmla="*/ 47 h 47"/>
                      <a:gd name="T8" fmla="*/ 0 w 90"/>
                      <a:gd name="T9" fmla="*/ 26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0" h="47">
                        <a:moveTo>
                          <a:pt x="0" y="26"/>
                        </a:moveTo>
                        <a:lnTo>
                          <a:pt x="82" y="0"/>
                        </a:lnTo>
                        <a:lnTo>
                          <a:pt x="90" y="19"/>
                        </a:lnTo>
                        <a:lnTo>
                          <a:pt x="8" y="47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22" name="Freeform 44"/>
                  <p:cNvSpPr/>
                  <p:nvPr>
                    <p:custDataLst>
                      <p:tags r:id="rId90"/>
                    </p:custDataLst>
                  </p:nvPr>
                </p:nvSpPr>
                <p:spPr bwMode="auto">
                  <a:xfrm>
                    <a:off x="2005012" y="4533900"/>
                    <a:ext cx="139700" cy="74612"/>
                  </a:xfrm>
                  <a:custGeom>
                    <a:avLst/>
                    <a:gdLst>
                      <a:gd name="T0" fmla="*/ 0 w 88"/>
                      <a:gd name="T1" fmla="*/ 28 h 47"/>
                      <a:gd name="T2" fmla="*/ 82 w 88"/>
                      <a:gd name="T3" fmla="*/ 0 h 47"/>
                      <a:gd name="T4" fmla="*/ 88 w 88"/>
                      <a:gd name="T5" fmla="*/ 21 h 47"/>
                      <a:gd name="T6" fmla="*/ 6 w 88"/>
                      <a:gd name="T7" fmla="*/ 47 h 47"/>
                      <a:gd name="T8" fmla="*/ 0 w 88"/>
                      <a:gd name="T9" fmla="*/ 28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47">
                        <a:moveTo>
                          <a:pt x="0" y="28"/>
                        </a:moveTo>
                        <a:lnTo>
                          <a:pt x="82" y="0"/>
                        </a:lnTo>
                        <a:lnTo>
                          <a:pt x="88" y="21"/>
                        </a:lnTo>
                        <a:lnTo>
                          <a:pt x="6" y="47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23" name="Freeform 45"/>
                  <p:cNvSpPr/>
                  <p:nvPr>
                    <p:custDataLst>
                      <p:tags r:id="rId91"/>
                    </p:custDataLst>
                  </p:nvPr>
                </p:nvSpPr>
                <p:spPr bwMode="auto">
                  <a:xfrm>
                    <a:off x="1968500" y="4418013"/>
                    <a:ext cx="138113" cy="74612"/>
                  </a:xfrm>
                  <a:custGeom>
                    <a:avLst/>
                    <a:gdLst>
                      <a:gd name="T0" fmla="*/ 0 w 87"/>
                      <a:gd name="T1" fmla="*/ 26 h 47"/>
                      <a:gd name="T2" fmla="*/ 80 w 87"/>
                      <a:gd name="T3" fmla="*/ 0 h 47"/>
                      <a:gd name="T4" fmla="*/ 87 w 87"/>
                      <a:gd name="T5" fmla="*/ 20 h 47"/>
                      <a:gd name="T6" fmla="*/ 5 w 87"/>
                      <a:gd name="T7" fmla="*/ 47 h 47"/>
                      <a:gd name="T8" fmla="*/ 0 w 87"/>
                      <a:gd name="T9" fmla="*/ 26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7" h="47">
                        <a:moveTo>
                          <a:pt x="0" y="26"/>
                        </a:moveTo>
                        <a:lnTo>
                          <a:pt x="80" y="0"/>
                        </a:lnTo>
                        <a:lnTo>
                          <a:pt x="87" y="20"/>
                        </a:lnTo>
                        <a:lnTo>
                          <a:pt x="5" y="47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24" name="Freeform 46"/>
                  <p:cNvSpPr/>
                  <p:nvPr>
                    <p:custDataLst>
                      <p:tags r:id="rId92"/>
                    </p:custDataLst>
                  </p:nvPr>
                </p:nvSpPr>
                <p:spPr bwMode="auto">
                  <a:xfrm>
                    <a:off x="1751012" y="4302125"/>
                    <a:ext cx="315913" cy="131762"/>
                  </a:xfrm>
                  <a:custGeom>
                    <a:avLst/>
                    <a:gdLst>
                      <a:gd name="T0" fmla="*/ 0 w 199"/>
                      <a:gd name="T1" fmla="*/ 63 h 83"/>
                      <a:gd name="T2" fmla="*/ 194 w 199"/>
                      <a:gd name="T3" fmla="*/ 0 h 83"/>
                      <a:gd name="T4" fmla="*/ 199 w 199"/>
                      <a:gd name="T5" fmla="*/ 20 h 83"/>
                      <a:gd name="T6" fmla="*/ 6 w 199"/>
                      <a:gd name="T7" fmla="*/ 83 h 83"/>
                      <a:gd name="T8" fmla="*/ 0 w 199"/>
                      <a:gd name="T9" fmla="*/ 63 h 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9" h="83">
                        <a:moveTo>
                          <a:pt x="0" y="63"/>
                        </a:moveTo>
                        <a:lnTo>
                          <a:pt x="194" y="0"/>
                        </a:lnTo>
                        <a:lnTo>
                          <a:pt x="199" y="20"/>
                        </a:lnTo>
                        <a:lnTo>
                          <a:pt x="6" y="83"/>
                        </a:lnTo>
                        <a:lnTo>
                          <a:pt x="0" y="63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25" name="Freeform 47"/>
                  <p:cNvSpPr/>
                  <p:nvPr>
                    <p:custDataLst>
                      <p:tags r:id="rId93"/>
                    </p:custDataLst>
                  </p:nvPr>
                </p:nvSpPr>
                <p:spPr bwMode="auto">
                  <a:xfrm>
                    <a:off x="1890712" y="4189413"/>
                    <a:ext cx="142875" cy="73025"/>
                  </a:xfrm>
                  <a:custGeom>
                    <a:avLst/>
                    <a:gdLst>
                      <a:gd name="T0" fmla="*/ 0 w 90"/>
                      <a:gd name="T1" fmla="*/ 27 h 46"/>
                      <a:gd name="T2" fmla="*/ 82 w 90"/>
                      <a:gd name="T3" fmla="*/ 0 h 46"/>
                      <a:gd name="T4" fmla="*/ 90 w 90"/>
                      <a:gd name="T5" fmla="*/ 19 h 46"/>
                      <a:gd name="T6" fmla="*/ 8 w 90"/>
                      <a:gd name="T7" fmla="*/ 46 h 46"/>
                      <a:gd name="T8" fmla="*/ 0 w 90"/>
                      <a:gd name="T9" fmla="*/ 27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0" h="46">
                        <a:moveTo>
                          <a:pt x="0" y="27"/>
                        </a:moveTo>
                        <a:lnTo>
                          <a:pt x="82" y="0"/>
                        </a:lnTo>
                        <a:lnTo>
                          <a:pt x="90" y="19"/>
                        </a:lnTo>
                        <a:lnTo>
                          <a:pt x="8" y="46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26" name="Freeform 48"/>
                  <p:cNvSpPr/>
                  <p:nvPr>
                    <p:custDataLst>
                      <p:tags r:id="rId94"/>
                    </p:custDataLst>
                  </p:nvPr>
                </p:nvSpPr>
                <p:spPr bwMode="auto">
                  <a:xfrm>
                    <a:off x="1854200" y="4071938"/>
                    <a:ext cx="139700" cy="74612"/>
                  </a:xfrm>
                  <a:custGeom>
                    <a:avLst/>
                    <a:gdLst>
                      <a:gd name="T0" fmla="*/ 0 w 88"/>
                      <a:gd name="T1" fmla="*/ 26 h 47"/>
                      <a:gd name="T2" fmla="*/ 82 w 88"/>
                      <a:gd name="T3" fmla="*/ 0 h 47"/>
                      <a:gd name="T4" fmla="*/ 88 w 88"/>
                      <a:gd name="T5" fmla="*/ 20 h 47"/>
                      <a:gd name="T6" fmla="*/ 7 w 88"/>
                      <a:gd name="T7" fmla="*/ 47 h 47"/>
                      <a:gd name="T8" fmla="*/ 0 w 88"/>
                      <a:gd name="T9" fmla="*/ 26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47">
                        <a:moveTo>
                          <a:pt x="0" y="26"/>
                        </a:moveTo>
                        <a:lnTo>
                          <a:pt x="82" y="0"/>
                        </a:lnTo>
                        <a:lnTo>
                          <a:pt x="88" y="20"/>
                        </a:lnTo>
                        <a:lnTo>
                          <a:pt x="7" y="47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27" name="Freeform 49"/>
                  <p:cNvSpPr/>
                  <p:nvPr>
                    <p:custDataLst>
                      <p:tags r:id="rId95"/>
                    </p:custDataLst>
                  </p:nvPr>
                </p:nvSpPr>
                <p:spPr bwMode="auto">
                  <a:xfrm>
                    <a:off x="1816100" y="3956050"/>
                    <a:ext cx="139700" cy="73025"/>
                  </a:xfrm>
                  <a:custGeom>
                    <a:avLst/>
                    <a:gdLst>
                      <a:gd name="T0" fmla="*/ 0 w 88"/>
                      <a:gd name="T1" fmla="*/ 26 h 46"/>
                      <a:gd name="T2" fmla="*/ 81 w 88"/>
                      <a:gd name="T3" fmla="*/ 0 h 46"/>
                      <a:gd name="T4" fmla="*/ 88 w 88"/>
                      <a:gd name="T5" fmla="*/ 20 h 46"/>
                      <a:gd name="T6" fmla="*/ 6 w 88"/>
                      <a:gd name="T7" fmla="*/ 46 h 46"/>
                      <a:gd name="T8" fmla="*/ 0 w 88"/>
                      <a:gd name="T9" fmla="*/ 26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46">
                        <a:moveTo>
                          <a:pt x="0" y="26"/>
                        </a:moveTo>
                        <a:lnTo>
                          <a:pt x="81" y="0"/>
                        </a:lnTo>
                        <a:lnTo>
                          <a:pt x="88" y="20"/>
                        </a:lnTo>
                        <a:lnTo>
                          <a:pt x="6" y="46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28" name="Freeform 50"/>
                  <p:cNvSpPr/>
                  <p:nvPr>
                    <p:custDataLst>
                      <p:tags r:id="rId96"/>
                    </p:custDataLst>
                  </p:nvPr>
                </p:nvSpPr>
                <p:spPr bwMode="auto">
                  <a:xfrm>
                    <a:off x="1778000" y="3838575"/>
                    <a:ext cx="138113" cy="74612"/>
                  </a:xfrm>
                  <a:custGeom>
                    <a:avLst/>
                    <a:gdLst>
                      <a:gd name="T0" fmla="*/ 0 w 87"/>
                      <a:gd name="T1" fmla="*/ 27 h 47"/>
                      <a:gd name="T2" fmla="*/ 82 w 87"/>
                      <a:gd name="T3" fmla="*/ 0 h 47"/>
                      <a:gd name="T4" fmla="*/ 87 w 87"/>
                      <a:gd name="T5" fmla="*/ 19 h 47"/>
                      <a:gd name="T6" fmla="*/ 7 w 87"/>
                      <a:gd name="T7" fmla="*/ 47 h 47"/>
                      <a:gd name="T8" fmla="*/ 0 w 87"/>
                      <a:gd name="T9" fmla="*/ 27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7" h="47">
                        <a:moveTo>
                          <a:pt x="0" y="27"/>
                        </a:moveTo>
                        <a:lnTo>
                          <a:pt x="82" y="0"/>
                        </a:lnTo>
                        <a:lnTo>
                          <a:pt x="87" y="19"/>
                        </a:lnTo>
                        <a:lnTo>
                          <a:pt x="7" y="47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29" name="Freeform 51"/>
                  <p:cNvSpPr/>
                  <p:nvPr>
                    <p:custDataLst>
                      <p:tags r:id="rId97"/>
                    </p:custDataLst>
                  </p:nvPr>
                </p:nvSpPr>
                <p:spPr bwMode="auto">
                  <a:xfrm>
                    <a:off x="1562100" y="3721100"/>
                    <a:ext cx="317500" cy="131762"/>
                  </a:xfrm>
                  <a:custGeom>
                    <a:avLst/>
                    <a:gdLst>
                      <a:gd name="T0" fmla="*/ 0 w 200"/>
                      <a:gd name="T1" fmla="*/ 64 h 83"/>
                      <a:gd name="T2" fmla="*/ 194 w 200"/>
                      <a:gd name="T3" fmla="*/ 0 h 83"/>
                      <a:gd name="T4" fmla="*/ 200 w 200"/>
                      <a:gd name="T5" fmla="*/ 20 h 83"/>
                      <a:gd name="T6" fmla="*/ 7 w 200"/>
                      <a:gd name="T7" fmla="*/ 83 h 83"/>
                      <a:gd name="T8" fmla="*/ 0 w 200"/>
                      <a:gd name="T9" fmla="*/ 64 h 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0" h="83">
                        <a:moveTo>
                          <a:pt x="0" y="64"/>
                        </a:moveTo>
                        <a:lnTo>
                          <a:pt x="194" y="0"/>
                        </a:lnTo>
                        <a:lnTo>
                          <a:pt x="200" y="20"/>
                        </a:lnTo>
                        <a:lnTo>
                          <a:pt x="7" y="83"/>
                        </a:lnTo>
                        <a:lnTo>
                          <a:pt x="0" y="64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30" name="Freeform 52"/>
                  <p:cNvSpPr/>
                  <p:nvPr>
                    <p:custDataLst>
                      <p:tags r:id="rId98"/>
                    </p:custDataLst>
                  </p:nvPr>
                </p:nvSpPr>
                <p:spPr bwMode="auto">
                  <a:xfrm>
                    <a:off x="1703387" y="3608388"/>
                    <a:ext cx="139700" cy="74612"/>
                  </a:xfrm>
                  <a:custGeom>
                    <a:avLst/>
                    <a:gdLst>
                      <a:gd name="T0" fmla="*/ 0 w 88"/>
                      <a:gd name="T1" fmla="*/ 27 h 47"/>
                      <a:gd name="T2" fmla="*/ 82 w 88"/>
                      <a:gd name="T3" fmla="*/ 0 h 47"/>
                      <a:gd name="T4" fmla="*/ 88 w 88"/>
                      <a:gd name="T5" fmla="*/ 21 h 47"/>
                      <a:gd name="T6" fmla="*/ 7 w 88"/>
                      <a:gd name="T7" fmla="*/ 47 h 47"/>
                      <a:gd name="T8" fmla="*/ 0 w 88"/>
                      <a:gd name="T9" fmla="*/ 27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47">
                        <a:moveTo>
                          <a:pt x="0" y="27"/>
                        </a:moveTo>
                        <a:lnTo>
                          <a:pt x="82" y="0"/>
                        </a:lnTo>
                        <a:lnTo>
                          <a:pt x="88" y="21"/>
                        </a:lnTo>
                        <a:lnTo>
                          <a:pt x="7" y="47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31" name="Freeform 53"/>
                  <p:cNvSpPr/>
                  <p:nvPr>
                    <p:custDataLst>
                      <p:tags r:id="rId99"/>
                    </p:custDataLst>
                  </p:nvPr>
                </p:nvSpPr>
                <p:spPr bwMode="auto">
                  <a:xfrm>
                    <a:off x="1665287" y="3492500"/>
                    <a:ext cx="139700" cy="74612"/>
                  </a:xfrm>
                  <a:custGeom>
                    <a:avLst/>
                    <a:gdLst>
                      <a:gd name="T0" fmla="*/ 0 w 88"/>
                      <a:gd name="T1" fmla="*/ 27 h 47"/>
                      <a:gd name="T2" fmla="*/ 81 w 88"/>
                      <a:gd name="T3" fmla="*/ 0 h 47"/>
                      <a:gd name="T4" fmla="*/ 88 w 88"/>
                      <a:gd name="T5" fmla="*/ 19 h 47"/>
                      <a:gd name="T6" fmla="*/ 6 w 88"/>
                      <a:gd name="T7" fmla="*/ 47 h 47"/>
                      <a:gd name="T8" fmla="*/ 0 w 88"/>
                      <a:gd name="T9" fmla="*/ 27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47">
                        <a:moveTo>
                          <a:pt x="0" y="27"/>
                        </a:moveTo>
                        <a:lnTo>
                          <a:pt x="81" y="0"/>
                        </a:lnTo>
                        <a:lnTo>
                          <a:pt x="88" y="19"/>
                        </a:lnTo>
                        <a:lnTo>
                          <a:pt x="6" y="47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32" name="Freeform 54"/>
                  <p:cNvSpPr/>
                  <p:nvPr>
                    <p:custDataLst>
                      <p:tags r:id="rId100"/>
                    </p:custDataLst>
                  </p:nvPr>
                </p:nvSpPr>
                <p:spPr bwMode="auto">
                  <a:xfrm>
                    <a:off x="1625600" y="3376613"/>
                    <a:ext cx="142875" cy="71437"/>
                  </a:xfrm>
                  <a:custGeom>
                    <a:avLst/>
                    <a:gdLst>
                      <a:gd name="T0" fmla="*/ 0 w 90"/>
                      <a:gd name="T1" fmla="*/ 26 h 45"/>
                      <a:gd name="T2" fmla="*/ 82 w 90"/>
                      <a:gd name="T3" fmla="*/ 0 h 45"/>
                      <a:gd name="T4" fmla="*/ 90 w 90"/>
                      <a:gd name="T5" fmla="*/ 19 h 45"/>
                      <a:gd name="T6" fmla="*/ 8 w 90"/>
                      <a:gd name="T7" fmla="*/ 45 h 45"/>
                      <a:gd name="T8" fmla="*/ 0 w 90"/>
                      <a:gd name="T9" fmla="*/ 26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0" h="45">
                        <a:moveTo>
                          <a:pt x="0" y="26"/>
                        </a:moveTo>
                        <a:lnTo>
                          <a:pt x="82" y="0"/>
                        </a:lnTo>
                        <a:lnTo>
                          <a:pt x="90" y="19"/>
                        </a:lnTo>
                        <a:lnTo>
                          <a:pt x="8" y="45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33" name="Freeform 55"/>
                  <p:cNvSpPr/>
                  <p:nvPr>
                    <p:custDataLst>
                      <p:tags r:id="rId101"/>
                    </p:custDataLst>
                  </p:nvPr>
                </p:nvSpPr>
                <p:spPr bwMode="auto">
                  <a:xfrm>
                    <a:off x="1589087" y="3257550"/>
                    <a:ext cx="139700" cy="74612"/>
                  </a:xfrm>
                  <a:custGeom>
                    <a:avLst/>
                    <a:gdLst>
                      <a:gd name="T0" fmla="*/ 0 w 88"/>
                      <a:gd name="T1" fmla="*/ 27 h 47"/>
                      <a:gd name="T2" fmla="*/ 82 w 88"/>
                      <a:gd name="T3" fmla="*/ 0 h 47"/>
                      <a:gd name="T4" fmla="*/ 88 w 88"/>
                      <a:gd name="T5" fmla="*/ 21 h 47"/>
                      <a:gd name="T6" fmla="*/ 6 w 88"/>
                      <a:gd name="T7" fmla="*/ 47 h 47"/>
                      <a:gd name="T8" fmla="*/ 0 w 88"/>
                      <a:gd name="T9" fmla="*/ 27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47">
                        <a:moveTo>
                          <a:pt x="0" y="27"/>
                        </a:moveTo>
                        <a:lnTo>
                          <a:pt x="82" y="0"/>
                        </a:lnTo>
                        <a:lnTo>
                          <a:pt x="88" y="21"/>
                        </a:lnTo>
                        <a:lnTo>
                          <a:pt x="6" y="47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34" name="Freeform 56"/>
                  <p:cNvSpPr/>
                  <p:nvPr>
                    <p:custDataLst>
                      <p:tags r:id="rId102"/>
                    </p:custDataLst>
                  </p:nvPr>
                </p:nvSpPr>
                <p:spPr bwMode="auto">
                  <a:xfrm>
                    <a:off x="1373187" y="3141663"/>
                    <a:ext cx="317500" cy="133350"/>
                  </a:xfrm>
                  <a:custGeom>
                    <a:avLst/>
                    <a:gdLst>
                      <a:gd name="T0" fmla="*/ 0 w 200"/>
                      <a:gd name="T1" fmla="*/ 63 h 84"/>
                      <a:gd name="T2" fmla="*/ 193 w 200"/>
                      <a:gd name="T3" fmla="*/ 0 h 84"/>
                      <a:gd name="T4" fmla="*/ 200 w 200"/>
                      <a:gd name="T5" fmla="*/ 21 h 84"/>
                      <a:gd name="T6" fmla="*/ 6 w 200"/>
                      <a:gd name="T7" fmla="*/ 84 h 84"/>
                      <a:gd name="T8" fmla="*/ 0 w 200"/>
                      <a:gd name="T9" fmla="*/ 63 h 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0" h="84">
                        <a:moveTo>
                          <a:pt x="0" y="63"/>
                        </a:moveTo>
                        <a:lnTo>
                          <a:pt x="193" y="0"/>
                        </a:lnTo>
                        <a:lnTo>
                          <a:pt x="200" y="21"/>
                        </a:lnTo>
                        <a:lnTo>
                          <a:pt x="6" y="84"/>
                        </a:lnTo>
                        <a:lnTo>
                          <a:pt x="0" y="63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35" name="Freeform 57"/>
                  <p:cNvSpPr/>
                  <p:nvPr>
                    <p:custDataLst>
                      <p:tags r:id="rId103"/>
                    </p:custDataLst>
                  </p:nvPr>
                </p:nvSpPr>
                <p:spPr bwMode="auto">
                  <a:xfrm>
                    <a:off x="892175" y="2914650"/>
                    <a:ext cx="1612900" cy="4519612"/>
                  </a:xfrm>
                  <a:custGeom>
                    <a:avLst/>
                    <a:gdLst>
                      <a:gd name="T0" fmla="*/ 0 w 1016"/>
                      <a:gd name="T1" fmla="*/ 32 h 2847"/>
                      <a:gd name="T2" fmla="*/ 98 w 1016"/>
                      <a:gd name="T3" fmla="*/ 0 h 2847"/>
                      <a:gd name="T4" fmla="*/ 1016 w 1016"/>
                      <a:gd name="T5" fmla="*/ 2816 h 2847"/>
                      <a:gd name="T6" fmla="*/ 917 w 1016"/>
                      <a:gd name="T7" fmla="*/ 2847 h 2847"/>
                      <a:gd name="T8" fmla="*/ 0 w 1016"/>
                      <a:gd name="T9" fmla="*/ 32 h 28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16" h="2847">
                        <a:moveTo>
                          <a:pt x="0" y="32"/>
                        </a:moveTo>
                        <a:lnTo>
                          <a:pt x="98" y="0"/>
                        </a:lnTo>
                        <a:lnTo>
                          <a:pt x="1016" y="2816"/>
                        </a:lnTo>
                        <a:lnTo>
                          <a:pt x="917" y="2847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1D9E8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</p:grpSp>
            <p:grpSp>
              <p:nvGrpSpPr>
                <p:cNvPr id="152" name="组合 151"/>
                <p:cNvGrpSpPr/>
                <p:nvPr/>
              </p:nvGrpSpPr>
              <p:grpSpPr>
                <a:xfrm>
                  <a:off x="80" y="5240"/>
                  <a:ext cx="3750" cy="6945"/>
                  <a:chOff x="50800" y="3327400"/>
                  <a:chExt cx="2381250" cy="4410075"/>
                </a:xfrm>
              </p:grpSpPr>
              <p:sp>
                <p:nvSpPr>
                  <p:cNvPr id="183" name="Freeform 58"/>
                  <p:cNvSpPr/>
                  <p:nvPr>
                    <p:custDataLst>
                      <p:tags r:id="rId51"/>
                    </p:custDataLst>
                  </p:nvPr>
                </p:nvSpPr>
                <p:spPr bwMode="auto">
                  <a:xfrm>
                    <a:off x="50800" y="3327400"/>
                    <a:ext cx="2381250" cy="4410075"/>
                  </a:xfrm>
                  <a:custGeom>
                    <a:avLst/>
                    <a:gdLst>
                      <a:gd name="T0" fmla="*/ 470 w 1025"/>
                      <a:gd name="T1" fmla="*/ 1897 h 1897"/>
                      <a:gd name="T2" fmla="*/ 463 w 1025"/>
                      <a:gd name="T3" fmla="*/ 1897 h 1897"/>
                      <a:gd name="T4" fmla="*/ 168 w 1025"/>
                      <a:gd name="T5" fmla="*/ 1853 h 1897"/>
                      <a:gd name="T6" fmla="*/ 132 w 1025"/>
                      <a:gd name="T7" fmla="*/ 1805 h 1897"/>
                      <a:gd name="T8" fmla="*/ 242 w 1025"/>
                      <a:gd name="T9" fmla="*/ 1064 h 1897"/>
                      <a:gd name="T10" fmla="*/ 290 w 1025"/>
                      <a:gd name="T11" fmla="*/ 1028 h 1897"/>
                      <a:gd name="T12" fmla="*/ 326 w 1025"/>
                      <a:gd name="T13" fmla="*/ 1034 h 1897"/>
                      <a:gd name="T14" fmla="*/ 338 w 1025"/>
                      <a:gd name="T15" fmla="*/ 949 h 1897"/>
                      <a:gd name="T16" fmla="*/ 34 w 1025"/>
                      <a:gd name="T17" fmla="*/ 420 h 1897"/>
                      <a:gd name="T18" fmla="*/ 520 w 1025"/>
                      <a:gd name="T19" fmla="*/ 0 h 1897"/>
                      <a:gd name="T20" fmla="*/ 592 w 1025"/>
                      <a:gd name="T21" fmla="*/ 6 h 1897"/>
                      <a:gd name="T22" fmla="*/ 915 w 1025"/>
                      <a:gd name="T23" fmla="*/ 199 h 1897"/>
                      <a:gd name="T24" fmla="*/ 1006 w 1025"/>
                      <a:gd name="T25" fmla="*/ 564 h 1897"/>
                      <a:gd name="T26" fmla="*/ 562 w 1025"/>
                      <a:gd name="T27" fmla="*/ 982 h 1897"/>
                      <a:gd name="T28" fmla="*/ 550 w 1025"/>
                      <a:gd name="T29" fmla="*/ 1067 h 1897"/>
                      <a:gd name="T30" fmla="*/ 585 w 1025"/>
                      <a:gd name="T31" fmla="*/ 1072 h 1897"/>
                      <a:gd name="T32" fmla="*/ 621 w 1025"/>
                      <a:gd name="T33" fmla="*/ 1120 h 1897"/>
                      <a:gd name="T34" fmla="*/ 512 w 1025"/>
                      <a:gd name="T35" fmla="*/ 1861 h 1897"/>
                      <a:gd name="T36" fmla="*/ 470 w 1025"/>
                      <a:gd name="T37" fmla="*/ 1897 h 18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1025" h="1897">
                        <a:moveTo>
                          <a:pt x="470" y="1897"/>
                        </a:moveTo>
                        <a:cubicBezTo>
                          <a:pt x="468" y="1897"/>
                          <a:pt x="465" y="1897"/>
                          <a:pt x="463" y="1897"/>
                        </a:cubicBezTo>
                        <a:cubicBezTo>
                          <a:pt x="168" y="1853"/>
                          <a:pt x="168" y="1853"/>
                          <a:pt x="168" y="1853"/>
                        </a:cubicBezTo>
                        <a:cubicBezTo>
                          <a:pt x="145" y="1850"/>
                          <a:pt x="129" y="1828"/>
                          <a:pt x="132" y="1805"/>
                        </a:cubicBezTo>
                        <a:cubicBezTo>
                          <a:pt x="242" y="1064"/>
                          <a:pt x="242" y="1064"/>
                          <a:pt x="242" y="1064"/>
                        </a:cubicBezTo>
                        <a:cubicBezTo>
                          <a:pt x="245" y="1041"/>
                          <a:pt x="267" y="1025"/>
                          <a:pt x="290" y="1028"/>
                        </a:cubicBezTo>
                        <a:cubicBezTo>
                          <a:pt x="326" y="1034"/>
                          <a:pt x="326" y="1034"/>
                          <a:pt x="326" y="1034"/>
                        </a:cubicBezTo>
                        <a:cubicBezTo>
                          <a:pt x="338" y="949"/>
                          <a:pt x="338" y="949"/>
                          <a:pt x="338" y="949"/>
                        </a:cubicBezTo>
                        <a:cubicBezTo>
                          <a:pt x="127" y="865"/>
                          <a:pt x="0" y="649"/>
                          <a:pt x="34" y="420"/>
                        </a:cubicBezTo>
                        <a:cubicBezTo>
                          <a:pt x="69" y="181"/>
                          <a:pt x="278" y="0"/>
                          <a:pt x="520" y="0"/>
                        </a:cubicBezTo>
                        <a:cubicBezTo>
                          <a:pt x="544" y="0"/>
                          <a:pt x="568" y="2"/>
                          <a:pt x="592" y="6"/>
                        </a:cubicBezTo>
                        <a:cubicBezTo>
                          <a:pt x="722" y="25"/>
                          <a:pt x="836" y="94"/>
                          <a:pt x="915" y="199"/>
                        </a:cubicBezTo>
                        <a:cubicBezTo>
                          <a:pt x="993" y="304"/>
                          <a:pt x="1025" y="434"/>
                          <a:pt x="1006" y="564"/>
                        </a:cubicBezTo>
                        <a:cubicBezTo>
                          <a:pt x="973" y="792"/>
                          <a:pt x="789" y="963"/>
                          <a:pt x="562" y="982"/>
                        </a:cubicBezTo>
                        <a:cubicBezTo>
                          <a:pt x="550" y="1067"/>
                          <a:pt x="550" y="1067"/>
                          <a:pt x="550" y="1067"/>
                        </a:cubicBezTo>
                        <a:cubicBezTo>
                          <a:pt x="585" y="1072"/>
                          <a:pt x="585" y="1072"/>
                          <a:pt x="585" y="1072"/>
                        </a:cubicBezTo>
                        <a:cubicBezTo>
                          <a:pt x="608" y="1075"/>
                          <a:pt x="624" y="1097"/>
                          <a:pt x="621" y="1120"/>
                        </a:cubicBezTo>
                        <a:cubicBezTo>
                          <a:pt x="512" y="1861"/>
                          <a:pt x="512" y="1861"/>
                          <a:pt x="512" y="1861"/>
                        </a:cubicBezTo>
                        <a:cubicBezTo>
                          <a:pt x="508" y="1882"/>
                          <a:pt x="490" y="1897"/>
                          <a:pt x="470" y="1897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84" name="Freeform 59"/>
                  <p:cNvSpPr/>
                  <p:nvPr>
                    <p:custDataLst>
                      <p:tags r:id="rId52"/>
                    </p:custDataLst>
                  </p:nvPr>
                </p:nvSpPr>
                <p:spPr bwMode="auto">
                  <a:xfrm>
                    <a:off x="876300" y="5313363"/>
                    <a:ext cx="417513" cy="687387"/>
                  </a:xfrm>
                  <a:custGeom>
                    <a:avLst/>
                    <a:gdLst>
                      <a:gd name="T0" fmla="*/ 203 w 263"/>
                      <a:gd name="T1" fmla="*/ 433 h 433"/>
                      <a:gd name="T2" fmla="*/ 0 w 263"/>
                      <a:gd name="T3" fmla="*/ 402 h 433"/>
                      <a:gd name="T4" fmla="*/ 58 w 263"/>
                      <a:gd name="T5" fmla="*/ 0 h 433"/>
                      <a:gd name="T6" fmla="*/ 263 w 263"/>
                      <a:gd name="T7" fmla="*/ 30 h 433"/>
                      <a:gd name="T8" fmla="*/ 203 w 263"/>
                      <a:gd name="T9" fmla="*/ 433 h 4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63" h="433">
                        <a:moveTo>
                          <a:pt x="203" y="433"/>
                        </a:moveTo>
                        <a:lnTo>
                          <a:pt x="0" y="402"/>
                        </a:lnTo>
                        <a:lnTo>
                          <a:pt x="58" y="0"/>
                        </a:lnTo>
                        <a:lnTo>
                          <a:pt x="263" y="30"/>
                        </a:lnTo>
                        <a:lnTo>
                          <a:pt x="203" y="433"/>
                        </a:lnTo>
                        <a:close/>
                      </a:path>
                    </a:pathLst>
                  </a:custGeom>
                  <a:solidFill>
                    <a:srgbClr val="4C7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85" name="Freeform 60"/>
                  <p:cNvSpPr/>
                  <p:nvPr>
                    <p:custDataLst>
                      <p:tags r:id="rId53"/>
                    </p:custDataLst>
                  </p:nvPr>
                </p:nvSpPr>
                <p:spPr bwMode="auto">
                  <a:xfrm>
                    <a:off x="876300" y="5313363"/>
                    <a:ext cx="257175" cy="663575"/>
                  </a:xfrm>
                  <a:custGeom>
                    <a:avLst/>
                    <a:gdLst>
                      <a:gd name="T0" fmla="*/ 102 w 162"/>
                      <a:gd name="T1" fmla="*/ 418 h 418"/>
                      <a:gd name="T2" fmla="*/ 0 w 162"/>
                      <a:gd name="T3" fmla="*/ 402 h 418"/>
                      <a:gd name="T4" fmla="*/ 58 w 162"/>
                      <a:gd name="T5" fmla="*/ 0 h 418"/>
                      <a:gd name="T6" fmla="*/ 162 w 162"/>
                      <a:gd name="T7" fmla="*/ 16 h 418"/>
                      <a:gd name="T8" fmla="*/ 102 w 162"/>
                      <a:gd name="T9" fmla="*/ 418 h 4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2" h="418">
                        <a:moveTo>
                          <a:pt x="102" y="418"/>
                        </a:moveTo>
                        <a:lnTo>
                          <a:pt x="0" y="402"/>
                        </a:lnTo>
                        <a:lnTo>
                          <a:pt x="58" y="0"/>
                        </a:lnTo>
                        <a:lnTo>
                          <a:pt x="162" y="16"/>
                        </a:lnTo>
                        <a:lnTo>
                          <a:pt x="102" y="418"/>
                        </a:lnTo>
                        <a:close/>
                      </a:path>
                    </a:pathLst>
                  </a:custGeom>
                  <a:solidFill>
                    <a:srgbClr val="2C63E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86" name="Freeform 61"/>
                  <p:cNvSpPr/>
                  <p:nvPr>
                    <p:custDataLst>
                      <p:tags r:id="rId54"/>
                    </p:custDataLst>
                  </p:nvPr>
                </p:nvSpPr>
                <p:spPr bwMode="auto">
                  <a:xfrm>
                    <a:off x="144462" y="3355975"/>
                    <a:ext cx="2230438" cy="2230437"/>
                  </a:xfrm>
                  <a:custGeom>
                    <a:avLst/>
                    <a:gdLst>
                      <a:gd name="T0" fmla="*/ 924 w 960"/>
                      <a:gd name="T1" fmla="*/ 546 h 960"/>
                      <a:gd name="T2" fmla="*/ 415 w 960"/>
                      <a:gd name="T3" fmla="*/ 924 h 960"/>
                      <a:gd name="T4" fmla="*/ 36 w 960"/>
                      <a:gd name="T5" fmla="*/ 414 h 960"/>
                      <a:gd name="T6" fmla="*/ 546 w 960"/>
                      <a:gd name="T7" fmla="*/ 36 h 960"/>
                      <a:gd name="T8" fmla="*/ 924 w 960"/>
                      <a:gd name="T9" fmla="*/ 546 h 9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60" h="960">
                        <a:moveTo>
                          <a:pt x="924" y="546"/>
                        </a:moveTo>
                        <a:cubicBezTo>
                          <a:pt x="888" y="791"/>
                          <a:pt x="660" y="960"/>
                          <a:pt x="415" y="924"/>
                        </a:cubicBezTo>
                        <a:cubicBezTo>
                          <a:pt x="169" y="888"/>
                          <a:pt x="0" y="660"/>
                          <a:pt x="36" y="414"/>
                        </a:cubicBezTo>
                        <a:cubicBezTo>
                          <a:pt x="72" y="169"/>
                          <a:pt x="300" y="0"/>
                          <a:pt x="546" y="36"/>
                        </a:cubicBezTo>
                        <a:cubicBezTo>
                          <a:pt x="791" y="72"/>
                          <a:pt x="960" y="300"/>
                          <a:pt x="924" y="546"/>
                        </a:cubicBezTo>
                        <a:close/>
                      </a:path>
                    </a:pathLst>
                  </a:custGeom>
                  <a:solidFill>
                    <a:srgbClr val="4C9A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87" name="Freeform 62"/>
                  <p:cNvSpPr/>
                  <p:nvPr>
                    <p:custDataLst>
                      <p:tags r:id="rId55"/>
                    </p:custDataLst>
                  </p:nvPr>
                </p:nvSpPr>
                <p:spPr bwMode="auto">
                  <a:xfrm>
                    <a:off x="365125" y="3573463"/>
                    <a:ext cx="1790700" cy="1792287"/>
                  </a:xfrm>
                  <a:custGeom>
                    <a:avLst/>
                    <a:gdLst>
                      <a:gd name="T0" fmla="*/ 741 w 771"/>
                      <a:gd name="T1" fmla="*/ 439 h 771"/>
                      <a:gd name="T2" fmla="*/ 332 w 771"/>
                      <a:gd name="T3" fmla="*/ 742 h 771"/>
                      <a:gd name="T4" fmla="*/ 29 w 771"/>
                      <a:gd name="T5" fmla="*/ 333 h 771"/>
                      <a:gd name="T6" fmla="*/ 438 w 771"/>
                      <a:gd name="T7" fmla="*/ 30 h 771"/>
                      <a:gd name="T8" fmla="*/ 741 w 771"/>
                      <a:gd name="T9" fmla="*/ 439 h 7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71" h="771">
                        <a:moveTo>
                          <a:pt x="741" y="439"/>
                        </a:moveTo>
                        <a:cubicBezTo>
                          <a:pt x="712" y="635"/>
                          <a:pt x="529" y="771"/>
                          <a:pt x="332" y="742"/>
                        </a:cubicBezTo>
                        <a:cubicBezTo>
                          <a:pt x="136" y="713"/>
                          <a:pt x="0" y="530"/>
                          <a:pt x="29" y="333"/>
                        </a:cubicBezTo>
                        <a:cubicBezTo>
                          <a:pt x="58" y="136"/>
                          <a:pt x="241" y="0"/>
                          <a:pt x="438" y="30"/>
                        </a:cubicBezTo>
                        <a:cubicBezTo>
                          <a:pt x="635" y="59"/>
                          <a:pt x="771" y="242"/>
                          <a:pt x="741" y="439"/>
                        </a:cubicBezTo>
                        <a:close/>
                      </a:path>
                    </a:pathLst>
                  </a:custGeom>
                  <a:solidFill>
                    <a:srgbClr val="2C63E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875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88" name="Freeform 63"/>
                  <p:cNvSpPr/>
                  <p:nvPr>
                    <p:custDataLst>
                      <p:tags r:id="rId56"/>
                    </p:custDataLst>
                  </p:nvPr>
                </p:nvSpPr>
                <p:spPr bwMode="auto">
                  <a:xfrm>
                    <a:off x="434975" y="3646488"/>
                    <a:ext cx="1649413" cy="1649412"/>
                  </a:xfrm>
                  <a:custGeom>
                    <a:avLst/>
                    <a:gdLst>
                      <a:gd name="T0" fmla="*/ 683 w 710"/>
                      <a:gd name="T1" fmla="*/ 403 h 710"/>
                      <a:gd name="T2" fmla="*/ 307 w 710"/>
                      <a:gd name="T3" fmla="*/ 683 h 710"/>
                      <a:gd name="T4" fmla="*/ 27 w 710"/>
                      <a:gd name="T5" fmla="*/ 306 h 710"/>
                      <a:gd name="T6" fmla="*/ 404 w 710"/>
                      <a:gd name="T7" fmla="*/ 27 h 710"/>
                      <a:gd name="T8" fmla="*/ 683 w 710"/>
                      <a:gd name="T9" fmla="*/ 403 h 7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10" h="710">
                        <a:moveTo>
                          <a:pt x="683" y="403"/>
                        </a:moveTo>
                        <a:cubicBezTo>
                          <a:pt x="656" y="585"/>
                          <a:pt x="488" y="710"/>
                          <a:pt x="307" y="683"/>
                        </a:cubicBezTo>
                        <a:cubicBezTo>
                          <a:pt x="125" y="656"/>
                          <a:pt x="0" y="488"/>
                          <a:pt x="27" y="306"/>
                        </a:cubicBezTo>
                        <a:cubicBezTo>
                          <a:pt x="54" y="125"/>
                          <a:pt x="222" y="0"/>
                          <a:pt x="404" y="27"/>
                        </a:cubicBezTo>
                        <a:cubicBezTo>
                          <a:pt x="585" y="54"/>
                          <a:pt x="710" y="222"/>
                          <a:pt x="683" y="403"/>
                        </a:cubicBezTo>
                        <a:close/>
                      </a:path>
                    </a:pathLst>
                  </a:custGeom>
                  <a:solidFill>
                    <a:srgbClr val="2ED4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825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89" name="Freeform 64"/>
                  <p:cNvSpPr/>
                  <p:nvPr>
                    <p:custDataLst>
                      <p:tags r:id="rId57"/>
                    </p:custDataLst>
                  </p:nvPr>
                </p:nvSpPr>
                <p:spPr bwMode="auto">
                  <a:xfrm>
                    <a:off x="546100" y="3757613"/>
                    <a:ext cx="1425575" cy="1427162"/>
                  </a:xfrm>
                  <a:custGeom>
                    <a:avLst/>
                    <a:gdLst>
                      <a:gd name="T0" fmla="*/ 591 w 614"/>
                      <a:gd name="T1" fmla="*/ 349 h 614"/>
                      <a:gd name="T2" fmla="*/ 265 w 614"/>
                      <a:gd name="T3" fmla="*/ 591 h 614"/>
                      <a:gd name="T4" fmla="*/ 23 w 614"/>
                      <a:gd name="T5" fmla="*/ 265 h 614"/>
                      <a:gd name="T6" fmla="*/ 349 w 614"/>
                      <a:gd name="T7" fmla="*/ 23 h 614"/>
                      <a:gd name="T8" fmla="*/ 591 w 614"/>
                      <a:gd name="T9" fmla="*/ 349 h 6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14" h="614">
                        <a:moveTo>
                          <a:pt x="591" y="349"/>
                        </a:moveTo>
                        <a:cubicBezTo>
                          <a:pt x="568" y="506"/>
                          <a:pt x="422" y="614"/>
                          <a:pt x="265" y="591"/>
                        </a:cubicBezTo>
                        <a:cubicBezTo>
                          <a:pt x="108" y="568"/>
                          <a:pt x="0" y="422"/>
                          <a:pt x="23" y="265"/>
                        </a:cubicBezTo>
                        <a:cubicBezTo>
                          <a:pt x="46" y="108"/>
                          <a:pt x="192" y="0"/>
                          <a:pt x="349" y="23"/>
                        </a:cubicBezTo>
                        <a:cubicBezTo>
                          <a:pt x="506" y="46"/>
                          <a:pt x="614" y="192"/>
                          <a:pt x="591" y="349"/>
                        </a:cubicBezTo>
                        <a:close/>
                      </a:path>
                    </a:pathLst>
                  </a:custGeom>
                  <a:solidFill>
                    <a:srgbClr val="8EF5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6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90" name="Freeform 65"/>
                  <p:cNvSpPr/>
                  <p:nvPr>
                    <p:custDataLst>
                      <p:tags r:id="rId58"/>
                    </p:custDataLst>
                  </p:nvPr>
                </p:nvSpPr>
                <p:spPr bwMode="auto">
                  <a:xfrm>
                    <a:off x="1373187" y="4062413"/>
                    <a:ext cx="365125" cy="365125"/>
                  </a:xfrm>
                  <a:custGeom>
                    <a:avLst/>
                    <a:gdLst>
                      <a:gd name="T0" fmla="*/ 151 w 157"/>
                      <a:gd name="T1" fmla="*/ 89 h 157"/>
                      <a:gd name="T2" fmla="*/ 67 w 157"/>
                      <a:gd name="T3" fmla="*/ 151 h 157"/>
                      <a:gd name="T4" fmla="*/ 5 w 157"/>
                      <a:gd name="T5" fmla="*/ 68 h 157"/>
                      <a:gd name="T6" fmla="*/ 89 w 157"/>
                      <a:gd name="T7" fmla="*/ 6 h 157"/>
                      <a:gd name="T8" fmla="*/ 151 w 157"/>
                      <a:gd name="T9" fmla="*/ 89 h 1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7" h="157">
                        <a:moveTo>
                          <a:pt x="151" y="89"/>
                        </a:moveTo>
                        <a:cubicBezTo>
                          <a:pt x="145" y="129"/>
                          <a:pt x="107" y="157"/>
                          <a:pt x="67" y="151"/>
                        </a:cubicBezTo>
                        <a:cubicBezTo>
                          <a:pt x="27" y="145"/>
                          <a:pt x="0" y="108"/>
                          <a:pt x="5" y="68"/>
                        </a:cubicBezTo>
                        <a:cubicBezTo>
                          <a:pt x="11" y="28"/>
                          <a:pt x="49" y="0"/>
                          <a:pt x="89" y="6"/>
                        </a:cubicBezTo>
                        <a:cubicBezTo>
                          <a:pt x="129" y="12"/>
                          <a:pt x="157" y="49"/>
                          <a:pt x="151" y="8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91" name="Freeform 66"/>
                  <p:cNvSpPr/>
                  <p:nvPr>
                    <p:custDataLst>
                      <p:tags r:id="rId59"/>
                    </p:custDataLst>
                  </p:nvPr>
                </p:nvSpPr>
                <p:spPr bwMode="auto">
                  <a:xfrm>
                    <a:off x="1568450" y="4478338"/>
                    <a:ext cx="169863" cy="169862"/>
                  </a:xfrm>
                  <a:custGeom>
                    <a:avLst/>
                    <a:gdLst>
                      <a:gd name="T0" fmla="*/ 70 w 73"/>
                      <a:gd name="T1" fmla="*/ 42 h 73"/>
                      <a:gd name="T2" fmla="*/ 32 w 73"/>
                      <a:gd name="T3" fmla="*/ 70 h 73"/>
                      <a:gd name="T4" fmla="*/ 3 w 73"/>
                      <a:gd name="T5" fmla="*/ 32 h 73"/>
                      <a:gd name="T6" fmla="*/ 42 w 73"/>
                      <a:gd name="T7" fmla="*/ 3 h 73"/>
                      <a:gd name="T8" fmla="*/ 70 w 73"/>
                      <a:gd name="T9" fmla="*/ 42 h 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3" h="73">
                        <a:moveTo>
                          <a:pt x="70" y="42"/>
                        </a:moveTo>
                        <a:cubicBezTo>
                          <a:pt x="67" y="60"/>
                          <a:pt x="50" y="73"/>
                          <a:pt x="32" y="70"/>
                        </a:cubicBezTo>
                        <a:cubicBezTo>
                          <a:pt x="13" y="67"/>
                          <a:pt x="0" y="50"/>
                          <a:pt x="3" y="32"/>
                        </a:cubicBezTo>
                        <a:cubicBezTo>
                          <a:pt x="6" y="13"/>
                          <a:pt x="23" y="0"/>
                          <a:pt x="42" y="3"/>
                        </a:cubicBezTo>
                        <a:cubicBezTo>
                          <a:pt x="60" y="6"/>
                          <a:pt x="73" y="23"/>
                          <a:pt x="70" y="4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92" name="Freeform 67"/>
                  <p:cNvSpPr/>
                  <p:nvPr>
                    <p:custDataLst>
                      <p:tags r:id="rId60"/>
                    </p:custDataLst>
                  </p:nvPr>
                </p:nvSpPr>
                <p:spPr bwMode="auto">
                  <a:xfrm>
                    <a:off x="471487" y="5815013"/>
                    <a:ext cx="925513" cy="1719262"/>
                  </a:xfrm>
                  <a:custGeom>
                    <a:avLst/>
                    <a:gdLst>
                      <a:gd name="T0" fmla="*/ 432 w 583"/>
                      <a:gd name="T1" fmla="*/ 1083 h 1083"/>
                      <a:gd name="T2" fmla="*/ 0 w 583"/>
                      <a:gd name="T3" fmla="*/ 1020 h 1083"/>
                      <a:gd name="T4" fmla="*/ 151 w 583"/>
                      <a:gd name="T5" fmla="*/ 0 h 1083"/>
                      <a:gd name="T6" fmla="*/ 583 w 583"/>
                      <a:gd name="T7" fmla="*/ 64 h 1083"/>
                      <a:gd name="T8" fmla="*/ 432 w 583"/>
                      <a:gd name="T9" fmla="*/ 1083 h 10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83" h="1083">
                        <a:moveTo>
                          <a:pt x="432" y="1083"/>
                        </a:moveTo>
                        <a:lnTo>
                          <a:pt x="0" y="1020"/>
                        </a:lnTo>
                        <a:lnTo>
                          <a:pt x="151" y="0"/>
                        </a:lnTo>
                        <a:lnTo>
                          <a:pt x="583" y="64"/>
                        </a:lnTo>
                        <a:lnTo>
                          <a:pt x="432" y="1083"/>
                        </a:lnTo>
                        <a:close/>
                      </a:path>
                    </a:pathLst>
                  </a:custGeom>
                  <a:solidFill>
                    <a:srgbClr val="4C4C7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8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93" name="Freeform 68"/>
                  <p:cNvSpPr/>
                  <p:nvPr>
                    <p:custDataLst>
                      <p:tags r:id="rId61"/>
                    </p:custDataLst>
                  </p:nvPr>
                </p:nvSpPr>
                <p:spPr bwMode="auto">
                  <a:xfrm>
                    <a:off x="471487" y="5815013"/>
                    <a:ext cx="595313" cy="1673225"/>
                  </a:xfrm>
                  <a:custGeom>
                    <a:avLst/>
                    <a:gdLst>
                      <a:gd name="T0" fmla="*/ 224 w 375"/>
                      <a:gd name="T1" fmla="*/ 1054 h 1054"/>
                      <a:gd name="T2" fmla="*/ 0 w 375"/>
                      <a:gd name="T3" fmla="*/ 1020 h 1054"/>
                      <a:gd name="T4" fmla="*/ 151 w 375"/>
                      <a:gd name="T5" fmla="*/ 0 h 1054"/>
                      <a:gd name="T6" fmla="*/ 375 w 375"/>
                      <a:gd name="T7" fmla="*/ 33 h 1054"/>
                      <a:gd name="T8" fmla="*/ 224 w 375"/>
                      <a:gd name="T9" fmla="*/ 1054 h 10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75" h="1054">
                        <a:moveTo>
                          <a:pt x="224" y="1054"/>
                        </a:moveTo>
                        <a:lnTo>
                          <a:pt x="0" y="1020"/>
                        </a:lnTo>
                        <a:lnTo>
                          <a:pt x="151" y="0"/>
                        </a:lnTo>
                        <a:lnTo>
                          <a:pt x="375" y="33"/>
                        </a:lnTo>
                        <a:lnTo>
                          <a:pt x="224" y="1054"/>
                        </a:lnTo>
                        <a:close/>
                      </a:path>
                    </a:pathLst>
                  </a:custGeom>
                  <a:solidFill>
                    <a:srgbClr val="3E447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8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94" name="Freeform 69"/>
                  <p:cNvSpPr/>
                  <p:nvPr>
                    <p:custDataLst>
                      <p:tags r:id="rId62"/>
                    </p:custDataLst>
                  </p:nvPr>
                </p:nvSpPr>
                <p:spPr bwMode="auto">
                  <a:xfrm>
                    <a:off x="671512" y="5815013"/>
                    <a:ext cx="725488" cy="373062"/>
                  </a:xfrm>
                  <a:custGeom>
                    <a:avLst/>
                    <a:gdLst>
                      <a:gd name="T0" fmla="*/ 432 w 457"/>
                      <a:gd name="T1" fmla="*/ 235 h 235"/>
                      <a:gd name="T2" fmla="*/ 0 w 457"/>
                      <a:gd name="T3" fmla="*/ 171 h 235"/>
                      <a:gd name="T4" fmla="*/ 25 w 457"/>
                      <a:gd name="T5" fmla="*/ 0 h 235"/>
                      <a:gd name="T6" fmla="*/ 457 w 457"/>
                      <a:gd name="T7" fmla="*/ 64 h 235"/>
                      <a:gd name="T8" fmla="*/ 432 w 457"/>
                      <a:gd name="T9" fmla="*/ 235 h 2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7" h="235">
                        <a:moveTo>
                          <a:pt x="432" y="235"/>
                        </a:moveTo>
                        <a:lnTo>
                          <a:pt x="0" y="171"/>
                        </a:lnTo>
                        <a:lnTo>
                          <a:pt x="25" y="0"/>
                        </a:lnTo>
                        <a:lnTo>
                          <a:pt x="457" y="64"/>
                        </a:lnTo>
                        <a:lnTo>
                          <a:pt x="432" y="235"/>
                        </a:lnTo>
                        <a:close/>
                      </a:path>
                    </a:pathLst>
                  </a:custGeom>
                  <a:solidFill>
                    <a:srgbClr val="F2C03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95" name="Freeform 70"/>
                  <p:cNvSpPr/>
                  <p:nvPr>
                    <p:custDataLst>
                      <p:tags r:id="rId63"/>
                    </p:custDataLst>
                  </p:nvPr>
                </p:nvSpPr>
                <p:spPr bwMode="auto">
                  <a:xfrm>
                    <a:off x="671512" y="5815013"/>
                    <a:ext cx="395288" cy="325437"/>
                  </a:xfrm>
                  <a:custGeom>
                    <a:avLst/>
                    <a:gdLst>
                      <a:gd name="T0" fmla="*/ 224 w 249"/>
                      <a:gd name="T1" fmla="*/ 205 h 205"/>
                      <a:gd name="T2" fmla="*/ 0 w 249"/>
                      <a:gd name="T3" fmla="*/ 171 h 205"/>
                      <a:gd name="T4" fmla="*/ 25 w 249"/>
                      <a:gd name="T5" fmla="*/ 0 h 205"/>
                      <a:gd name="T6" fmla="*/ 249 w 249"/>
                      <a:gd name="T7" fmla="*/ 33 h 205"/>
                      <a:gd name="T8" fmla="*/ 224 w 249"/>
                      <a:gd name="T9" fmla="*/ 205 h 2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49" h="205">
                        <a:moveTo>
                          <a:pt x="224" y="205"/>
                        </a:moveTo>
                        <a:lnTo>
                          <a:pt x="0" y="171"/>
                        </a:lnTo>
                        <a:lnTo>
                          <a:pt x="25" y="0"/>
                        </a:lnTo>
                        <a:lnTo>
                          <a:pt x="249" y="33"/>
                        </a:lnTo>
                        <a:lnTo>
                          <a:pt x="224" y="205"/>
                        </a:lnTo>
                        <a:close/>
                      </a:path>
                    </a:pathLst>
                  </a:custGeom>
                  <a:solidFill>
                    <a:srgbClr val="F27F3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96" name="Freeform 71"/>
                  <p:cNvSpPr/>
                  <p:nvPr>
                    <p:custDataLst>
                      <p:tags r:id="rId64"/>
                    </p:custDataLst>
                  </p:nvPr>
                </p:nvSpPr>
                <p:spPr bwMode="auto">
                  <a:xfrm>
                    <a:off x="455612" y="7348538"/>
                    <a:ext cx="715963" cy="290512"/>
                  </a:xfrm>
                  <a:custGeom>
                    <a:avLst/>
                    <a:gdLst>
                      <a:gd name="T0" fmla="*/ 433 w 451"/>
                      <a:gd name="T1" fmla="*/ 183 h 183"/>
                      <a:gd name="T2" fmla="*/ 0 w 451"/>
                      <a:gd name="T3" fmla="*/ 119 h 183"/>
                      <a:gd name="T4" fmla="*/ 18 w 451"/>
                      <a:gd name="T5" fmla="*/ 0 h 183"/>
                      <a:gd name="T6" fmla="*/ 451 w 451"/>
                      <a:gd name="T7" fmla="*/ 64 h 183"/>
                      <a:gd name="T8" fmla="*/ 433 w 451"/>
                      <a:gd name="T9" fmla="*/ 183 h 1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1" h="183">
                        <a:moveTo>
                          <a:pt x="433" y="183"/>
                        </a:moveTo>
                        <a:lnTo>
                          <a:pt x="0" y="119"/>
                        </a:lnTo>
                        <a:lnTo>
                          <a:pt x="18" y="0"/>
                        </a:lnTo>
                        <a:lnTo>
                          <a:pt x="451" y="64"/>
                        </a:lnTo>
                        <a:lnTo>
                          <a:pt x="433" y="183"/>
                        </a:lnTo>
                        <a:close/>
                      </a:path>
                    </a:pathLst>
                  </a:custGeom>
                  <a:solidFill>
                    <a:srgbClr val="F2C87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97" name="Freeform 72"/>
                  <p:cNvSpPr/>
                  <p:nvPr>
                    <p:custDataLst>
                      <p:tags r:id="rId65"/>
                    </p:custDataLst>
                  </p:nvPr>
                </p:nvSpPr>
                <p:spPr bwMode="auto">
                  <a:xfrm>
                    <a:off x="455612" y="7348538"/>
                    <a:ext cx="385763" cy="241300"/>
                  </a:xfrm>
                  <a:custGeom>
                    <a:avLst/>
                    <a:gdLst>
                      <a:gd name="T0" fmla="*/ 225 w 243"/>
                      <a:gd name="T1" fmla="*/ 152 h 152"/>
                      <a:gd name="T2" fmla="*/ 0 w 243"/>
                      <a:gd name="T3" fmla="*/ 119 h 152"/>
                      <a:gd name="T4" fmla="*/ 18 w 243"/>
                      <a:gd name="T5" fmla="*/ 0 h 152"/>
                      <a:gd name="T6" fmla="*/ 243 w 243"/>
                      <a:gd name="T7" fmla="*/ 34 h 152"/>
                      <a:gd name="T8" fmla="*/ 225 w 243"/>
                      <a:gd name="T9" fmla="*/ 152 h 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43" h="152">
                        <a:moveTo>
                          <a:pt x="225" y="152"/>
                        </a:moveTo>
                        <a:lnTo>
                          <a:pt x="0" y="119"/>
                        </a:lnTo>
                        <a:lnTo>
                          <a:pt x="18" y="0"/>
                        </a:lnTo>
                        <a:lnTo>
                          <a:pt x="243" y="34"/>
                        </a:lnTo>
                        <a:lnTo>
                          <a:pt x="225" y="152"/>
                        </a:lnTo>
                        <a:close/>
                      </a:path>
                    </a:pathLst>
                  </a:custGeom>
                  <a:solidFill>
                    <a:srgbClr val="F4946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</p:grpSp>
            <p:grpSp>
              <p:nvGrpSpPr>
                <p:cNvPr id="153" name="组合 152"/>
                <p:cNvGrpSpPr/>
                <p:nvPr/>
              </p:nvGrpSpPr>
              <p:grpSpPr>
                <a:xfrm>
                  <a:off x="4365" y="5008"/>
                  <a:ext cx="1345" cy="7490"/>
                  <a:chOff x="2771775" y="3179763"/>
                  <a:chExt cx="854075" cy="4756150"/>
                </a:xfrm>
              </p:grpSpPr>
              <p:sp>
                <p:nvSpPr>
                  <p:cNvPr id="173" name="Freeform 73"/>
                  <p:cNvSpPr/>
                  <p:nvPr>
                    <p:custDataLst>
                      <p:tags r:id="rId41"/>
                    </p:custDataLst>
                  </p:nvPr>
                </p:nvSpPr>
                <p:spPr bwMode="auto">
                  <a:xfrm>
                    <a:off x="2771775" y="3179763"/>
                    <a:ext cx="854075" cy="4756150"/>
                  </a:xfrm>
                  <a:custGeom>
                    <a:avLst/>
                    <a:gdLst>
                      <a:gd name="T0" fmla="*/ 153 w 368"/>
                      <a:gd name="T1" fmla="*/ 2047 h 2047"/>
                      <a:gd name="T2" fmla="*/ 97 w 368"/>
                      <a:gd name="T3" fmla="*/ 1994 h 2047"/>
                      <a:gd name="T4" fmla="*/ 93 w 368"/>
                      <a:gd name="T5" fmla="*/ 1907 h 2047"/>
                      <a:gd name="T6" fmla="*/ 93 w 368"/>
                      <a:gd name="T7" fmla="*/ 1906 h 2047"/>
                      <a:gd name="T8" fmla="*/ 79 w 368"/>
                      <a:gd name="T9" fmla="*/ 1653 h 2047"/>
                      <a:gd name="T10" fmla="*/ 79 w 368"/>
                      <a:gd name="T11" fmla="*/ 1653 h 2047"/>
                      <a:gd name="T12" fmla="*/ 0 w 368"/>
                      <a:gd name="T13" fmla="*/ 218 h 2047"/>
                      <a:gd name="T14" fmla="*/ 78 w 368"/>
                      <a:gd name="T15" fmla="*/ 32 h 2047"/>
                      <a:gd name="T16" fmla="*/ 127 w 368"/>
                      <a:gd name="T17" fmla="*/ 0 h 2047"/>
                      <a:gd name="T18" fmla="*/ 172 w 368"/>
                      <a:gd name="T19" fmla="*/ 27 h 2047"/>
                      <a:gd name="T20" fmla="*/ 270 w 368"/>
                      <a:gd name="T21" fmla="*/ 203 h 2047"/>
                      <a:gd name="T22" fmla="*/ 270 w 368"/>
                      <a:gd name="T23" fmla="*/ 218 h 2047"/>
                      <a:gd name="T24" fmla="*/ 348 w 368"/>
                      <a:gd name="T25" fmla="*/ 1637 h 2047"/>
                      <a:gd name="T26" fmla="*/ 348 w 368"/>
                      <a:gd name="T27" fmla="*/ 1637 h 2047"/>
                      <a:gd name="T28" fmla="*/ 365 w 368"/>
                      <a:gd name="T29" fmla="*/ 1951 h 2047"/>
                      <a:gd name="T30" fmla="*/ 365 w 368"/>
                      <a:gd name="T31" fmla="*/ 1951 h 2047"/>
                      <a:gd name="T32" fmla="*/ 366 w 368"/>
                      <a:gd name="T33" fmla="*/ 1980 h 2047"/>
                      <a:gd name="T34" fmla="*/ 313 w 368"/>
                      <a:gd name="T35" fmla="*/ 2038 h 2047"/>
                      <a:gd name="T36" fmla="*/ 153 w 368"/>
                      <a:gd name="T37" fmla="*/ 2047 h 20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368" h="2047">
                        <a:moveTo>
                          <a:pt x="153" y="2047"/>
                        </a:moveTo>
                        <a:cubicBezTo>
                          <a:pt x="123" y="2047"/>
                          <a:pt x="98" y="2023"/>
                          <a:pt x="97" y="1994"/>
                        </a:cubicBezTo>
                        <a:cubicBezTo>
                          <a:pt x="93" y="1907"/>
                          <a:pt x="93" y="1907"/>
                          <a:pt x="93" y="1907"/>
                        </a:cubicBezTo>
                        <a:cubicBezTo>
                          <a:pt x="93" y="1906"/>
                          <a:pt x="93" y="1906"/>
                          <a:pt x="93" y="1906"/>
                        </a:cubicBezTo>
                        <a:cubicBezTo>
                          <a:pt x="79" y="1653"/>
                          <a:pt x="79" y="1653"/>
                          <a:pt x="79" y="1653"/>
                        </a:cubicBezTo>
                        <a:cubicBezTo>
                          <a:pt x="79" y="1653"/>
                          <a:pt x="79" y="1653"/>
                          <a:pt x="79" y="1653"/>
                        </a:cubicBezTo>
                        <a:cubicBezTo>
                          <a:pt x="0" y="218"/>
                          <a:pt x="0" y="218"/>
                          <a:pt x="0" y="218"/>
                        </a:cubicBezTo>
                        <a:cubicBezTo>
                          <a:pt x="78" y="32"/>
                          <a:pt x="78" y="32"/>
                          <a:pt x="78" y="32"/>
                        </a:cubicBezTo>
                        <a:cubicBezTo>
                          <a:pt x="86" y="13"/>
                          <a:pt x="105" y="0"/>
                          <a:pt x="127" y="0"/>
                        </a:cubicBezTo>
                        <a:cubicBezTo>
                          <a:pt x="146" y="0"/>
                          <a:pt x="163" y="10"/>
                          <a:pt x="172" y="27"/>
                        </a:cubicBezTo>
                        <a:cubicBezTo>
                          <a:pt x="270" y="203"/>
                          <a:pt x="270" y="203"/>
                          <a:pt x="270" y="203"/>
                        </a:cubicBezTo>
                        <a:cubicBezTo>
                          <a:pt x="270" y="218"/>
                          <a:pt x="270" y="218"/>
                          <a:pt x="270" y="218"/>
                        </a:cubicBezTo>
                        <a:cubicBezTo>
                          <a:pt x="348" y="1637"/>
                          <a:pt x="348" y="1637"/>
                          <a:pt x="348" y="1637"/>
                        </a:cubicBezTo>
                        <a:cubicBezTo>
                          <a:pt x="348" y="1637"/>
                          <a:pt x="348" y="1637"/>
                          <a:pt x="348" y="1637"/>
                        </a:cubicBezTo>
                        <a:cubicBezTo>
                          <a:pt x="365" y="1951"/>
                          <a:pt x="365" y="1951"/>
                          <a:pt x="365" y="1951"/>
                        </a:cubicBezTo>
                        <a:cubicBezTo>
                          <a:pt x="365" y="1951"/>
                          <a:pt x="365" y="1951"/>
                          <a:pt x="365" y="1951"/>
                        </a:cubicBezTo>
                        <a:cubicBezTo>
                          <a:pt x="366" y="1980"/>
                          <a:pt x="366" y="1980"/>
                          <a:pt x="366" y="1980"/>
                        </a:cubicBezTo>
                        <a:cubicBezTo>
                          <a:pt x="368" y="2010"/>
                          <a:pt x="344" y="2037"/>
                          <a:pt x="313" y="2038"/>
                        </a:cubicBezTo>
                        <a:lnTo>
                          <a:pt x="153" y="204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74" name="Freeform 74"/>
                  <p:cNvSpPr/>
                  <p:nvPr>
                    <p:custDataLst>
                      <p:tags r:id="rId42"/>
                    </p:custDataLst>
                  </p:nvPr>
                </p:nvSpPr>
                <p:spPr bwMode="auto">
                  <a:xfrm>
                    <a:off x="2871787" y="3441700"/>
                    <a:ext cx="428625" cy="280987"/>
                  </a:xfrm>
                  <a:custGeom>
                    <a:avLst/>
                    <a:gdLst>
                      <a:gd name="T0" fmla="*/ 0 w 270"/>
                      <a:gd name="T1" fmla="*/ 164 h 177"/>
                      <a:gd name="T2" fmla="*/ 1 w 270"/>
                      <a:gd name="T3" fmla="*/ 177 h 177"/>
                      <a:gd name="T4" fmla="*/ 270 w 270"/>
                      <a:gd name="T5" fmla="*/ 163 h 177"/>
                      <a:gd name="T6" fmla="*/ 270 w 270"/>
                      <a:gd name="T7" fmla="*/ 149 h 177"/>
                      <a:gd name="T8" fmla="*/ 187 w 270"/>
                      <a:gd name="T9" fmla="*/ 0 h 177"/>
                      <a:gd name="T10" fmla="*/ 66 w 270"/>
                      <a:gd name="T11" fmla="*/ 6 h 177"/>
                      <a:gd name="T12" fmla="*/ 0 w 270"/>
                      <a:gd name="T13" fmla="*/ 164 h 1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70" h="177">
                        <a:moveTo>
                          <a:pt x="0" y="164"/>
                        </a:moveTo>
                        <a:lnTo>
                          <a:pt x="1" y="177"/>
                        </a:lnTo>
                        <a:lnTo>
                          <a:pt x="270" y="163"/>
                        </a:lnTo>
                        <a:lnTo>
                          <a:pt x="270" y="149"/>
                        </a:lnTo>
                        <a:lnTo>
                          <a:pt x="187" y="0"/>
                        </a:lnTo>
                        <a:lnTo>
                          <a:pt x="66" y="6"/>
                        </a:lnTo>
                        <a:lnTo>
                          <a:pt x="0" y="164"/>
                        </a:lnTo>
                        <a:close/>
                      </a:path>
                    </a:pathLst>
                  </a:custGeom>
                  <a:solidFill>
                    <a:srgbClr val="F5F8F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75" name="Freeform 75"/>
                  <p:cNvSpPr/>
                  <p:nvPr>
                    <p:custDataLst>
                      <p:tags r:id="rId43"/>
                    </p:custDataLst>
                  </p:nvPr>
                </p:nvSpPr>
                <p:spPr bwMode="auto">
                  <a:xfrm>
                    <a:off x="2976562" y="3271838"/>
                    <a:ext cx="192088" cy="179387"/>
                  </a:xfrm>
                  <a:custGeom>
                    <a:avLst/>
                    <a:gdLst>
                      <a:gd name="T0" fmla="*/ 29 w 83"/>
                      <a:gd name="T1" fmla="*/ 9 h 77"/>
                      <a:gd name="T2" fmla="*/ 0 w 83"/>
                      <a:gd name="T3" fmla="*/ 77 h 77"/>
                      <a:gd name="T4" fmla="*/ 83 w 83"/>
                      <a:gd name="T5" fmla="*/ 73 h 77"/>
                      <a:gd name="T6" fmla="*/ 47 w 83"/>
                      <a:gd name="T7" fmla="*/ 8 h 77"/>
                      <a:gd name="T8" fmla="*/ 29 w 83"/>
                      <a:gd name="T9" fmla="*/ 9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3" h="77">
                        <a:moveTo>
                          <a:pt x="29" y="9"/>
                        </a:moveTo>
                        <a:cubicBezTo>
                          <a:pt x="0" y="77"/>
                          <a:pt x="0" y="77"/>
                          <a:pt x="0" y="77"/>
                        </a:cubicBezTo>
                        <a:cubicBezTo>
                          <a:pt x="83" y="73"/>
                          <a:pt x="83" y="73"/>
                          <a:pt x="83" y="73"/>
                        </a:cubicBezTo>
                        <a:cubicBezTo>
                          <a:pt x="47" y="8"/>
                          <a:pt x="47" y="8"/>
                          <a:pt x="47" y="8"/>
                        </a:cubicBezTo>
                        <a:cubicBezTo>
                          <a:pt x="43" y="0"/>
                          <a:pt x="33" y="1"/>
                          <a:pt x="29" y="9"/>
                        </a:cubicBezTo>
                        <a:close/>
                      </a:path>
                    </a:pathLst>
                  </a:custGeom>
                  <a:solidFill>
                    <a:srgbClr val="363B4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76" name="Freeform 76"/>
                  <p:cNvSpPr/>
                  <p:nvPr>
                    <p:custDataLst>
                      <p:tags r:id="rId44"/>
                    </p:custDataLst>
                  </p:nvPr>
                </p:nvSpPr>
                <p:spPr bwMode="auto">
                  <a:xfrm>
                    <a:off x="3092450" y="3441700"/>
                    <a:ext cx="207963" cy="260350"/>
                  </a:xfrm>
                  <a:custGeom>
                    <a:avLst/>
                    <a:gdLst>
                      <a:gd name="T0" fmla="*/ 102 w 131"/>
                      <a:gd name="T1" fmla="*/ 164 h 164"/>
                      <a:gd name="T2" fmla="*/ 131 w 131"/>
                      <a:gd name="T3" fmla="*/ 163 h 164"/>
                      <a:gd name="T4" fmla="*/ 131 w 131"/>
                      <a:gd name="T5" fmla="*/ 149 h 164"/>
                      <a:gd name="T6" fmla="*/ 48 w 131"/>
                      <a:gd name="T7" fmla="*/ 0 h 164"/>
                      <a:gd name="T8" fmla="*/ 0 w 131"/>
                      <a:gd name="T9" fmla="*/ 3 h 164"/>
                      <a:gd name="T10" fmla="*/ 51 w 131"/>
                      <a:gd name="T11" fmla="*/ 160 h 164"/>
                      <a:gd name="T12" fmla="*/ 102 w 131"/>
                      <a:gd name="T13" fmla="*/ 164 h 1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31" h="164">
                        <a:moveTo>
                          <a:pt x="102" y="164"/>
                        </a:moveTo>
                        <a:lnTo>
                          <a:pt x="131" y="163"/>
                        </a:lnTo>
                        <a:lnTo>
                          <a:pt x="131" y="149"/>
                        </a:lnTo>
                        <a:lnTo>
                          <a:pt x="48" y="0"/>
                        </a:lnTo>
                        <a:lnTo>
                          <a:pt x="0" y="3"/>
                        </a:lnTo>
                        <a:lnTo>
                          <a:pt x="51" y="160"/>
                        </a:lnTo>
                        <a:lnTo>
                          <a:pt x="102" y="164"/>
                        </a:lnTo>
                        <a:close/>
                      </a:path>
                    </a:pathLst>
                  </a:custGeom>
                  <a:solidFill>
                    <a:srgbClr val="DBCCB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77" name="Freeform 77"/>
                  <p:cNvSpPr/>
                  <p:nvPr>
                    <p:custDataLst>
                      <p:tags r:id="rId45"/>
                    </p:custDataLst>
                  </p:nvPr>
                </p:nvSpPr>
                <p:spPr bwMode="auto">
                  <a:xfrm>
                    <a:off x="2941637" y="3687763"/>
                    <a:ext cx="544513" cy="3441700"/>
                  </a:xfrm>
                  <a:custGeom>
                    <a:avLst/>
                    <a:gdLst>
                      <a:gd name="T0" fmla="*/ 343 w 343"/>
                      <a:gd name="T1" fmla="*/ 2155 h 2168"/>
                      <a:gd name="T2" fmla="*/ 226 w 343"/>
                      <a:gd name="T3" fmla="*/ 0 h 2168"/>
                      <a:gd name="T4" fmla="*/ 0 w 343"/>
                      <a:gd name="T5" fmla="*/ 13 h 2168"/>
                      <a:gd name="T6" fmla="*/ 117 w 343"/>
                      <a:gd name="T7" fmla="*/ 2168 h 2168"/>
                      <a:gd name="T8" fmla="*/ 343 w 343"/>
                      <a:gd name="T9" fmla="*/ 2155 h 21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43" h="2168">
                        <a:moveTo>
                          <a:pt x="343" y="2155"/>
                        </a:moveTo>
                        <a:lnTo>
                          <a:pt x="226" y="0"/>
                        </a:lnTo>
                        <a:lnTo>
                          <a:pt x="0" y="13"/>
                        </a:lnTo>
                        <a:lnTo>
                          <a:pt x="117" y="2168"/>
                        </a:lnTo>
                        <a:lnTo>
                          <a:pt x="343" y="2155"/>
                        </a:lnTo>
                        <a:close/>
                      </a:path>
                    </a:pathLst>
                  </a:custGeom>
                  <a:solidFill>
                    <a:srgbClr val="F2C87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78" name="Freeform 78"/>
                  <p:cNvSpPr/>
                  <p:nvPr>
                    <p:custDataLst>
                      <p:tags r:id="rId46"/>
                    </p:custDataLst>
                  </p:nvPr>
                </p:nvSpPr>
                <p:spPr bwMode="auto">
                  <a:xfrm>
                    <a:off x="2873375" y="3706813"/>
                    <a:ext cx="279400" cy="3425825"/>
                  </a:xfrm>
                  <a:custGeom>
                    <a:avLst/>
                    <a:gdLst>
                      <a:gd name="T0" fmla="*/ 176 w 176"/>
                      <a:gd name="T1" fmla="*/ 2155 h 2158"/>
                      <a:gd name="T2" fmla="*/ 59 w 176"/>
                      <a:gd name="T3" fmla="*/ 0 h 2158"/>
                      <a:gd name="T4" fmla="*/ 0 w 176"/>
                      <a:gd name="T5" fmla="*/ 3 h 2158"/>
                      <a:gd name="T6" fmla="*/ 117 w 176"/>
                      <a:gd name="T7" fmla="*/ 2158 h 2158"/>
                      <a:gd name="T8" fmla="*/ 176 w 176"/>
                      <a:gd name="T9" fmla="*/ 2155 h 21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6" h="2158">
                        <a:moveTo>
                          <a:pt x="176" y="2155"/>
                        </a:moveTo>
                        <a:lnTo>
                          <a:pt x="59" y="0"/>
                        </a:lnTo>
                        <a:lnTo>
                          <a:pt x="0" y="3"/>
                        </a:lnTo>
                        <a:lnTo>
                          <a:pt x="117" y="2158"/>
                        </a:lnTo>
                        <a:lnTo>
                          <a:pt x="176" y="2155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79" name="Freeform 79"/>
                  <p:cNvSpPr/>
                  <p:nvPr>
                    <p:custDataLst>
                      <p:tags r:id="rId47"/>
                    </p:custDataLst>
                  </p:nvPr>
                </p:nvSpPr>
                <p:spPr bwMode="auto">
                  <a:xfrm>
                    <a:off x="3173412" y="3687763"/>
                    <a:ext cx="312738" cy="3429000"/>
                  </a:xfrm>
                  <a:custGeom>
                    <a:avLst/>
                    <a:gdLst>
                      <a:gd name="T0" fmla="*/ 197 w 197"/>
                      <a:gd name="T1" fmla="*/ 2155 h 2160"/>
                      <a:gd name="T2" fmla="*/ 80 w 197"/>
                      <a:gd name="T3" fmla="*/ 0 h 2160"/>
                      <a:gd name="T4" fmla="*/ 0 w 197"/>
                      <a:gd name="T5" fmla="*/ 5 h 2160"/>
                      <a:gd name="T6" fmla="*/ 117 w 197"/>
                      <a:gd name="T7" fmla="*/ 2160 h 2160"/>
                      <a:gd name="T8" fmla="*/ 197 w 197"/>
                      <a:gd name="T9" fmla="*/ 2155 h 21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7" h="2160">
                        <a:moveTo>
                          <a:pt x="197" y="2155"/>
                        </a:moveTo>
                        <a:lnTo>
                          <a:pt x="80" y="0"/>
                        </a:lnTo>
                        <a:lnTo>
                          <a:pt x="0" y="5"/>
                        </a:lnTo>
                        <a:lnTo>
                          <a:pt x="117" y="2160"/>
                        </a:lnTo>
                        <a:lnTo>
                          <a:pt x="197" y="2155"/>
                        </a:lnTo>
                        <a:close/>
                      </a:path>
                    </a:pathLst>
                  </a:custGeom>
                  <a:solidFill>
                    <a:srgbClr val="F4946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80" name="Freeform 80"/>
                  <p:cNvSpPr/>
                  <p:nvPr>
                    <p:custDataLst>
                      <p:tags r:id="rId48"/>
                    </p:custDataLst>
                  </p:nvPr>
                </p:nvSpPr>
                <p:spPr bwMode="auto">
                  <a:xfrm>
                    <a:off x="3084512" y="7567613"/>
                    <a:ext cx="439738" cy="271462"/>
                  </a:xfrm>
                  <a:custGeom>
                    <a:avLst/>
                    <a:gdLst>
                      <a:gd name="T0" fmla="*/ 185 w 189"/>
                      <a:gd name="T1" fmla="*/ 13 h 117"/>
                      <a:gd name="T2" fmla="*/ 189 w 189"/>
                      <a:gd name="T3" fmla="*/ 94 h 117"/>
                      <a:gd name="T4" fmla="*/ 176 w 189"/>
                      <a:gd name="T5" fmla="*/ 108 h 117"/>
                      <a:gd name="T6" fmla="*/ 18 w 189"/>
                      <a:gd name="T7" fmla="*/ 116 h 117"/>
                      <a:gd name="T8" fmla="*/ 4 w 189"/>
                      <a:gd name="T9" fmla="*/ 104 h 117"/>
                      <a:gd name="T10" fmla="*/ 0 w 189"/>
                      <a:gd name="T11" fmla="*/ 23 h 117"/>
                      <a:gd name="T12" fmla="*/ 13 w 189"/>
                      <a:gd name="T13" fmla="*/ 9 h 117"/>
                      <a:gd name="T14" fmla="*/ 171 w 189"/>
                      <a:gd name="T15" fmla="*/ 1 h 117"/>
                      <a:gd name="T16" fmla="*/ 185 w 189"/>
                      <a:gd name="T17" fmla="*/ 13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89" h="117">
                        <a:moveTo>
                          <a:pt x="185" y="13"/>
                        </a:moveTo>
                        <a:cubicBezTo>
                          <a:pt x="189" y="94"/>
                          <a:pt x="189" y="94"/>
                          <a:pt x="189" y="94"/>
                        </a:cubicBezTo>
                        <a:cubicBezTo>
                          <a:pt x="189" y="101"/>
                          <a:pt x="184" y="107"/>
                          <a:pt x="176" y="108"/>
                        </a:cubicBezTo>
                        <a:cubicBezTo>
                          <a:pt x="18" y="116"/>
                          <a:pt x="18" y="116"/>
                          <a:pt x="18" y="116"/>
                        </a:cubicBezTo>
                        <a:cubicBezTo>
                          <a:pt x="11" y="117"/>
                          <a:pt x="5" y="111"/>
                          <a:pt x="4" y="104"/>
                        </a:cubicBezTo>
                        <a:cubicBezTo>
                          <a:pt x="0" y="23"/>
                          <a:pt x="0" y="23"/>
                          <a:pt x="0" y="23"/>
                        </a:cubicBezTo>
                        <a:cubicBezTo>
                          <a:pt x="0" y="16"/>
                          <a:pt x="6" y="9"/>
                          <a:pt x="13" y="9"/>
                        </a:cubicBezTo>
                        <a:cubicBezTo>
                          <a:pt x="171" y="1"/>
                          <a:pt x="171" y="1"/>
                          <a:pt x="171" y="1"/>
                        </a:cubicBezTo>
                        <a:cubicBezTo>
                          <a:pt x="178" y="0"/>
                          <a:pt x="184" y="6"/>
                          <a:pt x="185" y="13"/>
                        </a:cubicBezTo>
                        <a:close/>
                      </a:path>
                    </a:pathLst>
                  </a:custGeom>
                  <a:solidFill>
                    <a:srgbClr val="E161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81" name="Freeform 81"/>
                  <p:cNvSpPr/>
                  <p:nvPr>
                    <p:custDataLst>
                      <p:tags r:id="rId49"/>
                    </p:custDataLst>
                  </p:nvPr>
                </p:nvSpPr>
                <p:spPr bwMode="auto">
                  <a:xfrm>
                    <a:off x="3057525" y="7094538"/>
                    <a:ext cx="457200" cy="554037"/>
                  </a:xfrm>
                  <a:custGeom>
                    <a:avLst/>
                    <a:gdLst>
                      <a:gd name="T0" fmla="*/ 288 w 288"/>
                      <a:gd name="T1" fmla="*/ 334 h 349"/>
                      <a:gd name="T2" fmla="*/ 270 w 288"/>
                      <a:gd name="T3" fmla="*/ 0 h 349"/>
                      <a:gd name="T4" fmla="*/ 0 w 288"/>
                      <a:gd name="T5" fmla="*/ 14 h 349"/>
                      <a:gd name="T6" fmla="*/ 19 w 288"/>
                      <a:gd name="T7" fmla="*/ 349 h 349"/>
                      <a:gd name="T8" fmla="*/ 288 w 288"/>
                      <a:gd name="T9" fmla="*/ 334 h 3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88" h="349">
                        <a:moveTo>
                          <a:pt x="288" y="334"/>
                        </a:moveTo>
                        <a:lnTo>
                          <a:pt x="270" y="0"/>
                        </a:lnTo>
                        <a:lnTo>
                          <a:pt x="0" y="14"/>
                        </a:lnTo>
                        <a:lnTo>
                          <a:pt x="19" y="349"/>
                        </a:lnTo>
                        <a:lnTo>
                          <a:pt x="288" y="334"/>
                        </a:lnTo>
                        <a:close/>
                      </a:path>
                    </a:pathLst>
                  </a:custGeom>
                  <a:solidFill>
                    <a:srgbClr val="F5F8F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82" name="Freeform 82"/>
                  <p:cNvSpPr/>
                  <p:nvPr>
                    <p:custDataLst>
                      <p:tags r:id="rId50"/>
                    </p:custDataLst>
                  </p:nvPr>
                </p:nvSpPr>
                <p:spPr bwMode="auto">
                  <a:xfrm>
                    <a:off x="3349625" y="7092950"/>
                    <a:ext cx="165100" cy="539750"/>
                  </a:xfrm>
                  <a:custGeom>
                    <a:avLst/>
                    <a:gdLst>
                      <a:gd name="T0" fmla="*/ 104 w 104"/>
                      <a:gd name="T1" fmla="*/ 335 h 340"/>
                      <a:gd name="T2" fmla="*/ 86 w 104"/>
                      <a:gd name="T3" fmla="*/ 0 h 340"/>
                      <a:gd name="T4" fmla="*/ 0 w 104"/>
                      <a:gd name="T5" fmla="*/ 6 h 340"/>
                      <a:gd name="T6" fmla="*/ 19 w 104"/>
                      <a:gd name="T7" fmla="*/ 340 h 340"/>
                      <a:gd name="T8" fmla="*/ 104 w 104"/>
                      <a:gd name="T9" fmla="*/ 335 h 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4" h="340">
                        <a:moveTo>
                          <a:pt x="104" y="335"/>
                        </a:moveTo>
                        <a:lnTo>
                          <a:pt x="86" y="0"/>
                        </a:lnTo>
                        <a:lnTo>
                          <a:pt x="0" y="6"/>
                        </a:lnTo>
                        <a:lnTo>
                          <a:pt x="19" y="340"/>
                        </a:lnTo>
                        <a:lnTo>
                          <a:pt x="104" y="335"/>
                        </a:lnTo>
                        <a:close/>
                      </a:path>
                    </a:pathLst>
                  </a:custGeom>
                  <a:solidFill>
                    <a:srgbClr val="DBCCB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</p:grpSp>
            <p:grpSp>
              <p:nvGrpSpPr>
                <p:cNvPr id="154" name="组合 153"/>
                <p:cNvGrpSpPr/>
                <p:nvPr/>
              </p:nvGrpSpPr>
              <p:grpSpPr>
                <a:xfrm>
                  <a:off x="5190" y="2968"/>
                  <a:ext cx="1585" cy="1625"/>
                  <a:chOff x="3295650" y="1884363"/>
                  <a:chExt cx="1006475" cy="1031875"/>
                </a:xfrm>
              </p:grpSpPr>
              <p:sp>
                <p:nvSpPr>
                  <p:cNvPr id="169" name="Freeform 83"/>
                  <p:cNvSpPr/>
                  <p:nvPr>
                    <p:custDataLst>
                      <p:tags r:id="rId37"/>
                    </p:custDataLst>
                  </p:nvPr>
                </p:nvSpPr>
                <p:spPr bwMode="auto">
                  <a:xfrm>
                    <a:off x="3295650" y="1884363"/>
                    <a:ext cx="1006475" cy="1031875"/>
                  </a:xfrm>
                  <a:custGeom>
                    <a:avLst/>
                    <a:gdLst>
                      <a:gd name="T0" fmla="*/ 259 w 433"/>
                      <a:gd name="T1" fmla="*/ 442 h 444"/>
                      <a:gd name="T2" fmla="*/ 243 w 433"/>
                      <a:gd name="T3" fmla="*/ 433 h 444"/>
                      <a:gd name="T4" fmla="*/ 165 w 433"/>
                      <a:gd name="T5" fmla="*/ 368 h 444"/>
                      <a:gd name="T6" fmla="*/ 65 w 433"/>
                      <a:gd name="T7" fmla="*/ 387 h 444"/>
                      <a:gd name="T8" fmla="*/ 25 w 433"/>
                      <a:gd name="T9" fmla="*/ 372 h 444"/>
                      <a:gd name="T10" fmla="*/ 18 w 433"/>
                      <a:gd name="T11" fmla="*/ 329 h 444"/>
                      <a:gd name="T12" fmla="*/ 56 w 433"/>
                      <a:gd name="T13" fmla="*/ 235 h 444"/>
                      <a:gd name="T14" fmla="*/ 8 w 433"/>
                      <a:gd name="T15" fmla="*/ 146 h 444"/>
                      <a:gd name="T16" fmla="*/ 9 w 433"/>
                      <a:gd name="T17" fmla="*/ 102 h 444"/>
                      <a:gd name="T18" fmla="*/ 48 w 433"/>
                      <a:gd name="T19" fmla="*/ 83 h 444"/>
                      <a:gd name="T20" fmla="*/ 149 w 433"/>
                      <a:gd name="T21" fmla="*/ 90 h 444"/>
                      <a:gd name="T22" fmla="*/ 219 w 433"/>
                      <a:gd name="T23" fmla="*/ 16 h 444"/>
                      <a:gd name="T24" fmla="*/ 261 w 433"/>
                      <a:gd name="T25" fmla="*/ 4 h 444"/>
                      <a:gd name="T26" fmla="*/ 291 w 433"/>
                      <a:gd name="T27" fmla="*/ 35 h 444"/>
                      <a:gd name="T28" fmla="*/ 316 w 433"/>
                      <a:gd name="T29" fmla="*/ 134 h 444"/>
                      <a:gd name="T30" fmla="*/ 408 w 433"/>
                      <a:gd name="T31" fmla="*/ 177 h 444"/>
                      <a:gd name="T32" fmla="*/ 432 w 433"/>
                      <a:gd name="T33" fmla="*/ 213 h 444"/>
                      <a:gd name="T34" fmla="*/ 412 w 433"/>
                      <a:gd name="T35" fmla="*/ 252 h 444"/>
                      <a:gd name="T36" fmla="*/ 326 w 433"/>
                      <a:gd name="T37" fmla="*/ 306 h 444"/>
                      <a:gd name="T38" fmla="*/ 313 w 433"/>
                      <a:gd name="T39" fmla="*/ 406 h 444"/>
                      <a:gd name="T40" fmla="*/ 286 w 433"/>
                      <a:gd name="T41" fmla="*/ 441 h 444"/>
                      <a:gd name="T42" fmla="*/ 259 w 433"/>
                      <a:gd name="T43" fmla="*/ 442 h 4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433" h="444">
                        <a:moveTo>
                          <a:pt x="259" y="442"/>
                        </a:moveTo>
                        <a:cubicBezTo>
                          <a:pt x="253" y="440"/>
                          <a:pt x="248" y="438"/>
                          <a:pt x="243" y="433"/>
                        </a:cubicBezTo>
                        <a:cubicBezTo>
                          <a:pt x="165" y="368"/>
                          <a:pt x="165" y="368"/>
                          <a:pt x="165" y="368"/>
                        </a:cubicBezTo>
                        <a:cubicBezTo>
                          <a:pt x="65" y="387"/>
                          <a:pt x="65" y="387"/>
                          <a:pt x="65" y="387"/>
                        </a:cubicBezTo>
                        <a:cubicBezTo>
                          <a:pt x="50" y="390"/>
                          <a:pt x="34" y="384"/>
                          <a:pt x="25" y="372"/>
                        </a:cubicBezTo>
                        <a:cubicBezTo>
                          <a:pt x="15" y="360"/>
                          <a:pt x="12" y="343"/>
                          <a:pt x="18" y="329"/>
                        </a:cubicBezTo>
                        <a:cubicBezTo>
                          <a:pt x="56" y="235"/>
                          <a:pt x="56" y="235"/>
                          <a:pt x="56" y="235"/>
                        </a:cubicBezTo>
                        <a:cubicBezTo>
                          <a:pt x="8" y="146"/>
                          <a:pt x="8" y="146"/>
                          <a:pt x="8" y="146"/>
                        </a:cubicBezTo>
                        <a:cubicBezTo>
                          <a:pt x="0" y="132"/>
                          <a:pt x="1" y="115"/>
                          <a:pt x="9" y="102"/>
                        </a:cubicBezTo>
                        <a:cubicBezTo>
                          <a:pt x="18" y="89"/>
                          <a:pt x="33" y="82"/>
                          <a:pt x="48" y="83"/>
                        </a:cubicBezTo>
                        <a:cubicBezTo>
                          <a:pt x="149" y="90"/>
                          <a:pt x="149" y="90"/>
                          <a:pt x="149" y="90"/>
                        </a:cubicBezTo>
                        <a:cubicBezTo>
                          <a:pt x="219" y="16"/>
                          <a:pt x="219" y="16"/>
                          <a:pt x="219" y="16"/>
                        </a:cubicBezTo>
                        <a:cubicBezTo>
                          <a:pt x="230" y="5"/>
                          <a:pt x="246" y="0"/>
                          <a:pt x="261" y="4"/>
                        </a:cubicBezTo>
                        <a:cubicBezTo>
                          <a:pt x="276" y="8"/>
                          <a:pt x="288" y="20"/>
                          <a:pt x="291" y="35"/>
                        </a:cubicBezTo>
                        <a:cubicBezTo>
                          <a:pt x="316" y="134"/>
                          <a:pt x="316" y="134"/>
                          <a:pt x="316" y="134"/>
                        </a:cubicBezTo>
                        <a:cubicBezTo>
                          <a:pt x="408" y="177"/>
                          <a:pt x="408" y="177"/>
                          <a:pt x="408" y="177"/>
                        </a:cubicBezTo>
                        <a:cubicBezTo>
                          <a:pt x="422" y="184"/>
                          <a:pt x="431" y="198"/>
                          <a:pt x="432" y="213"/>
                        </a:cubicBezTo>
                        <a:cubicBezTo>
                          <a:pt x="433" y="229"/>
                          <a:pt x="425" y="244"/>
                          <a:pt x="412" y="252"/>
                        </a:cubicBezTo>
                        <a:cubicBezTo>
                          <a:pt x="326" y="306"/>
                          <a:pt x="326" y="306"/>
                          <a:pt x="326" y="306"/>
                        </a:cubicBezTo>
                        <a:cubicBezTo>
                          <a:pt x="313" y="406"/>
                          <a:pt x="313" y="406"/>
                          <a:pt x="313" y="406"/>
                        </a:cubicBezTo>
                        <a:cubicBezTo>
                          <a:pt x="311" y="422"/>
                          <a:pt x="300" y="435"/>
                          <a:pt x="286" y="441"/>
                        </a:cubicBezTo>
                        <a:cubicBezTo>
                          <a:pt x="277" y="444"/>
                          <a:pt x="268" y="444"/>
                          <a:pt x="259" y="442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40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70" name="Freeform 84"/>
                  <p:cNvSpPr/>
                  <p:nvPr>
                    <p:custDataLst>
                      <p:tags r:id="rId38"/>
                    </p:custDataLst>
                  </p:nvPr>
                </p:nvSpPr>
                <p:spPr bwMode="auto">
                  <a:xfrm>
                    <a:off x="3400425" y="1989138"/>
                    <a:ext cx="800100" cy="827087"/>
                  </a:xfrm>
                  <a:custGeom>
                    <a:avLst/>
                    <a:gdLst>
                      <a:gd name="T0" fmla="*/ 300 w 504"/>
                      <a:gd name="T1" fmla="*/ 0 h 521"/>
                      <a:gd name="T2" fmla="*/ 343 w 504"/>
                      <a:gd name="T3" fmla="*/ 174 h 521"/>
                      <a:gd name="T4" fmla="*/ 504 w 504"/>
                      <a:gd name="T5" fmla="*/ 250 h 521"/>
                      <a:gd name="T6" fmla="*/ 353 w 504"/>
                      <a:gd name="T7" fmla="*/ 344 h 521"/>
                      <a:gd name="T8" fmla="*/ 329 w 504"/>
                      <a:gd name="T9" fmla="*/ 521 h 521"/>
                      <a:gd name="T10" fmla="*/ 193 w 504"/>
                      <a:gd name="T11" fmla="*/ 406 h 521"/>
                      <a:gd name="T12" fmla="*/ 18 w 504"/>
                      <a:gd name="T13" fmla="*/ 439 h 521"/>
                      <a:gd name="T14" fmla="*/ 85 w 504"/>
                      <a:gd name="T15" fmla="*/ 274 h 521"/>
                      <a:gd name="T16" fmla="*/ 0 w 504"/>
                      <a:gd name="T17" fmla="*/ 117 h 521"/>
                      <a:gd name="T18" fmla="*/ 177 w 504"/>
                      <a:gd name="T19" fmla="*/ 130 h 521"/>
                      <a:gd name="T20" fmla="*/ 300 w 504"/>
                      <a:gd name="T21" fmla="*/ 0 h 5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504" h="521">
                        <a:moveTo>
                          <a:pt x="300" y="0"/>
                        </a:moveTo>
                        <a:lnTo>
                          <a:pt x="343" y="174"/>
                        </a:lnTo>
                        <a:lnTo>
                          <a:pt x="504" y="250"/>
                        </a:lnTo>
                        <a:lnTo>
                          <a:pt x="353" y="344"/>
                        </a:lnTo>
                        <a:lnTo>
                          <a:pt x="329" y="521"/>
                        </a:lnTo>
                        <a:lnTo>
                          <a:pt x="193" y="406"/>
                        </a:lnTo>
                        <a:lnTo>
                          <a:pt x="18" y="439"/>
                        </a:lnTo>
                        <a:lnTo>
                          <a:pt x="85" y="274"/>
                        </a:lnTo>
                        <a:lnTo>
                          <a:pt x="0" y="117"/>
                        </a:lnTo>
                        <a:lnTo>
                          <a:pt x="177" y="130"/>
                        </a:lnTo>
                        <a:lnTo>
                          <a:pt x="300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71" name="Freeform 85"/>
                  <p:cNvSpPr/>
                  <p:nvPr>
                    <p:custDataLst>
                      <p:tags r:id="rId39"/>
                    </p:custDataLst>
                  </p:nvPr>
                </p:nvSpPr>
                <p:spPr bwMode="auto">
                  <a:xfrm>
                    <a:off x="3765550" y="2263775"/>
                    <a:ext cx="179388" cy="179387"/>
                  </a:xfrm>
                  <a:custGeom>
                    <a:avLst/>
                    <a:gdLst>
                      <a:gd name="T0" fmla="*/ 72 w 77"/>
                      <a:gd name="T1" fmla="*/ 47 h 77"/>
                      <a:gd name="T2" fmla="*/ 29 w 77"/>
                      <a:gd name="T3" fmla="*/ 72 h 77"/>
                      <a:gd name="T4" fmla="*/ 4 w 77"/>
                      <a:gd name="T5" fmla="*/ 30 h 77"/>
                      <a:gd name="T6" fmla="*/ 47 w 77"/>
                      <a:gd name="T7" fmla="*/ 5 h 77"/>
                      <a:gd name="T8" fmla="*/ 72 w 77"/>
                      <a:gd name="T9" fmla="*/ 47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7" h="77">
                        <a:moveTo>
                          <a:pt x="72" y="47"/>
                        </a:moveTo>
                        <a:cubicBezTo>
                          <a:pt x="67" y="66"/>
                          <a:pt x="48" y="77"/>
                          <a:pt x="29" y="72"/>
                        </a:cubicBezTo>
                        <a:cubicBezTo>
                          <a:pt x="11" y="67"/>
                          <a:pt x="0" y="48"/>
                          <a:pt x="4" y="30"/>
                        </a:cubicBezTo>
                        <a:cubicBezTo>
                          <a:pt x="9" y="11"/>
                          <a:pt x="28" y="0"/>
                          <a:pt x="47" y="5"/>
                        </a:cubicBezTo>
                        <a:cubicBezTo>
                          <a:pt x="66" y="10"/>
                          <a:pt x="77" y="29"/>
                          <a:pt x="72" y="47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72" name="Freeform 86"/>
                  <p:cNvSpPr/>
                  <p:nvPr>
                    <p:custDataLst>
                      <p:tags r:id="rId40"/>
                    </p:custDataLst>
                  </p:nvPr>
                </p:nvSpPr>
                <p:spPr bwMode="auto">
                  <a:xfrm>
                    <a:off x="3830637" y="2476500"/>
                    <a:ext cx="69850" cy="69850"/>
                  </a:xfrm>
                  <a:custGeom>
                    <a:avLst/>
                    <a:gdLst>
                      <a:gd name="T0" fmla="*/ 28 w 30"/>
                      <a:gd name="T1" fmla="*/ 19 h 30"/>
                      <a:gd name="T2" fmla="*/ 12 w 30"/>
                      <a:gd name="T3" fmla="*/ 28 h 30"/>
                      <a:gd name="T4" fmla="*/ 2 w 30"/>
                      <a:gd name="T5" fmla="*/ 12 h 30"/>
                      <a:gd name="T6" fmla="*/ 19 w 30"/>
                      <a:gd name="T7" fmla="*/ 2 h 30"/>
                      <a:gd name="T8" fmla="*/ 28 w 30"/>
                      <a:gd name="T9" fmla="*/ 19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0" h="30">
                        <a:moveTo>
                          <a:pt x="28" y="19"/>
                        </a:moveTo>
                        <a:cubicBezTo>
                          <a:pt x="27" y="26"/>
                          <a:pt x="19" y="30"/>
                          <a:pt x="12" y="28"/>
                        </a:cubicBezTo>
                        <a:cubicBezTo>
                          <a:pt x="5" y="26"/>
                          <a:pt x="0" y="19"/>
                          <a:pt x="2" y="12"/>
                        </a:cubicBezTo>
                        <a:cubicBezTo>
                          <a:pt x="4" y="4"/>
                          <a:pt x="12" y="0"/>
                          <a:pt x="19" y="2"/>
                        </a:cubicBezTo>
                        <a:cubicBezTo>
                          <a:pt x="26" y="4"/>
                          <a:pt x="30" y="11"/>
                          <a:pt x="28" y="1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</p:grpSp>
            <p:grpSp>
              <p:nvGrpSpPr>
                <p:cNvPr id="155" name="组合 154"/>
                <p:cNvGrpSpPr/>
                <p:nvPr/>
              </p:nvGrpSpPr>
              <p:grpSpPr>
                <a:xfrm>
                  <a:off x="3357" y="3963"/>
                  <a:ext cx="700" cy="717"/>
                  <a:chOff x="2132012" y="2516188"/>
                  <a:chExt cx="444500" cy="455612"/>
                </a:xfrm>
              </p:grpSpPr>
              <p:sp>
                <p:nvSpPr>
                  <p:cNvPr id="165" name="Freeform 91"/>
                  <p:cNvSpPr/>
                  <p:nvPr>
                    <p:custDataLst>
                      <p:tags r:id="rId33"/>
                    </p:custDataLst>
                  </p:nvPr>
                </p:nvSpPr>
                <p:spPr bwMode="auto">
                  <a:xfrm>
                    <a:off x="2132012" y="2516188"/>
                    <a:ext cx="444500" cy="455612"/>
                  </a:xfrm>
                  <a:custGeom>
                    <a:avLst/>
                    <a:gdLst>
                      <a:gd name="T0" fmla="*/ 178 w 191"/>
                      <a:gd name="T1" fmla="*/ 157 h 196"/>
                      <a:gd name="T2" fmla="*/ 170 w 191"/>
                      <a:gd name="T3" fmla="*/ 158 h 196"/>
                      <a:gd name="T4" fmla="*/ 126 w 191"/>
                      <a:gd name="T5" fmla="*/ 156 h 196"/>
                      <a:gd name="T6" fmla="*/ 95 w 191"/>
                      <a:gd name="T7" fmla="*/ 189 h 196"/>
                      <a:gd name="T8" fmla="*/ 77 w 191"/>
                      <a:gd name="T9" fmla="*/ 195 h 196"/>
                      <a:gd name="T10" fmla="*/ 64 w 191"/>
                      <a:gd name="T11" fmla="*/ 181 h 196"/>
                      <a:gd name="T12" fmla="*/ 52 w 191"/>
                      <a:gd name="T13" fmla="*/ 138 h 196"/>
                      <a:gd name="T14" fmla="*/ 12 w 191"/>
                      <a:gd name="T15" fmla="*/ 120 h 196"/>
                      <a:gd name="T16" fmla="*/ 1 w 191"/>
                      <a:gd name="T17" fmla="*/ 104 h 196"/>
                      <a:gd name="T18" fmla="*/ 9 w 191"/>
                      <a:gd name="T19" fmla="*/ 87 h 196"/>
                      <a:gd name="T20" fmla="*/ 47 w 191"/>
                      <a:gd name="T21" fmla="*/ 63 h 196"/>
                      <a:gd name="T22" fmla="*/ 52 w 191"/>
                      <a:gd name="T23" fmla="*/ 18 h 196"/>
                      <a:gd name="T24" fmla="*/ 63 w 191"/>
                      <a:gd name="T25" fmla="*/ 3 h 196"/>
                      <a:gd name="T26" fmla="*/ 82 w 191"/>
                      <a:gd name="T27" fmla="*/ 6 h 196"/>
                      <a:gd name="T28" fmla="*/ 117 w 191"/>
                      <a:gd name="T29" fmla="*/ 34 h 196"/>
                      <a:gd name="T30" fmla="*/ 160 w 191"/>
                      <a:gd name="T31" fmla="*/ 25 h 196"/>
                      <a:gd name="T32" fmla="*/ 178 w 191"/>
                      <a:gd name="T33" fmla="*/ 31 h 196"/>
                      <a:gd name="T34" fmla="*/ 182 w 191"/>
                      <a:gd name="T35" fmla="*/ 50 h 196"/>
                      <a:gd name="T36" fmla="*/ 165 w 191"/>
                      <a:gd name="T37" fmla="*/ 92 h 196"/>
                      <a:gd name="T38" fmla="*/ 187 w 191"/>
                      <a:gd name="T39" fmla="*/ 131 h 196"/>
                      <a:gd name="T40" fmla="*/ 187 w 191"/>
                      <a:gd name="T41" fmla="*/ 150 h 196"/>
                      <a:gd name="T42" fmla="*/ 178 w 191"/>
                      <a:gd name="T43" fmla="*/ 157 h 1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191" h="196">
                        <a:moveTo>
                          <a:pt x="178" y="157"/>
                        </a:moveTo>
                        <a:cubicBezTo>
                          <a:pt x="176" y="158"/>
                          <a:pt x="173" y="159"/>
                          <a:pt x="170" y="158"/>
                        </a:cubicBezTo>
                        <a:cubicBezTo>
                          <a:pt x="126" y="156"/>
                          <a:pt x="126" y="156"/>
                          <a:pt x="126" y="156"/>
                        </a:cubicBezTo>
                        <a:cubicBezTo>
                          <a:pt x="95" y="189"/>
                          <a:pt x="95" y="189"/>
                          <a:pt x="95" y="189"/>
                        </a:cubicBezTo>
                        <a:cubicBezTo>
                          <a:pt x="91" y="194"/>
                          <a:pt x="84" y="196"/>
                          <a:pt x="77" y="195"/>
                        </a:cubicBezTo>
                        <a:cubicBezTo>
                          <a:pt x="71" y="193"/>
                          <a:pt x="65" y="188"/>
                          <a:pt x="64" y="181"/>
                        </a:cubicBezTo>
                        <a:cubicBezTo>
                          <a:pt x="52" y="138"/>
                          <a:pt x="52" y="138"/>
                          <a:pt x="52" y="138"/>
                        </a:cubicBezTo>
                        <a:cubicBezTo>
                          <a:pt x="12" y="120"/>
                          <a:pt x="12" y="120"/>
                          <a:pt x="12" y="120"/>
                        </a:cubicBezTo>
                        <a:cubicBezTo>
                          <a:pt x="5" y="117"/>
                          <a:pt x="1" y="111"/>
                          <a:pt x="1" y="104"/>
                        </a:cubicBezTo>
                        <a:cubicBezTo>
                          <a:pt x="0" y="97"/>
                          <a:pt x="3" y="90"/>
                          <a:pt x="9" y="87"/>
                        </a:cubicBezTo>
                        <a:cubicBezTo>
                          <a:pt x="47" y="63"/>
                          <a:pt x="47" y="63"/>
                          <a:pt x="47" y="63"/>
                        </a:cubicBezTo>
                        <a:cubicBezTo>
                          <a:pt x="52" y="18"/>
                          <a:pt x="52" y="18"/>
                          <a:pt x="52" y="18"/>
                        </a:cubicBezTo>
                        <a:cubicBezTo>
                          <a:pt x="52" y="11"/>
                          <a:pt x="57" y="6"/>
                          <a:pt x="63" y="3"/>
                        </a:cubicBezTo>
                        <a:cubicBezTo>
                          <a:pt x="69" y="0"/>
                          <a:pt x="77" y="1"/>
                          <a:pt x="82" y="6"/>
                        </a:cubicBezTo>
                        <a:cubicBezTo>
                          <a:pt x="117" y="34"/>
                          <a:pt x="117" y="34"/>
                          <a:pt x="117" y="34"/>
                        </a:cubicBezTo>
                        <a:cubicBezTo>
                          <a:pt x="160" y="25"/>
                          <a:pt x="160" y="25"/>
                          <a:pt x="160" y="25"/>
                        </a:cubicBezTo>
                        <a:cubicBezTo>
                          <a:pt x="167" y="24"/>
                          <a:pt x="174" y="26"/>
                          <a:pt x="178" y="31"/>
                        </a:cubicBezTo>
                        <a:cubicBezTo>
                          <a:pt x="183" y="37"/>
                          <a:pt x="184" y="44"/>
                          <a:pt x="182" y="50"/>
                        </a:cubicBezTo>
                        <a:cubicBezTo>
                          <a:pt x="165" y="92"/>
                          <a:pt x="165" y="92"/>
                          <a:pt x="165" y="92"/>
                        </a:cubicBezTo>
                        <a:cubicBezTo>
                          <a:pt x="187" y="131"/>
                          <a:pt x="187" y="131"/>
                          <a:pt x="187" y="131"/>
                        </a:cubicBezTo>
                        <a:cubicBezTo>
                          <a:pt x="191" y="137"/>
                          <a:pt x="191" y="144"/>
                          <a:pt x="187" y="150"/>
                        </a:cubicBezTo>
                        <a:cubicBezTo>
                          <a:pt x="185" y="153"/>
                          <a:pt x="182" y="156"/>
                          <a:pt x="178" y="157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66" name="Freeform 92"/>
                  <p:cNvSpPr/>
                  <p:nvPr>
                    <p:custDataLst>
                      <p:tags r:id="rId34"/>
                    </p:custDataLst>
                  </p:nvPr>
                </p:nvSpPr>
                <p:spPr bwMode="auto">
                  <a:xfrm>
                    <a:off x="2176462" y="2563813"/>
                    <a:ext cx="354013" cy="361950"/>
                  </a:xfrm>
                  <a:custGeom>
                    <a:avLst/>
                    <a:gdLst>
                      <a:gd name="T0" fmla="*/ 75 w 223"/>
                      <a:gd name="T1" fmla="*/ 0 h 228"/>
                      <a:gd name="T2" fmla="*/ 136 w 223"/>
                      <a:gd name="T3" fmla="*/ 49 h 228"/>
                      <a:gd name="T4" fmla="*/ 212 w 223"/>
                      <a:gd name="T5" fmla="*/ 33 h 228"/>
                      <a:gd name="T6" fmla="*/ 185 w 223"/>
                      <a:gd name="T7" fmla="*/ 107 h 228"/>
                      <a:gd name="T8" fmla="*/ 223 w 223"/>
                      <a:gd name="T9" fmla="*/ 175 h 228"/>
                      <a:gd name="T10" fmla="*/ 145 w 223"/>
                      <a:gd name="T11" fmla="*/ 171 h 228"/>
                      <a:gd name="T12" fmla="*/ 92 w 223"/>
                      <a:gd name="T13" fmla="*/ 228 h 228"/>
                      <a:gd name="T14" fmla="*/ 72 w 223"/>
                      <a:gd name="T15" fmla="*/ 153 h 228"/>
                      <a:gd name="T16" fmla="*/ 0 w 223"/>
                      <a:gd name="T17" fmla="*/ 120 h 228"/>
                      <a:gd name="T18" fmla="*/ 66 w 223"/>
                      <a:gd name="T19" fmla="*/ 77 h 228"/>
                      <a:gd name="T20" fmla="*/ 75 w 223"/>
                      <a:gd name="T21" fmla="*/ 0 h 2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223" h="228">
                        <a:moveTo>
                          <a:pt x="75" y="0"/>
                        </a:moveTo>
                        <a:lnTo>
                          <a:pt x="136" y="49"/>
                        </a:lnTo>
                        <a:lnTo>
                          <a:pt x="212" y="33"/>
                        </a:lnTo>
                        <a:lnTo>
                          <a:pt x="185" y="107"/>
                        </a:lnTo>
                        <a:lnTo>
                          <a:pt x="223" y="175"/>
                        </a:lnTo>
                        <a:lnTo>
                          <a:pt x="145" y="171"/>
                        </a:lnTo>
                        <a:lnTo>
                          <a:pt x="92" y="228"/>
                        </a:lnTo>
                        <a:lnTo>
                          <a:pt x="72" y="153"/>
                        </a:lnTo>
                        <a:lnTo>
                          <a:pt x="0" y="120"/>
                        </a:lnTo>
                        <a:lnTo>
                          <a:pt x="66" y="77"/>
                        </a:lnTo>
                        <a:lnTo>
                          <a:pt x="75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67" name="Freeform 93"/>
                  <p:cNvSpPr/>
                  <p:nvPr>
                    <p:custDataLst>
                      <p:tags r:id="rId35"/>
                    </p:custDataLst>
                  </p:nvPr>
                </p:nvSpPr>
                <p:spPr bwMode="auto">
                  <a:xfrm>
                    <a:off x="2344737" y="2655888"/>
                    <a:ext cx="77788" cy="80962"/>
                  </a:xfrm>
                  <a:custGeom>
                    <a:avLst/>
                    <a:gdLst>
                      <a:gd name="T0" fmla="*/ 31 w 34"/>
                      <a:gd name="T1" fmla="*/ 12 h 35"/>
                      <a:gd name="T2" fmla="*/ 23 w 34"/>
                      <a:gd name="T3" fmla="*/ 32 h 35"/>
                      <a:gd name="T4" fmla="*/ 3 w 34"/>
                      <a:gd name="T5" fmla="*/ 24 h 35"/>
                      <a:gd name="T6" fmla="*/ 11 w 34"/>
                      <a:gd name="T7" fmla="*/ 4 h 35"/>
                      <a:gd name="T8" fmla="*/ 31 w 34"/>
                      <a:gd name="T9" fmla="*/ 12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4" h="35">
                        <a:moveTo>
                          <a:pt x="31" y="12"/>
                        </a:moveTo>
                        <a:cubicBezTo>
                          <a:pt x="34" y="20"/>
                          <a:pt x="31" y="29"/>
                          <a:pt x="23" y="32"/>
                        </a:cubicBezTo>
                        <a:cubicBezTo>
                          <a:pt x="15" y="35"/>
                          <a:pt x="6" y="31"/>
                          <a:pt x="3" y="24"/>
                        </a:cubicBezTo>
                        <a:cubicBezTo>
                          <a:pt x="0" y="16"/>
                          <a:pt x="3" y="7"/>
                          <a:pt x="11" y="4"/>
                        </a:cubicBezTo>
                        <a:cubicBezTo>
                          <a:pt x="19" y="0"/>
                          <a:pt x="28" y="4"/>
                          <a:pt x="31" y="12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68" name="Freeform 94"/>
                  <p:cNvSpPr/>
                  <p:nvPr>
                    <p:custDataLst>
                      <p:tags r:id="rId36"/>
                    </p:custDataLst>
                  </p:nvPr>
                </p:nvSpPr>
                <p:spPr bwMode="auto">
                  <a:xfrm>
                    <a:off x="2413000" y="2735263"/>
                    <a:ext cx="33338" cy="30162"/>
                  </a:xfrm>
                  <a:custGeom>
                    <a:avLst/>
                    <a:gdLst>
                      <a:gd name="T0" fmla="*/ 12 w 14"/>
                      <a:gd name="T1" fmla="*/ 4 h 13"/>
                      <a:gd name="T2" fmla="*/ 9 w 14"/>
                      <a:gd name="T3" fmla="*/ 12 h 13"/>
                      <a:gd name="T4" fmla="*/ 1 w 14"/>
                      <a:gd name="T5" fmla="*/ 9 h 13"/>
                      <a:gd name="T6" fmla="*/ 5 w 14"/>
                      <a:gd name="T7" fmla="*/ 1 h 13"/>
                      <a:gd name="T8" fmla="*/ 12 w 14"/>
                      <a:gd name="T9" fmla="*/ 4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" h="13">
                        <a:moveTo>
                          <a:pt x="12" y="4"/>
                        </a:moveTo>
                        <a:cubicBezTo>
                          <a:pt x="14" y="7"/>
                          <a:pt x="12" y="11"/>
                          <a:pt x="9" y="12"/>
                        </a:cubicBezTo>
                        <a:cubicBezTo>
                          <a:pt x="6" y="13"/>
                          <a:pt x="3" y="12"/>
                          <a:pt x="1" y="9"/>
                        </a:cubicBezTo>
                        <a:cubicBezTo>
                          <a:pt x="0" y="6"/>
                          <a:pt x="2" y="2"/>
                          <a:pt x="5" y="1"/>
                        </a:cubicBezTo>
                        <a:cubicBezTo>
                          <a:pt x="8" y="0"/>
                          <a:pt x="11" y="1"/>
                          <a:pt x="12" y="4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</p:grpSp>
            <p:grpSp>
              <p:nvGrpSpPr>
                <p:cNvPr id="156" name="组合 155"/>
                <p:cNvGrpSpPr/>
                <p:nvPr/>
              </p:nvGrpSpPr>
              <p:grpSpPr>
                <a:xfrm>
                  <a:off x="180" y="7565"/>
                  <a:ext cx="990" cy="987"/>
                  <a:chOff x="114300" y="4803775"/>
                  <a:chExt cx="628650" cy="627062"/>
                </a:xfrm>
              </p:grpSpPr>
              <p:sp>
                <p:nvSpPr>
                  <p:cNvPr id="161" name="Freeform 95"/>
                  <p:cNvSpPr/>
                  <p:nvPr>
                    <p:custDataLst>
                      <p:tags r:id="rId29"/>
                    </p:custDataLst>
                  </p:nvPr>
                </p:nvSpPr>
                <p:spPr bwMode="auto">
                  <a:xfrm>
                    <a:off x="114300" y="4803775"/>
                    <a:ext cx="628650" cy="627062"/>
                  </a:xfrm>
                  <a:custGeom>
                    <a:avLst/>
                    <a:gdLst>
                      <a:gd name="T0" fmla="*/ 179 w 271"/>
                      <a:gd name="T1" fmla="*/ 269 h 270"/>
                      <a:gd name="T2" fmla="*/ 168 w 271"/>
                      <a:gd name="T3" fmla="*/ 265 h 270"/>
                      <a:gd name="T4" fmla="*/ 117 w 271"/>
                      <a:gd name="T5" fmla="*/ 230 h 270"/>
                      <a:gd name="T6" fmla="*/ 57 w 271"/>
                      <a:gd name="T7" fmla="*/ 248 h 270"/>
                      <a:gd name="T8" fmla="*/ 31 w 271"/>
                      <a:gd name="T9" fmla="*/ 241 h 270"/>
                      <a:gd name="T10" fmla="*/ 24 w 271"/>
                      <a:gd name="T11" fmla="*/ 216 h 270"/>
                      <a:gd name="T12" fmla="*/ 41 w 271"/>
                      <a:gd name="T13" fmla="*/ 156 h 270"/>
                      <a:gd name="T14" fmla="*/ 6 w 271"/>
                      <a:gd name="T15" fmla="*/ 104 h 270"/>
                      <a:gd name="T16" fmla="*/ 4 w 271"/>
                      <a:gd name="T17" fmla="*/ 78 h 270"/>
                      <a:gd name="T18" fmla="*/ 26 w 271"/>
                      <a:gd name="T19" fmla="*/ 63 h 270"/>
                      <a:gd name="T20" fmla="*/ 89 w 271"/>
                      <a:gd name="T21" fmla="*/ 61 h 270"/>
                      <a:gd name="T22" fmla="*/ 127 w 271"/>
                      <a:gd name="T23" fmla="*/ 12 h 270"/>
                      <a:gd name="T24" fmla="*/ 151 w 271"/>
                      <a:gd name="T25" fmla="*/ 2 h 270"/>
                      <a:gd name="T26" fmla="*/ 172 w 271"/>
                      <a:gd name="T27" fmla="*/ 18 h 270"/>
                      <a:gd name="T28" fmla="*/ 193 w 271"/>
                      <a:gd name="T29" fmla="*/ 77 h 270"/>
                      <a:gd name="T30" fmla="*/ 252 w 271"/>
                      <a:gd name="T31" fmla="*/ 98 h 270"/>
                      <a:gd name="T32" fmla="*/ 269 w 271"/>
                      <a:gd name="T33" fmla="*/ 118 h 270"/>
                      <a:gd name="T34" fmla="*/ 260 w 271"/>
                      <a:gd name="T35" fmla="*/ 143 h 270"/>
                      <a:gd name="T36" fmla="*/ 210 w 271"/>
                      <a:gd name="T37" fmla="*/ 181 h 270"/>
                      <a:gd name="T38" fmla="*/ 209 w 271"/>
                      <a:gd name="T39" fmla="*/ 244 h 270"/>
                      <a:gd name="T40" fmla="*/ 195 w 271"/>
                      <a:gd name="T41" fmla="*/ 266 h 270"/>
                      <a:gd name="T42" fmla="*/ 179 w 271"/>
                      <a:gd name="T43" fmla="*/ 269 h 2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271" h="270">
                        <a:moveTo>
                          <a:pt x="179" y="269"/>
                        </a:moveTo>
                        <a:cubicBezTo>
                          <a:pt x="175" y="268"/>
                          <a:pt x="172" y="267"/>
                          <a:pt x="168" y="265"/>
                        </a:cubicBezTo>
                        <a:cubicBezTo>
                          <a:pt x="117" y="230"/>
                          <a:pt x="117" y="230"/>
                          <a:pt x="117" y="230"/>
                        </a:cubicBezTo>
                        <a:cubicBezTo>
                          <a:pt x="57" y="248"/>
                          <a:pt x="57" y="248"/>
                          <a:pt x="57" y="248"/>
                        </a:cubicBezTo>
                        <a:cubicBezTo>
                          <a:pt x="48" y="251"/>
                          <a:pt x="38" y="248"/>
                          <a:pt x="31" y="241"/>
                        </a:cubicBezTo>
                        <a:cubicBezTo>
                          <a:pt x="24" y="235"/>
                          <a:pt x="21" y="225"/>
                          <a:pt x="24" y="216"/>
                        </a:cubicBezTo>
                        <a:cubicBezTo>
                          <a:pt x="41" y="156"/>
                          <a:pt x="41" y="156"/>
                          <a:pt x="41" y="156"/>
                        </a:cubicBezTo>
                        <a:cubicBezTo>
                          <a:pt x="6" y="104"/>
                          <a:pt x="6" y="104"/>
                          <a:pt x="6" y="104"/>
                        </a:cubicBezTo>
                        <a:cubicBezTo>
                          <a:pt x="0" y="96"/>
                          <a:pt x="0" y="86"/>
                          <a:pt x="4" y="78"/>
                        </a:cubicBezTo>
                        <a:cubicBezTo>
                          <a:pt x="8" y="69"/>
                          <a:pt x="17" y="64"/>
                          <a:pt x="26" y="63"/>
                        </a:cubicBezTo>
                        <a:cubicBezTo>
                          <a:pt x="89" y="61"/>
                          <a:pt x="89" y="61"/>
                          <a:pt x="89" y="61"/>
                        </a:cubicBezTo>
                        <a:cubicBezTo>
                          <a:pt x="127" y="12"/>
                          <a:pt x="127" y="12"/>
                          <a:pt x="127" y="12"/>
                        </a:cubicBezTo>
                        <a:cubicBezTo>
                          <a:pt x="132" y="4"/>
                          <a:pt x="142" y="0"/>
                          <a:pt x="151" y="2"/>
                        </a:cubicBezTo>
                        <a:cubicBezTo>
                          <a:pt x="161" y="3"/>
                          <a:pt x="169" y="9"/>
                          <a:pt x="172" y="18"/>
                        </a:cubicBezTo>
                        <a:cubicBezTo>
                          <a:pt x="193" y="77"/>
                          <a:pt x="193" y="77"/>
                          <a:pt x="193" y="77"/>
                        </a:cubicBezTo>
                        <a:cubicBezTo>
                          <a:pt x="252" y="98"/>
                          <a:pt x="252" y="98"/>
                          <a:pt x="252" y="98"/>
                        </a:cubicBezTo>
                        <a:cubicBezTo>
                          <a:pt x="261" y="101"/>
                          <a:pt x="268" y="109"/>
                          <a:pt x="269" y="118"/>
                        </a:cubicBezTo>
                        <a:cubicBezTo>
                          <a:pt x="271" y="128"/>
                          <a:pt x="267" y="137"/>
                          <a:pt x="260" y="143"/>
                        </a:cubicBezTo>
                        <a:cubicBezTo>
                          <a:pt x="210" y="181"/>
                          <a:pt x="210" y="181"/>
                          <a:pt x="210" y="181"/>
                        </a:cubicBezTo>
                        <a:cubicBezTo>
                          <a:pt x="209" y="244"/>
                          <a:pt x="209" y="244"/>
                          <a:pt x="209" y="244"/>
                        </a:cubicBezTo>
                        <a:cubicBezTo>
                          <a:pt x="209" y="253"/>
                          <a:pt x="203" y="262"/>
                          <a:pt x="195" y="266"/>
                        </a:cubicBezTo>
                        <a:cubicBezTo>
                          <a:pt x="190" y="269"/>
                          <a:pt x="184" y="270"/>
                          <a:pt x="179" y="26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62" name="Freeform 96"/>
                  <p:cNvSpPr/>
                  <p:nvPr>
                    <p:custDataLst>
                      <p:tags r:id="rId30"/>
                    </p:custDataLst>
                  </p:nvPr>
                </p:nvSpPr>
                <p:spPr bwMode="auto">
                  <a:xfrm>
                    <a:off x="177800" y="4865688"/>
                    <a:ext cx="503238" cy="503237"/>
                  </a:xfrm>
                  <a:custGeom>
                    <a:avLst/>
                    <a:gdLst>
                      <a:gd name="T0" fmla="*/ 175 w 317"/>
                      <a:gd name="T1" fmla="*/ 0 h 317"/>
                      <a:gd name="T2" fmla="*/ 213 w 317"/>
                      <a:gd name="T3" fmla="*/ 104 h 317"/>
                      <a:gd name="T4" fmla="*/ 317 w 317"/>
                      <a:gd name="T5" fmla="*/ 140 h 317"/>
                      <a:gd name="T6" fmla="*/ 231 w 317"/>
                      <a:gd name="T7" fmla="*/ 207 h 317"/>
                      <a:gd name="T8" fmla="*/ 228 w 317"/>
                      <a:gd name="T9" fmla="*/ 317 h 317"/>
                      <a:gd name="T10" fmla="*/ 137 w 317"/>
                      <a:gd name="T11" fmla="*/ 255 h 317"/>
                      <a:gd name="T12" fmla="*/ 32 w 317"/>
                      <a:gd name="T13" fmla="*/ 287 h 317"/>
                      <a:gd name="T14" fmla="*/ 62 w 317"/>
                      <a:gd name="T15" fmla="*/ 182 h 317"/>
                      <a:gd name="T16" fmla="*/ 0 w 317"/>
                      <a:gd name="T17" fmla="*/ 91 h 317"/>
                      <a:gd name="T18" fmla="*/ 109 w 317"/>
                      <a:gd name="T19" fmla="*/ 88 h 317"/>
                      <a:gd name="T20" fmla="*/ 175 w 317"/>
                      <a:gd name="T21" fmla="*/ 0 h 3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17" h="317">
                        <a:moveTo>
                          <a:pt x="175" y="0"/>
                        </a:moveTo>
                        <a:lnTo>
                          <a:pt x="213" y="104"/>
                        </a:lnTo>
                        <a:lnTo>
                          <a:pt x="317" y="140"/>
                        </a:lnTo>
                        <a:lnTo>
                          <a:pt x="231" y="207"/>
                        </a:lnTo>
                        <a:lnTo>
                          <a:pt x="228" y="317"/>
                        </a:lnTo>
                        <a:lnTo>
                          <a:pt x="137" y="255"/>
                        </a:lnTo>
                        <a:lnTo>
                          <a:pt x="32" y="287"/>
                        </a:lnTo>
                        <a:lnTo>
                          <a:pt x="62" y="182"/>
                        </a:lnTo>
                        <a:lnTo>
                          <a:pt x="0" y="91"/>
                        </a:lnTo>
                        <a:lnTo>
                          <a:pt x="109" y="88"/>
                        </a:lnTo>
                        <a:lnTo>
                          <a:pt x="175" y="0"/>
                        </a:lnTo>
                        <a:close/>
                      </a:path>
                    </a:pathLst>
                  </a:custGeom>
                  <a:solidFill>
                    <a:srgbClr val="F2E41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63" name="Freeform 97"/>
                  <p:cNvSpPr/>
                  <p:nvPr>
                    <p:custDataLst>
                      <p:tags r:id="rId31"/>
                    </p:custDataLst>
                  </p:nvPr>
                </p:nvSpPr>
                <p:spPr bwMode="auto">
                  <a:xfrm>
                    <a:off x="414337" y="5035550"/>
                    <a:ext cx="104775" cy="107950"/>
                  </a:xfrm>
                  <a:custGeom>
                    <a:avLst/>
                    <a:gdLst>
                      <a:gd name="T0" fmla="*/ 44 w 45"/>
                      <a:gd name="T1" fmla="*/ 27 h 46"/>
                      <a:gd name="T2" fmla="*/ 19 w 45"/>
                      <a:gd name="T3" fmla="*/ 45 h 46"/>
                      <a:gd name="T4" fmla="*/ 1 w 45"/>
                      <a:gd name="T5" fmla="*/ 20 h 46"/>
                      <a:gd name="T6" fmla="*/ 26 w 45"/>
                      <a:gd name="T7" fmla="*/ 2 h 46"/>
                      <a:gd name="T8" fmla="*/ 44 w 45"/>
                      <a:gd name="T9" fmla="*/ 27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46">
                        <a:moveTo>
                          <a:pt x="44" y="27"/>
                        </a:moveTo>
                        <a:cubicBezTo>
                          <a:pt x="42" y="38"/>
                          <a:pt x="31" y="46"/>
                          <a:pt x="19" y="45"/>
                        </a:cubicBezTo>
                        <a:cubicBezTo>
                          <a:pt x="8" y="43"/>
                          <a:pt x="0" y="32"/>
                          <a:pt x="1" y="20"/>
                        </a:cubicBezTo>
                        <a:cubicBezTo>
                          <a:pt x="3" y="8"/>
                          <a:pt x="14" y="0"/>
                          <a:pt x="26" y="2"/>
                        </a:cubicBezTo>
                        <a:cubicBezTo>
                          <a:pt x="37" y="4"/>
                          <a:pt x="45" y="15"/>
                          <a:pt x="44" y="2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64" name="Freeform 98"/>
                  <p:cNvSpPr/>
                  <p:nvPr>
                    <p:custDataLst>
                      <p:tags r:id="rId32"/>
                    </p:custDataLst>
                  </p:nvPr>
                </p:nvSpPr>
                <p:spPr bwMode="auto">
                  <a:xfrm>
                    <a:off x="461962" y="5165725"/>
                    <a:ext cx="42863" cy="42862"/>
                  </a:xfrm>
                  <a:custGeom>
                    <a:avLst/>
                    <a:gdLst>
                      <a:gd name="T0" fmla="*/ 17 w 18"/>
                      <a:gd name="T1" fmla="*/ 10 h 18"/>
                      <a:gd name="T2" fmla="*/ 8 w 18"/>
                      <a:gd name="T3" fmla="*/ 17 h 18"/>
                      <a:gd name="T4" fmla="*/ 1 w 18"/>
                      <a:gd name="T5" fmla="*/ 8 h 18"/>
                      <a:gd name="T6" fmla="*/ 10 w 18"/>
                      <a:gd name="T7" fmla="*/ 1 h 18"/>
                      <a:gd name="T8" fmla="*/ 17 w 18"/>
                      <a:gd name="T9" fmla="*/ 10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8" h="18">
                        <a:moveTo>
                          <a:pt x="17" y="10"/>
                        </a:moveTo>
                        <a:cubicBezTo>
                          <a:pt x="17" y="15"/>
                          <a:pt x="12" y="18"/>
                          <a:pt x="8" y="17"/>
                        </a:cubicBezTo>
                        <a:cubicBezTo>
                          <a:pt x="3" y="16"/>
                          <a:pt x="0" y="12"/>
                          <a:pt x="1" y="8"/>
                        </a:cubicBezTo>
                        <a:cubicBezTo>
                          <a:pt x="2" y="3"/>
                          <a:pt x="6" y="0"/>
                          <a:pt x="10" y="1"/>
                        </a:cubicBezTo>
                        <a:cubicBezTo>
                          <a:pt x="15" y="1"/>
                          <a:pt x="18" y="6"/>
                          <a:pt x="17" y="1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</p:grpSp>
            <p:sp>
              <p:nvSpPr>
                <p:cNvPr id="157" name="Oval 99"/>
                <p:cNvSpPr>
                  <a:spLocks noChangeArrowheads="1"/>
                </p:cNvSpPr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5820" y="5363"/>
                  <a:ext cx="413" cy="417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normAutofit fontScale="25000" lnSpcReduction="20000"/>
                </a:bodyPr>
                <a:lstStyle/>
                <a:p>
                  <a:endParaRPr lang="zh-CN" altLang="en-US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158" name="Oval 100"/>
                <p:cNvSpPr>
                  <a:spLocks noChangeArrowheads="1"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652" y="4865"/>
                  <a:ext cx="273" cy="27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normAutofit fontScale="25000" lnSpcReduction="20000"/>
                </a:bodyPr>
                <a:lstStyle/>
                <a:p>
                  <a:endParaRPr lang="zh-CN" altLang="en-US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159" name="Oval 101"/>
                <p:cNvSpPr>
                  <a:spLocks noChangeArrowheads="1"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5927" y="6995"/>
                  <a:ext cx="215" cy="21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normAutofit fontScale="25000" lnSpcReduction="20000"/>
                </a:bodyPr>
                <a:lstStyle/>
                <a:p>
                  <a:endParaRPr lang="zh-CN" altLang="en-US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160" name="Oval 102"/>
                <p:cNvSpPr>
                  <a:spLocks noChangeArrowheads="1"/>
                </p:cNvSpPr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8985" y="7673"/>
                  <a:ext cx="213" cy="21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normAutofit fontScale="25000" lnSpcReduction="20000"/>
                </a:bodyPr>
                <a:lstStyle/>
                <a:p>
                  <a:endParaRPr lang="zh-CN" altLang="en-US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</p:grpSp>
          <p:sp>
            <p:nvSpPr>
              <p:cNvPr id="142" name="Freeform 161"/>
              <p:cNvSpPr/>
              <p:nvPr>
                <p:custDataLst>
                  <p:tags r:id="rId17"/>
                </p:custDataLst>
              </p:nvPr>
            </p:nvSpPr>
            <p:spPr bwMode="auto">
              <a:xfrm rot="3240000">
                <a:off x="4335" y="1192"/>
                <a:ext cx="968" cy="928"/>
              </a:xfrm>
              <a:custGeom>
                <a:avLst/>
                <a:gdLst>
                  <a:gd name="T0" fmla="*/ 124 w 219"/>
                  <a:gd name="T1" fmla="*/ 10 h 210"/>
                  <a:gd name="T2" fmla="*/ 145 w 219"/>
                  <a:gd name="T3" fmla="*/ 55 h 210"/>
                  <a:gd name="T4" fmla="*/ 155 w 219"/>
                  <a:gd name="T5" fmla="*/ 63 h 210"/>
                  <a:gd name="T6" fmla="*/ 204 w 219"/>
                  <a:gd name="T7" fmla="*/ 72 h 210"/>
                  <a:gd name="T8" fmla="*/ 211 w 219"/>
                  <a:gd name="T9" fmla="*/ 96 h 210"/>
                  <a:gd name="T10" fmla="*/ 175 w 219"/>
                  <a:gd name="T11" fmla="*/ 129 h 210"/>
                  <a:gd name="T12" fmla="*/ 170 w 219"/>
                  <a:gd name="T13" fmla="*/ 141 h 210"/>
                  <a:gd name="T14" fmla="*/ 177 w 219"/>
                  <a:gd name="T15" fmla="*/ 190 h 210"/>
                  <a:gd name="T16" fmla="*/ 157 w 219"/>
                  <a:gd name="T17" fmla="*/ 204 h 210"/>
                  <a:gd name="T18" fmla="*/ 114 w 219"/>
                  <a:gd name="T19" fmla="*/ 180 h 210"/>
                  <a:gd name="T20" fmla="*/ 101 w 219"/>
                  <a:gd name="T21" fmla="*/ 179 h 210"/>
                  <a:gd name="T22" fmla="*/ 56 w 219"/>
                  <a:gd name="T23" fmla="*/ 201 h 210"/>
                  <a:gd name="T24" fmla="*/ 37 w 219"/>
                  <a:gd name="T25" fmla="*/ 186 h 210"/>
                  <a:gd name="T26" fmla="*/ 46 w 219"/>
                  <a:gd name="T27" fmla="*/ 138 h 210"/>
                  <a:gd name="T28" fmla="*/ 43 w 219"/>
                  <a:gd name="T29" fmla="*/ 125 h 210"/>
                  <a:gd name="T30" fmla="*/ 8 w 219"/>
                  <a:gd name="T31" fmla="*/ 90 h 210"/>
                  <a:gd name="T32" fmla="*/ 17 w 219"/>
                  <a:gd name="T33" fmla="*/ 66 h 210"/>
                  <a:gd name="T34" fmla="*/ 66 w 219"/>
                  <a:gd name="T35" fmla="*/ 61 h 210"/>
                  <a:gd name="T36" fmla="*/ 76 w 219"/>
                  <a:gd name="T37" fmla="*/ 53 h 210"/>
                  <a:gd name="T38" fmla="*/ 100 w 219"/>
                  <a:gd name="T39" fmla="*/ 10 h 210"/>
                  <a:gd name="T40" fmla="*/ 124 w 219"/>
                  <a:gd name="T41" fmla="*/ 1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9" h="210">
                    <a:moveTo>
                      <a:pt x="124" y="10"/>
                    </a:moveTo>
                    <a:cubicBezTo>
                      <a:pt x="145" y="55"/>
                      <a:pt x="145" y="55"/>
                      <a:pt x="145" y="55"/>
                    </a:cubicBezTo>
                    <a:cubicBezTo>
                      <a:pt x="147" y="59"/>
                      <a:pt x="151" y="62"/>
                      <a:pt x="155" y="63"/>
                    </a:cubicBezTo>
                    <a:cubicBezTo>
                      <a:pt x="204" y="72"/>
                      <a:pt x="204" y="72"/>
                      <a:pt x="204" y="72"/>
                    </a:cubicBezTo>
                    <a:cubicBezTo>
                      <a:pt x="215" y="74"/>
                      <a:pt x="219" y="88"/>
                      <a:pt x="211" y="96"/>
                    </a:cubicBezTo>
                    <a:cubicBezTo>
                      <a:pt x="175" y="129"/>
                      <a:pt x="175" y="129"/>
                      <a:pt x="175" y="129"/>
                    </a:cubicBezTo>
                    <a:cubicBezTo>
                      <a:pt x="171" y="132"/>
                      <a:pt x="170" y="137"/>
                      <a:pt x="170" y="141"/>
                    </a:cubicBezTo>
                    <a:cubicBezTo>
                      <a:pt x="177" y="190"/>
                      <a:pt x="177" y="190"/>
                      <a:pt x="177" y="190"/>
                    </a:cubicBezTo>
                    <a:cubicBezTo>
                      <a:pt x="179" y="201"/>
                      <a:pt x="167" y="210"/>
                      <a:pt x="157" y="204"/>
                    </a:cubicBezTo>
                    <a:cubicBezTo>
                      <a:pt x="114" y="180"/>
                      <a:pt x="114" y="180"/>
                      <a:pt x="114" y="180"/>
                    </a:cubicBezTo>
                    <a:cubicBezTo>
                      <a:pt x="110" y="178"/>
                      <a:pt x="105" y="177"/>
                      <a:pt x="101" y="179"/>
                    </a:cubicBezTo>
                    <a:cubicBezTo>
                      <a:pt x="56" y="201"/>
                      <a:pt x="56" y="201"/>
                      <a:pt x="56" y="201"/>
                    </a:cubicBezTo>
                    <a:cubicBezTo>
                      <a:pt x="46" y="206"/>
                      <a:pt x="34" y="197"/>
                      <a:pt x="37" y="186"/>
                    </a:cubicBezTo>
                    <a:cubicBezTo>
                      <a:pt x="46" y="138"/>
                      <a:pt x="46" y="138"/>
                      <a:pt x="46" y="138"/>
                    </a:cubicBezTo>
                    <a:cubicBezTo>
                      <a:pt x="47" y="133"/>
                      <a:pt x="46" y="129"/>
                      <a:pt x="43" y="125"/>
                    </a:cubicBezTo>
                    <a:cubicBezTo>
                      <a:pt x="8" y="90"/>
                      <a:pt x="8" y="90"/>
                      <a:pt x="8" y="90"/>
                    </a:cubicBezTo>
                    <a:cubicBezTo>
                      <a:pt x="0" y="82"/>
                      <a:pt x="5" y="68"/>
                      <a:pt x="17" y="66"/>
                    </a:cubicBezTo>
                    <a:cubicBezTo>
                      <a:pt x="66" y="61"/>
                      <a:pt x="66" y="61"/>
                      <a:pt x="66" y="61"/>
                    </a:cubicBezTo>
                    <a:cubicBezTo>
                      <a:pt x="70" y="60"/>
                      <a:pt x="74" y="57"/>
                      <a:pt x="76" y="53"/>
                    </a:cubicBezTo>
                    <a:cubicBezTo>
                      <a:pt x="100" y="10"/>
                      <a:pt x="100" y="10"/>
                      <a:pt x="100" y="10"/>
                    </a:cubicBezTo>
                    <a:cubicBezTo>
                      <a:pt x="105" y="0"/>
                      <a:pt x="120" y="0"/>
                      <a:pt x="124" y="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 fontScale="37500" lnSpcReduction="20000"/>
              </a:bodyPr>
              <a:lstStyle/>
              <a:p>
                <a:endParaRPr lang="zh-CN" altLang="en-US" baseline="0" dirty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43" name="Freeform 162"/>
              <p:cNvSpPr/>
              <p:nvPr>
                <p:custDataLst>
                  <p:tags r:id="rId18"/>
                </p:custDataLst>
              </p:nvPr>
            </p:nvSpPr>
            <p:spPr bwMode="auto">
              <a:xfrm rot="19680000">
                <a:off x="1985" y="1859"/>
                <a:ext cx="613" cy="583"/>
              </a:xfrm>
              <a:custGeom>
                <a:avLst/>
                <a:gdLst>
                  <a:gd name="T0" fmla="*/ 79 w 139"/>
                  <a:gd name="T1" fmla="*/ 6 h 132"/>
                  <a:gd name="T2" fmla="*/ 92 w 139"/>
                  <a:gd name="T3" fmla="*/ 35 h 132"/>
                  <a:gd name="T4" fmla="*/ 98 w 139"/>
                  <a:gd name="T5" fmla="*/ 40 h 132"/>
                  <a:gd name="T6" fmla="*/ 129 w 139"/>
                  <a:gd name="T7" fmla="*/ 45 h 132"/>
                  <a:gd name="T8" fmla="*/ 133 w 139"/>
                  <a:gd name="T9" fmla="*/ 60 h 132"/>
                  <a:gd name="T10" fmla="*/ 110 w 139"/>
                  <a:gd name="T11" fmla="*/ 81 h 132"/>
                  <a:gd name="T12" fmla="*/ 108 w 139"/>
                  <a:gd name="T13" fmla="*/ 89 h 132"/>
                  <a:gd name="T14" fmla="*/ 112 w 139"/>
                  <a:gd name="T15" fmla="*/ 120 h 132"/>
                  <a:gd name="T16" fmla="*/ 99 w 139"/>
                  <a:gd name="T17" fmla="*/ 129 h 132"/>
                  <a:gd name="T18" fmla="*/ 72 w 139"/>
                  <a:gd name="T19" fmla="*/ 113 h 132"/>
                  <a:gd name="T20" fmla="*/ 64 w 139"/>
                  <a:gd name="T21" fmla="*/ 113 h 132"/>
                  <a:gd name="T22" fmla="*/ 36 w 139"/>
                  <a:gd name="T23" fmla="*/ 127 h 132"/>
                  <a:gd name="T24" fmla="*/ 23 w 139"/>
                  <a:gd name="T25" fmla="*/ 117 h 132"/>
                  <a:gd name="T26" fmla="*/ 29 w 139"/>
                  <a:gd name="T27" fmla="*/ 87 h 132"/>
                  <a:gd name="T28" fmla="*/ 27 w 139"/>
                  <a:gd name="T29" fmla="*/ 79 h 132"/>
                  <a:gd name="T30" fmla="*/ 5 w 139"/>
                  <a:gd name="T31" fmla="*/ 57 h 132"/>
                  <a:gd name="T32" fmla="*/ 11 w 139"/>
                  <a:gd name="T33" fmla="*/ 42 h 132"/>
                  <a:gd name="T34" fmla="*/ 42 w 139"/>
                  <a:gd name="T35" fmla="*/ 38 h 132"/>
                  <a:gd name="T36" fmla="*/ 48 w 139"/>
                  <a:gd name="T37" fmla="*/ 34 h 132"/>
                  <a:gd name="T38" fmla="*/ 63 w 139"/>
                  <a:gd name="T39" fmla="*/ 6 h 132"/>
                  <a:gd name="T40" fmla="*/ 79 w 139"/>
                  <a:gd name="T41" fmla="*/ 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9" h="132">
                    <a:moveTo>
                      <a:pt x="79" y="6"/>
                    </a:moveTo>
                    <a:cubicBezTo>
                      <a:pt x="92" y="35"/>
                      <a:pt x="92" y="35"/>
                      <a:pt x="92" y="35"/>
                    </a:cubicBezTo>
                    <a:cubicBezTo>
                      <a:pt x="93" y="37"/>
                      <a:pt x="95" y="39"/>
                      <a:pt x="98" y="40"/>
                    </a:cubicBezTo>
                    <a:cubicBezTo>
                      <a:pt x="129" y="45"/>
                      <a:pt x="129" y="45"/>
                      <a:pt x="129" y="45"/>
                    </a:cubicBezTo>
                    <a:cubicBezTo>
                      <a:pt x="136" y="46"/>
                      <a:pt x="139" y="55"/>
                      <a:pt x="133" y="60"/>
                    </a:cubicBezTo>
                    <a:cubicBezTo>
                      <a:pt x="110" y="81"/>
                      <a:pt x="110" y="81"/>
                      <a:pt x="110" y="81"/>
                    </a:cubicBezTo>
                    <a:cubicBezTo>
                      <a:pt x="108" y="83"/>
                      <a:pt x="107" y="86"/>
                      <a:pt x="108" y="89"/>
                    </a:cubicBezTo>
                    <a:cubicBezTo>
                      <a:pt x="112" y="120"/>
                      <a:pt x="112" y="120"/>
                      <a:pt x="112" y="120"/>
                    </a:cubicBezTo>
                    <a:cubicBezTo>
                      <a:pt x="113" y="127"/>
                      <a:pt x="105" y="132"/>
                      <a:pt x="99" y="129"/>
                    </a:cubicBezTo>
                    <a:cubicBezTo>
                      <a:pt x="72" y="113"/>
                      <a:pt x="72" y="113"/>
                      <a:pt x="72" y="113"/>
                    </a:cubicBezTo>
                    <a:cubicBezTo>
                      <a:pt x="69" y="112"/>
                      <a:pt x="66" y="112"/>
                      <a:pt x="64" y="113"/>
                    </a:cubicBezTo>
                    <a:cubicBezTo>
                      <a:pt x="36" y="127"/>
                      <a:pt x="36" y="127"/>
                      <a:pt x="36" y="127"/>
                    </a:cubicBezTo>
                    <a:cubicBezTo>
                      <a:pt x="29" y="130"/>
                      <a:pt x="22" y="124"/>
                      <a:pt x="23" y="117"/>
                    </a:cubicBezTo>
                    <a:cubicBezTo>
                      <a:pt x="29" y="87"/>
                      <a:pt x="29" y="87"/>
                      <a:pt x="29" y="87"/>
                    </a:cubicBezTo>
                    <a:cubicBezTo>
                      <a:pt x="30" y="84"/>
                      <a:pt x="29" y="81"/>
                      <a:pt x="27" y="79"/>
                    </a:cubicBezTo>
                    <a:cubicBezTo>
                      <a:pt x="5" y="57"/>
                      <a:pt x="5" y="57"/>
                      <a:pt x="5" y="57"/>
                    </a:cubicBezTo>
                    <a:cubicBezTo>
                      <a:pt x="0" y="51"/>
                      <a:pt x="4" y="43"/>
                      <a:pt x="11" y="42"/>
                    </a:cubicBezTo>
                    <a:cubicBezTo>
                      <a:pt x="42" y="38"/>
                      <a:pt x="42" y="38"/>
                      <a:pt x="42" y="38"/>
                    </a:cubicBezTo>
                    <a:cubicBezTo>
                      <a:pt x="45" y="38"/>
                      <a:pt x="47" y="36"/>
                      <a:pt x="48" y="34"/>
                    </a:cubicBezTo>
                    <a:cubicBezTo>
                      <a:pt x="63" y="6"/>
                      <a:pt x="63" y="6"/>
                      <a:pt x="63" y="6"/>
                    </a:cubicBezTo>
                    <a:cubicBezTo>
                      <a:pt x="66" y="0"/>
                      <a:pt x="76" y="0"/>
                      <a:pt x="79" y="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/>
              <a:p>
                <a:endParaRPr lang="zh-CN" altLang="en-US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44" name="Freeform 167"/>
              <p:cNvSpPr/>
              <p:nvPr>
                <p:custDataLst>
                  <p:tags r:id="rId19"/>
                </p:custDataLst>
              </p:nvPr>
            </p:nvSpPr>
            <p:spPr bwMode="auto">
              <a:xfrm rot="14520000">
                <a:off x="3239" y="3933"/>
                <a:ext cx="595" cy="570"/>
              </a:xfrm>
              <a:custGeom>
                <a:avLst/>
                <a:gdLst>
                  <a:gd name="T0" fmla="*/ 77 w 135"/>
                  <a:gd name="T1" fmla="*/ 6 h 129"/>
                  <a:gd name="T2" fmla="*/ 89 w 135"/>
                  <a:gd name="T3" fmla="*/ 34 h 129"/>
                  <a:gd name="T4" fmla="*/ 96 w 135"/>
                  <a:gd name="T5" fmla="*/ 39 h 129"/>
                  <a:gd name="T6" fmla="*/ 126 w 135"/>
                  <a:gd name="T7" fmla="*/ 44 h 129"/>
                  <a:gd name="T8" fmla="*/ 130 w 135"/>
                  <a:gd name="T9" fmla="*/ 59 h 129"/>
                  <a:gd name="T10" fmla="*/ 108 w 135"/>
                  <a:gd name="T11" fmla="*/ 79 h 129"/>
                  <a:gd name="T12" fmla="*/ 105 w 135"/>
                  <a:gd name="T13" fmla="*/ 87 h 129"/>
                  <a:gd name="T14" fmla="*/ 109 w 135"/>
                  <a:gd name="T15" fmla="*/ 117 h 129"/>
                  <a:gd name="T16" fmla="*/ 96 w 135"/>
                  <a:gd name="T17" fmla="*/ 126 h 129"/>
                  <a:gd name="T18" fmla="*/ 70 w 135"/>
                  <a:gd name="T19" fmla="*/ 111 h 129"/>
                  <a:gd name="T20" fmla="*/ 62 w 135"/>
                  <a:gd name="T21" fmla="*/ 110 h 129"/>
                  <a:gd name="T22" fmla="*/ 35 w 135"/>
                  <a:gd name="T23" fmla="*/ 124 h 129"/>
                  <a:gd name="T24" fmla="*/ 23 w 135"/>
                  <a:gd name="T25" fmla="*/ 115 h 129"/>
                  <a:gd name="T26" fmla="*/ 29 w 135"/>
                  <a:gd name="T27" fmla="*/ 85 h 129"/>
                  <a:gd name="T28" fmla="*/ 26 w 135"/>
                  <a:gd name="T29" fmla="*/ 77 h 129"/>
                  <a:gd name="T30" fmla="*/ 5 w 135"/>
                  <a:gd name="T31" fmla="*/ 55 h 129"/>
                  <a:gd name="T32" fmla="*/ 10 w 135"/>
                  <a:gd name="T33" fmla="*/ 41 h 129"/>
                  <a:gd name="T34" fmla="*/ 40 w 135"/>
                  <a:gd name="T35" fmla="*/ 37 h 129"/>
                  <a:gd name="T36" fmla="*/ 47 w 135"/>
                  <a:gd name="T37" fmla="*/ 33 h 129"/>
                  <a:gd name="T38" fmla="*/ 61 w 135"/>
                  <a:gd name="T39" fmla="*/ 6 h 129"/>
                  <a:gd name="T40" fmla="*/ 77 w 135"/>
                  <a:gd name="T41" fmla="*/ 6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5" h="129">
                    <a:moveTo>
                      <a:pt x="77" y="6"/>
                    </a:moveTo>
                    <a:cubicBezTo>
                      <a:pt x="89" y="34"/>
                      <a:pt x="89" y="34"/>
                      <a:pt x="89" y="34"/>
                    </a:cubicBezTo>
                    <a:cubicBezTo>
                      <a:pt x="90" y="36"/>
                      <a:pt x="93" y="38"/>
                      <a:pt x="96" y="39"/>
                    </a:cubicBezTo>
                    <a:cubicBezTo>
                      <a:pt x="126" y="44"/>
                      <a:pt x="126" y="44"/>
                      <a:pt x="126" y="44"/>
                    </a:cubicBezTo>
                    <a:cubicBezTo>
                      <a:pt x="133" y="45"/>
                      <a:pt x="135" y="54"/>
                      <a:pt x="130" y="59"/>
                    </a:cubicBezTo>
                    <a:cubicBezTo>
                      <a:pt x="108" y="79"/>
                      <a:pt x="108" y="79"/>
                      <a:pt x="108" y="79"/>
                    </a:cubicBezTo>
                    <a:cubicBezTo>
                      <a:pt x="105" y="81"/>
                      <a:pt x="104" y="84"/>
                      <a:pt x="105" y="87"/>
                    </a:cubicBezTo>
                    <a:cubicBezTo>
                      <a:pt x="109" y="117"/>
                      <a:pt x="109" y="117"/>
                      <a:pt x="109" y="117"/>
                    </a:cubicBezTo>
                    <a:cubicBezTo>
                      <a:pt x="110" y="124"/>
                      <a:pt x="103" y="129"/>
                      <a:pt x="96" y="126"/>
                    </a:cubicBezTo>
                    <a:cubicBezTo>
                      <a:pt x="70" y="111"/>
                      <a:pt x="70" y="111"/>
                      <a:pt x="70" y="111"/>
                    </a:cubicBezTo>
                    <a:cubicBezTo>
                      <a:pt x="67" y="109"/>
                      <a:pt x="65" y="109"/>
                      <a:pt x="62" y="110"/>
                    </a:cubicBezTo>
                    <a:cubicBezTo>
                      <a:pt x="35" y="124"/>
                      <a:pt x="35" y="124"/>
                      <a:pt x="35" y="124"/>
                    </a:cubicBezTo>
                    <a:cubicBezTo>
                      <a:pt x="28" y="127"/>
                      <a:pt x="21" y="121"/>
                      <a:pt x="23" y="115"/>
                    </a:cubicBezTo>
                    <a:cubicBezTo>
                      <a:pt x="29" y="85"/>
                      <a:pt x="29" y="85"/>
                      <a:pt x="29" y="85"/>
                    </a:cubicBezTo>
                    <a:cubicBezTo>
                      <a:pt x="29" y="82"/>
                      <a:pt x="28" y="79"/>
                      <a:pt x="26" y="77"/>
                    </a:cubicBezTo>
                    <a:cubicBezTo>
                      <a:pt x="5" y="55"/>
                      <a:pt x="5" y="55"/>
                      <a:pt x="5" y="55"/>
                    </a:cubicBezTo>
                    <a:cubicBezTo>
                      <a:pt x="0" y="50"/>
                      <a:pt x="3" y="42"/>
                      <a:pt x="10" y="41"/>
                    </a:cubicBezTo>
                    <a:cubicBezTo>
                      <a:pt x="40" y="37"/>
                      <a:pt x="40" y="37"/>
                      <a:pt x="40" y="37"/>
                    </a:cubicBezTo>
                    <a:cubicBezTo>
                      <a:pt x="43" y="37"/>
                      <a:pt x="46" y="35"/>
                      <a:pt x="47" y="33"/>
                    </a:cubicBezTo>
                    <a:cubicBezTo>
                      <a:pt x="61" y="6"/>
                      <a:pt x="61" y="6"/>
                      <a:pt x="61" y="6"/>
                    </a:cubicBezTo>
                    <a:cubicBezTo>
                      <a:pt x="65" y="0"/>
                      <a:pt x="74" y="0"/>
                      <a:pt x="77" y="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/>
              <a:p>
                <a:endParaRPr lang="zh-CN" altLang="en-US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45" name="Freeform 165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958" y="4603"/>
                <a:ext cx="455" cy="460"/>
              </a:xfrm>
              <a:custGeom>
                <a:avLst/>
                <a:gdLst>
                  <a:gd name="T0" fmla="*/ 51 w 103"/>
                  <a:gd name="T1" fmla="*/ 5 h 104"/>
                  <a:gd name="T2" fmla="*/ 65 w 103"/>
                  <a:gd name="T3" fmla="*/ 23 h 104"/>
                  <a:gd name="T4" fmla="*/ 70 w 103"/>
                  <a:gd name="T5" fmla="*/ 26 h 104"/>
                  <a:gd name="T6" fmla="*/ 94 w 103"/>
                  <a:gd name="T7" fmla="*/ 25 h 104"/>
                  <a:gd name="T8" fmla="*/ 100 w 103"/>
                  <a:gd name="T9" fmla="*/ 35 h 104"/>
                  <a:gd name="T10" fmla="*/ 86 w 103"/>
                  <a:gd name="T11" fmla="*/ 55 h 104"/>
                  <a:gd name="T12" fmla="*/ 85 w 103"/>
                  <a:gd name="T13" fmla="*/ 61 h 104"/>
                  <a:gd name="T14" fmla="*/ 94 w 103"/>
                  <a:gd name="T15" fmla="*/ 83 h 104"/>
                  <a:gd name="T16" fmla="*/ 86 w 103"/>
                  <a:gd name="T17" fmla="*/ 91 h 104"/>
                  <a:gd name="T18" fmla="*/ 63 w 103"/>
                  <a:gd name="T19" fmla="*/ 85 h 104"/>
                  <a:gd name="T20" fmla="*/ 57 w 103"/>
                  <a:gd name="T21" fmla="*/ 86 h 104"/>
                  <a:gd name="T22" fmla="*/ 39 w 103"/>
                  <a:gd name="T23" fmla="*/ 100 h 104"/>
                  <a:gd name="T24" fmla="*/ 28 w 103"/>
                  <a:gd name="T25" fmla="*/ 95 h 104"/>
                  <a:gd name="T26" fmla="*/ 28 w 103"/>
                  <a:gd name="T27" fmla="*/ 72 h 104"/>
                  <a:gd name="T28" fmla="*/ 25 w 103"/>
                  <a:gd name="T29" fmla="*/ 66 h 104"/>
                  <a:gd name="T30" fmla="*/ 5 w 103"/>
                  <a:gd name="T31" fmla="*/ 54 h 104"/>
                  <a:gd name="T32" fmla="*/ 6 w 103"/>
                  <a:gd name="T33" fmla="*/ 42 h 104"/>
                  <a:gd name="T34" fmla="*/ 29 w 103"/>
                  <a:gd name="T35" fmla="*/ 34 h 104"/>
                  <a:gd name="T36" fmla="*/ 33 w 103"/>
                  <a:gd name="T37" fmla="*/ 30 h 104"/>
                  <a:gd name="T38" fmla="*/ 39 w 103"/>
                  <a:gd name="T39" fmla="*/ 7 h 104"/>
                  <a:gd name="T40" fmla="*/ 51 w 103"/>
                  <a:gd name="T41" fmla="*/ 5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3" h="104">
                    <a:moveTo>
                      <a:pt x="51" y="5"/>
                    </a:moveTo>
                    <a:cubicBezTo>
                      <a:pt x="65" y="23"/>
                      <a:pt x="65" y="23"/>
                      <a:pt x="65" y="23"/>
                    </a:cubicBezTo>
                    <a:cubicBezTo>
                      <a:pt x="66" y="25"/>
                      <a:pt x="68" y="26"/>
                      <a:pt x="70" y="26"/>
                    </a:cubicBezTo>
                    <a:cubicBezTo>
                      <a:pt x="94" y="25"/>
                      <a:pt x="94" y="25"/>
                      <a:pt x="94" y="25"/>
                    </a:cubicBezTo>
                    <a:cubicBezTo>
                      <a:pt x="99" y="25"/>
                      <a:pt x="103" y="31"/>
                      <a:pt x="100" y="35"/>
                    </a:cubicBezTo>
                    <a:cubicBezTo>
                      <a:pt x="86" y="55"/>
                      <a:pt x="86" y="55"/>
                      <a:pt x="86" y="55"/>
                    </a:cubicBezTo>
                    <a:cubicBezTo>
                      <a:pt x="85" y="56"/>
                      <a:pt x="85" y="59"/>
                      <a:pt x="85" y="61"/>
                    </a:cubicBezTo>
                    <a:cubicBezTo>
                      <a:pt x="94" y="83"/>
                      <a:pt x="94" y="83"/>
                      <a:pt x="94" y="83"/>
                    </a:cubicBezTo>
                    <a:cubicBezTo>
                      <a:pt x="96" y="88"/>
                      <a:pt x="91" y="93"/>
                      <a:pt x="86" y="91"/>
                    </a:cubicBezTo>
                    <a:cubicBezTo>
                      <a:pt x="63" y="85"/>
                      <a:pt x="63" y="85"/>
                      <a:pt x="63" y="85"/>
                    </a:cubicBezTo>
                    <a:cubicBezTo>
                      <a:pt x="61" y="84"/>
                      <a:pt x="59" y="84"/>
                      <a:pt x="57" y="86"/>
                    </a:cubicBezTo>
                    <a:cubicBezTo>
                      <a:pt x="39" y="100"/>
                      <a:pt x="39" y="100"/>
                      <a:pt x="39" y="100"/>
                    </a:cubicBezTo>
                    <a:cubicBezTo>
                      <a:pt x="34" y="104"/>
                      <a:pt x="28" y="101"/>
                      <a:pt x="28" y="95"/>
                    </a:cubicBezTo>
                    <a:cubicBezTo>
                      <a:pt x="28" y="72"/>
                      <a:pt x="28" y="72"/>
                      <a:pt x="28" y="72"/>
                    </a:cubicBezTo>
                    <a:cubicBezTo>
                      <a:pt x="28" y="70"/>
                      <a:pt x="26" y="68"/>
                      <a:pt x="25" y="66"/>
                    </a:cubicBezTo>
                    <a:cubicBezTo>
                      <a:pt x="5" y="54"/>
                      <a:pt x="5" y="54"/>
                      <a:pt x="5" y="54"/>
                    </a:cubicBezTo>
                    <a:cubicBezTo>
                      <a:pt x="0" y="51"/>
                      <a:pt x="1" y="44"/>
                      <a:pt x="6" y="42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31" y="33"/>
                      <a:pt x="32" y="32"/>
                      <a:pt x="33" y="30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41" y="2"/>
                      <a:pt x="47" y="0"/>
                      <a:pt x="51" y="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/>
              <a:p>
                <a:endParaRPr lang="zh-CN" altLang="en-US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46" name="Freeform 171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6031" y="979"/>
                <a:ext cx="423" cy="425"/>
              </a:xfrm>
              <a:custGeom>
                <a:avLst/>
                <a:gdLst>
                  <a:gd name="T0" fmla="*/ 35 w 96"/>
                  <a:gd name="T1" fmla="*/ 3 h 96"/>
                  <a:gd name="T2" fmla="*/ 53 w 96"/>
                  <a:gd name="T3" fmla="*/ 17 h 96"/>
                  <a:gd name="T4" fmla="*/ 58 w 96"/>
                  <a:gd name="T5" fmla="*/ 18 h 96"/>
                  <a:gd name="T6" fmla="*/ 79 w 96"/>
                  <a:gd name="T7" fmla="*/ 11 h 96"/>
                  <a:gd name="T8" fmla="*/ 87 w 96"/>
                  <a:gd name="T9" fmla="*/ 19 h 96"/>
                  <a:gd name="T10" fmla="*/ 79 w 96"/>
                  <a:gd name="T11" fmla="*/ 39 h 96"/>
                  <a:gd name="T12" fmla="*/ 80 w 96"/>
                  <a:gd name="T13" fmla="*/ 45 h 96"/>
                  <a:gd name="T14" fmla="*/ 93 w 96"/>
                  <a:gd name="T15" fmla="*/ 63 h 96"/>
                  <a:gd name="T16" fmla="*/ 88 w 96"/>
                  <a:gd name="T17" fmla="*/ 73 h 96"/>
                  <a:gd name="T18" fmla="*/ 66 w 96"/>
                  <a:gd name="T19" fmla="*/ 72 h 96"/>
                  <a:gd name="T20" fmla="*/ 61 w 96"/>
                  <a:gd name="T21" fmla="*/ 74 h 96"/>
                  <a:gd name="T22" fmla="*/ 48 w 96"/>
                  <a:gd name="T23" fmla="*/ 92 h 96"/>
                  <a:gd name="T24" fmla="*/ 37 w 96"/>
                  <a:gd name="T25" fmla="*/ 90 h 96"/>
                  <a:gd name="T26" fmla="*/ 31 w 96"/>
                  <a:gd name="T27" fmla="*/ 69 h 96"/>
                  <a:gd name="T28" fmla="*/ 27 w 96"/>
                  <a:gd name="T29" fmla="*/ 65 h 96"/>
                  <a:gd name="T30" fmla="*/ 6 w 96"/>
                  <a:gd name="T31" fmla="*/ 58 h 96"/>
                  <a:gd name="T32" fmla="*/ 5 w 96"/>
                  <a:gd name="T33" fmla="*/ 47 h 96"/>
                  <a:gd name="T34" fmla="*/ 23 w 96"/>
                  <a:gd name="T35" fmla="*/ 35 h 96"/>
                  <a:gd name="T36" fmla="*/ 25 w 96"/>
                  <a:gd name="T37" fmla="*/ 30 h 96"/>
                  <a:gd name="T38" fmla="*/ 26 w 96"/>
                  <a:gd name="T39" fmla="*/ 8 h 96"/>
                  <a:gd name="T40" fmla="*/ 35 w 96"/>
                  <a:gd name="T41" fmla="*/ 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6" h="96">
                    <a:moveTo>
                      <a:pt x="35" y="3"/>
                    </a:moveTo>
                    <a:cubicBezTo>
                      <a:pt x="53" y="17"/>
                      <a:pt x="53" y="17"/>
                      <a:pt x="53" y="17"/>
                    </a:cubicBezTo>
                    <a:cubicBezTo>
                      <a:pt x="54" y="18"/>
                      <a:pt x="56" y="18"/>
                      <a:pt x="58" y="18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84" y="9"/>
                      <a:pt x="88" y="14"/>
                      <a:pt x="87" y="19"/>
                    </a:cubicBezTo>
                    <a:cubicBezTo>
                      <a:pt x="79" y="39"/>
                      <a:pt x="79" y="39"/>
                      <a:pt x="79" y="39"/>
                    </a:cubicBezTo>
                    <a:cubicBezTo>
                      <a:pt x="79" y="41"/>
                      <a:pt x="79" y="43"/>
                      <a:pt x="80" y="45"/>
                    </a:cubicBezTo>
                    <a:cubicBezTo>
                      <a:pt x="93" y="63"/>
                      <a:pt x="93" y="63"/>
                      <a:pt x="93" y="63"/>
                    </a:cubicBezTo>
                    <a:cubicBezTo>
                      <a:pt x="96" y="67"/>
                      <a:pt x="93" y="73"/>
                      <a:pt x="88" y="73"/>
                    </a:cubicBezTo>
                    <a:cubicBezTo>
                      <a:pt x="66" y="72"/>
                      <a:pt x="66" y="72"/>
                      <a:pt x="66" y="72"/>
                    </a:cubicBezTo>
                    <a:cubicBezTo>
                      <a:pt x="64" y="72"/>
                      <a:pt x="62" y="73"/>
                      <a:pt x="61" y="74"/>
                    </a:cubicBezTo>
                    <a:cubicBezTo>
                      <a:pt x="48" y="92"/>
                      <a:pt x="48" y="92"/>
                      <a:pt x="48" y="92"/>
                    </a:cubicBezTo>
                    <a:cubicBezTo>
                      <a:pt x="45" y="96"/>
                      <a:pt x="38" y="95"/>
                      <a:pt x="37" y="90"/>
                    </a:cubicBezTo>
                    <a:cubicBezTo>
                      <a:pt x="31" y="69"/>
                      <a:pt x="31" y="69"/>
                      <a:pt x="31" y="69"/>
                    </a:cubicBezTo>
                    <a:cubicBezTo>
                      <a:pt x="30" y="67"/>
                      <a:pt x="29" y="66"/>
                      <a:pt x="27" y="65"/>
                    </a:cubicBezTo>
                    <a:cubicBezTo>
                      <a:pt x="6" y="58"/>
                      <a:pt x="6" y="58"/>
                      <a:pt x="6" y="58"/>
                    </a:cubicBezTo>
                    <a:cubicBezTo>
                      <a:pt x="1" y="56"/>
                      <a:pt x="0" y="50"/>
                      <a:pt x="5" y="47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4" y="34"/>
                      <a:pt x="25" y="32"/>
                      <a:pt x="25" y="30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3"/>
                      <a:pt x="31" y="0"/>
                      <a:pt x="35" y="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/>
              <a:p>
                <a:endParaRPr lang="zh-CN" altLang="en-US" baseline="0" dirty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47" name="Oval 102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2114" y="3694"/>
                <a:ext cx="124" cy="12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/>
              <a:p>
                <a:endParaRPr lang="zh-CN" altLang="en-US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48" name="Oval 99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3609" y="979"/>
                <a:ext cx="240" cy="243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/>
              <a:p>
                <a:endParaRPr lang="zh-CN" altLang="en-US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49" name="Oval 100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726" y="3494"/>
                <a:ext cx="159" cy="157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/>
              <a:p>
                <a:endParaRPr lang="zh-CN" altLang="en-US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</p:grpSp>
        <p:grpSp>
          <p:nvGrpSpPr>
            <p:cNvPr id="134" name="组合 133"/>
            <p:cNvGrpSpPr/>
            <p:nvPr userDrawn="1"/>
          </p:nvGrpSpPr>
          <p:grpSpPr>
            <a:xfrm>
              <a:off x="104269" y="161772"/>
              <a:ext cx="669967" cy="629896"/>
              <a:chOff x="104269" y="161772"/>
              <a:chExt cx="669967" cy="629896"/>
            </a:xfrm>
          </p:grpSpPr>
          <p:grpSp>
            <p:nvGrpSpPr>
              <p:cNvPr id="135" name="组合 134"/>
              <p:cNvGrpSpPr/>
              <p:nvPr userDrawn="1"/>
            </p:nvGrpSpPr>
            <p:grpSpPr>
              <a:xfrm rot="20760000">
                <a:off x="104269" y="313127"/>
                <a:ext cx="479753" cy="478541"/>
                <a:chOff x="114300" y="4803775"/>
                <a:chExt cx="628650" cy="627062"/>
              </a:xfrm>
            </p:grpSpPr>
            <p:sp>
              <p:nvSpPr>
                <p:cNvPr id="137" name="Freeform 95"/>
                <p:cNvSpPr/>
                <p:nvPr>
                  <p:custDataLst>
                    <p:tags r:id="rId13"/>
                  </p:custDataLst>
                </p:nvPr>
              </p:nvSpPr>
              <p:spPr bwMode="auto">
                <a:xfrm>
                  <a:off x="114300" y="4803775"/>
                  <a:ext cx="628650" cy="627062"/>
                </a:xfrm>
                <a:custGeom>
                  <a:avLst/>
                  <a:gdLst>
                    <a:gd name="T0" fmla="*/ 179 w 271"/>
                    <a:gd name="T1" fmla="*/ 269 h 270"/>
                    <a:gd name="T2" fmla="*/ 168 w 271"/>
                    <a:gd name="T3" fmla="*/ 265 h 270"/>
                    <a:gd name="T4" fmla="*/ 117 w 271"/>
                    <a:gd name="T5" fmla="*/ 230 h 270"/>
                    <a:gd name="T6" fmla="*/ 57 w 271"/>
                    <a:gd name="T7" fmla="*/ 248 h 270"/>
                    <a:gd name="T8" fmla="*/ 31 w 271"/>
                    <a:gd name="T9" fmla="*/ 241 h 270"/>
                    <a:gd name="T10" fmla="*/ 24 w 271"/>
                    <a:gd name="T11" fmla="*/ 216 h 270"/>
                    <a:gd name="T12" fmla="*/ 41 w 271"/>
                    <a:gd name="T13" fmla="*/ 156 h 270"/>
                    <a:gd name="T14" fmla="*/ 6 w 271"/>
                    <a:gd name="T15" fmla="*/ 104 h 270"/>
                    <a:gd name="T16" fmla="*/ 4 w 271"/>
                    <a:gd name="T17" fmla="*/ 78 h 270"/>
                    <a:gd name="T18" fmla="*/ 26 w 271"/>
                    <a:gd name="T19" fmla="*/ 63 h 270"/>
                    <a:gd name="T20" fmla="*/ 89 w 271"/>
                    <a:gd name="T21" fmla="*/ 61 h 270"/>
                    <a:gd name="T22" fmla="*/ 127 w 271"/>
                    <a:gd name="T23" fmla="*/ 12 h 270"/>
                    <a:gd name="T24" fmla="*/ 151 w 271"/>
                    <a:gd name="T25" fmla="*/ 2 h 270"/>
                    <a:gd name="T26" fmla="*/ 172 w 271"/>
                    <a:gd name="T27" fmla="*/ 18 h 270"/>
                    <a:gd name="T28" fmla="*/ 193 w 271"/>
                    <a:gd name="T29" fmla="*/ 77 h 270"/>
                    <a:gd name="T30" fmla="*/ 252 w 271"/>
                    <a:gd name="T31" fmla="*/ 98 h 270"/>
                    <a:gd name="T32" fmla="*/ 269 w 271"/>
                    <a:gd name="T33" fmla="*/ 118 h 270"/>
                    <a:gd name="T34" fmla="*/ 260 w 271"/>
                    <a:gd name="T35" fmla="*/ 143 h 270"/>
                    <a:gd name="T36" fmla="*/ 210 w 271"/>
                    <a:gd name="T37" fmla="*/ 181 h 270"/>
                    <a:gd name="T38" fmla="*/ 209 w 271"/>
                    <a:gd name="T39" fmla="*/ 244 h 270"/>
                    <a:gd name="T40" fmla="*/ 195 w 271"/>
                    <a:gd name="T41" fmla="*/ 266 h 270"/>
                    <a:gd name="T42" fmla="*/ 179 w 271"/>
                    <a:gd name="T43" fmla="*/ 269 h 2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71" h="270">
                      <a:moveTo>
                        <a:pt x="179" y="269"/>
                      </a:moveTo>
                      <a:cubicBezTo>
                        <a:pt x="175" y="268"/>
                        <a:pt x="172" y="267"/>
                        <a:pt x="168" y="265"/>
                      </a:cubicBezTo>
                      <a:cubicBezTo>
                        <a:pt x="117" y="230"/>
                        <a:pt x="117" y="230"/>
                        <a:pt x="117" y="230"/>
                      </a:cubicBezTo>
                      <a:cubicBezTo>
                        <a:pt x="57" y="248"/>
                        <a:pt x="57" y="248"/>
                        <a:pt x="57" y="248"/>
                      </a:cubicBezTo>
                      <a:cubicBezTo>
                        <a:pt x="48" y="251"/>
                        <a:pt x="38" y="248"/>
                        <a:pt x="31" y="241"/>
                      </a:cubicBezTo>
                      <a:cubicBezTo>
                        <a:pt x="24" y="235"/>
                        <a:pt x="21" y="225"/>
                        <a:pt x="24" y="216"/>
                      </a:cubicBezTo>
                      <a:cubicBezTo>
                        <a:pt x="41" y="156"/>
                        <a:pt x="41" y="156"/>
                        <a:pt x="41" y="156"/>
                      </a:cubicBezTo>
                      <a:cubicBezTo>
                        <a:pt x="6" y="104"/>
                        <a:pt x="6" y="104"/>
                        <a:pt x="6" y="104"/>
                      </a:cubicBezTo>
                      <a:cubicBezTo>
                        <a:pt x="0" y="96"/>
                        <a:pt x="0" y="86"/>
                        <a:pt x="4" y="78"/>
                      </a:cubicBezTo>
                      <a:cubicBezTo>
                        <a:pt x="8" y="69"/>
                        <a:pt x="17" y="64"/>
                        <a:pt x="26" y="63"/>
                      </a:cubicBezTo>
                      <a:cubicBezTo>
                        <a:pt x="89" y="61"/>
                        <a:pt x="89" y="61"/>
                        <a:pt x="89" y="61"/>
                      </a:cubicBezTo>
                      <a:cubicBezTo>
                        <a:pt x="127" y="12"/>
                        <a:pt x="127" y="12"/>
                        <a:pt x="127" y="12"/>
                      </a:cubicBezTo>
                      <a:cubicBezTo>
                        <a:pt x="132" y="4"/>
                        <a:pt x="142" y="0"/>
                        <a:pt x="151" y="2"/>
                      </a:cubicBezTo>
                      <a:cubicBezTo>
                        <a:pt x="161" y="3"/>
                        <a:pt x="169" y="9"/>
                        <a:pt x="172" y="18"/>
                      </a:cubicBezTo>
                      <a:cubicBezTo>
                        <a:pt x="193" y="77"/>
                        <a:pt x="193" y="77"/>
                        <a:pt x="193" y="77"/>
                      </a:cubicBezTo>
                      <a:cubicBezTo>
                        <a:pt x="252" y="98"/>
                        <a:pt x="252" y="98"/>
                        <a:pt x="252" y="98"/>
                      </a:cubicBezTo>
                      <a:cubicBezTo>
                        <a:pt x="261" y="101"/>
                        <a:pt x="268" y="109"/>
                        <a:pt x="269" y="118"/>
                      </a:cubicBezTo>
                      <a:cubicBezTo>
                        <a:pt x="271" y="128"/>
                        <a:pt x="267" y="137"/>
                        <a:pt x="260" y="143"/>
                      </a:cubicBezTo>
                      <a:cubicBezTo>
                        <a:pt x="210" y="181"/>
                        <a:pt x="210" y="181"/>
                        <a:pt x="210" y="181"/>
                      </a:cubicBezTo>
                      <a:cubicBezTo>
                        <a:pt x="209" y="244"/>
                        <a:pt x="209" y="244"/>
                        <a:pt x="209" y="244"/>
                      </a:cubicBezTo>
                      <a:cubicBezTo>
                        <a:pt x="209" y="253"/>
                        <a:pt x="203" y="262"/>
                        <a:pt x="195" y="266"/>
                      </a:cubicBezTo>
                      <a:cubicBezTo>
                        <a:pt x="190" y="269"/>
                        <a:pt x="184" y="270"/>
                        <a:pt x="179" y="26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normAutofit/>
                </a:bodyPr>
                <a:lstStyle/>
                <a:p>
                  <a:endParaRPr lang="zh-CN" altLang="en-US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138" name="Freeform 96"/>
                <p:cNvSpPr/>
                <p:nvPr>
                  <p:custDataLst>
                    <p:tags r:id="rId14"/>
                  </p:custDataLst>
                </p:nvPr>
              </p:nvSpPr>
              <p:spPr bwMode="auto">
                <a:xfrm>
                  <a:off x="177800" y="4865688"/>
                  <a:ext cx="503238" cy="503237"/>
                </a:xfrm>
                <a:custGeom>
                  <a:avLst/>
                  <a:gdLst>
                    <a:gd name="T0" fmla="*/ 175 w 317"/>
                    <a:gd name="T1" fmla="*/ 0 h 317"/>
                    <a:gd name="T2" fmla="*/ 213 w 317"/>
                    <a:gd name="T3" fmla="*/ 104 h 317"/>
                    <a:gd name="T4" fmla="*/ 317 w 317"/>
                    <a:gd name="T5" fmla="*/ 140 h 317"/>
                    <a:gd name="T6" fmla="*/ 231 w 317"/>
                    <a:gd name="T7" fmla="*/ 207 h 317"/>
                    <a:gd name="T8" fmla="*/ 228 w 317"/>
                    <a:gd name="T9" fmla="*/ 317 h 317"/>
                    <a:gd name="T10" fmla="*/ 137 w 317"/>
                    <a:gd name="T11" fmla="*/ 255 h 317"/>
                    <a:gd name="T12" fmla="*/ 32 w 317"/>
                    <a:gd name="T13" fmla="*/ 287 h 317"/>
                    <a:gd name="T14" fmla="*/ 62 w 317"/>
                    <a:gd name="T15" fmla="*/ 182 h 317"/>
                    <a:gd name="T16" fmla="*/ 0 w 317"/>
                    <a:gd name="T17" fmla="*/ 91 h 317"/>
                    <a:gd name="T18" fmla="*/ 109 w 317"/>
                    <a:gd name="T19" fmla="*/ 88 h 317"/>
                    <a:gd name="T20" fmla="*/ 175 w 317"/>
                    <a:gd name="T21" fmla="*/ 0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17" h="317">
                      <a:moveTo>
                        <a:pt x="175" y="0"/>
                      </a:moveTo>
                      <a:lnTo>
                        <a:pt x="213" y="104"/>
                      </a:lnTo>
                      <a:lnTo>
                        <a:pt x="317" y="140"/>
                      </a:lnTo>
                      <a:lnTo>
                        <a:pt x="231" y="207"/>
                      </a:lnTo>
                      <a:lnTo>
                        <a:pt x="228" y="317"/>
                      </a:lnTo>
                      <a:lnTo>
                        <a:pt x="137" y="255"/>
                      </a:lnTo>
                      <a:lnTo>
                        <a:pt x="32" y="287"/>
                      </a:lnTo>
                      <a:lnTo>
                        <a:pt x="62" y="182"/>
                      </a:lnTo>
                      <a:lnTo>
                        <a:pt x="0" y="91"/>
                      </a:lnTo>
                      <a:lnTo>
                        <a:pt x="109" y="88"/>
                      </a:lnTo>
                      <a:lnTo>
                        <a:pt x="175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normAutofit/>
                </a:bodyPr>
                <a:lstStyle/>
                <a:p>
                  <a:endParaRPr lang="zh-CN" altLang="en-US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139" name="Freeform 97"/>
                <p:cNvSpPr/>
                <p:nvPr>
                  <p:custDataLst>
                    <p:tags r:id="rId15"/>
                  </p:custDataLst>
                </p:nvPr>
              </p:nvSpPr>
              <p:spPr bwMode="auto">
                <a:xfrm>
                  <a:off x="414337" y="5035550"/>
                  <a:ext cx="104775" cy="107950"/>
                </a:xfrm>
                <a:custGeom>
                  <a:avLst/>
                  <a:gdLst>
                    <a:gd name="T0" fmla="*/ 44 w 45"/>
                    <a:gd name="T1" fmla="*/ 27 h 46"/>
                    <a:gd name="T2" fmla="*/ 19 w 45"/>
                    <a:gd name="T3" fmla="*/ 45 h 46"/>
                    <a:gd name="T4" fmla="*/ 1 w 45"/>
                    <a:gd name="T5" fmla="*/ 20 h 46"/>
                    <a:gd name="T6" fmla="*/ 26 w 45"/>
                    <a:gd name="T7" fmla="*/ 2 h 46"/>
                    <a:gd name="T8" fmla="*/ 44 w 45"/>
                    <a:gd name="T9" fmla="*/ 27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46">
                      <a:moveTo>
                        <a:pt x="44" y="27"/>
                      </a:moveTo>
                      <a:cubicBezTo>
                        <a:pt x="42" y="38"/>
                        <a:pt x="31" y="46"/>
                        <a:pt x="19" y="45"/>
                      </a:cubicBezTo>
                      <a:cubicBezTo>
                        <a:pt x="8" y="43"/>
                        <a:pt x="0" y="32"/>
                        <a:pt x="1" y="20"/>
                      </a:cubicBezTo>
                      <a:cubicBezTo>
                        <a:pt x="3" y="8"/>
                        <a:pt x="14" y="0"/>
                        <a:pt x="26" y="2"/>
                      </a:cubicBezTo>
                      <a:cubicBezTo>
                        <a:pt x="37" y="4"/>
                        <a:pt x="45" y="15"/>
                        <a:pt x="44" y="2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normAutofit fontScale="25000" lnSpcReduction="20000"/>
                </a:bodyPr>
                <a:lstStyle/>
                <a:p>
                  <a:endParaRPr lang="zh-CN" altLang="en-US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140" name="Freeform 98"/>
                <p:cNvSpPr/>
                <p:nvPr>
                  <p:custDataLst>
                    <p:tags r:id="rId16"/>
                  </p:custDataLst>
                </p:nvPr>
              </p:nvSpPr>
              <p:spPr bwMode="auto">
                <a:xfrm>
                  <a:off x="461962" y="5165725"/>
                  <a:ext cx="42863" cy="42862"/>
                </a:xfrm>
                <a:custGeom>
                  <a:avLst/>
                  <a:gdLst>
                    <a:gd name="T0" fmla="*/ 17 w 18"/>
                    <a:gd name="T1" fmla="*/ 10 h 18"/>
                    <a:gd name="T2" fmla="*/ 8 w 18"/>
                    <a:gd name="T3" fmla="*/ 17 h 18"/>
                    <a:gd name="T4" fmla="*/ 1 w 18"/>
                    <a:gd name="T5" fmla="*/ 8 h 18"/>
                    <a:gd name="T6" fmla="*/ 10 w 18"/>
                    <a:gd name="T7" fmla="*/ 1 h 18"/>
                    <a:gd name="T8" fmla="*/ 17 w 18"/>
                    <a:gd name="T9" fmla="*/ 1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8">
                      <a:moveTo>
                        <a:pt x="17" y="10"/>
                      </a:moveTo>
                      <a:cubicBezTo>
                        <a:pt x="17" y="15"/>
                        <a:pt x="12" y="18"/>
                        <a:pt x="8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ubicBezTo>
                        <a:pt x="2" y="3"/>
                        <a:pt x="6" y="0"/>
                        <a:pt x="10" y="1"/>
                      </a:cubicBezTo>
                      <a:cubicBezTo>
                        <a:pt x="15" y="1"/>
                        <a:pt x="18" y="6"/>
                        <a:pt x="17" y="1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normAutofit fontScale="25000" lnSpcReduction="20000"/>
                </a:bodyPr>
                <a:lstStyle/>
                <a:p>
                  <a:endParaRPr lang="zh-CN" altLang="en-US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</p:grpSp>
          <p:sp>
            <p:nvSpPr>
              <p:cNvPr id="136" name="Oval 99"/>
              <p:cNvSpPr>
                <a:spLocks noChangeArrowheads="1"/>
              </p:cNvSpPr>
              <p:nvPr userDrawn="1">
                <p:custDataLst>
                  <p:tags r:id="rId12"/>
                </p:custDataLst>
              </p:nvPr>
            </p:nvSpPr>
            <p:spPr bwMode="auto">
              <a:xfrm>
                <a:off x="574339" y="161772"/>
                <a:ext cx="199897" cy="202319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/>
              <a:p>
                <a:endParaRPr lang="zh-CN" altLang="en-US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2021/5/31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2021/5/31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9" name="Oval 10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1007994" y="6406357"/>
            <a:ext cx="136525" cy="13811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2021/5/31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104269" y="161772"/>
            <a:ext cx="12016457" cy="6590501"/>
            <a:chOff x="104269" y="161772"/>
            <a:chExt cx="12016457" cy="6590501"/>
          </a:xfrm>
        </p:grpSpPr>
        <p:sp>
          <p:nvSpPr>
            <p:cNvPr id="10" name="矩形 9"/>
            <p:cNvSpPr/>
            <p:nvPr userDrawn="1">
              <p:custDataLst>
                <p:tags r:id="rId8"/>
              </p:custDataLst>
            </p:nvPr>
          </p:nvSpPr>
          <p:spPr>
            <a:xfrm>
              <a:off x="292800" y="304200"/>
              <a:ext cx="11606400" cy="6249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  <p:grpSp>
          <p:nvGrpSpPr>
            <p:cNvPr id="11" name="组合 10"/>
            <p:cNvGrpSpPr/>
            <p:nvPr userDrawn="1">
              <p:custDataLst>
                <p:tags r:id="rId9"/>
              </p:custDataLst>
            </p:nvPr>
          </p:nvGrpSpPr>
          <p:grpSpPr>
            <a:xfrm rot="268823" flipH="1">
              <a:off x="11073390" y="4886509"/>
              <a:ext cx="1047336" cy="1865764"/>
              <a:chOff x="958" y="979"/>
              <a:chExt cx="5495" cy="9789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1303" y="5284"/>
                <a:ext cx="4997" cy="5484"/>
                <a:chOff x="80" y="2968"/>
                <a:chExt cx="9117" cy="9530"/>
              </a:xfrm>
            </p:grpSpPr>
            <p:grpSp>
              <p:nvGrpSpPr>
                <p:cNvPr id="28" name="组合 27"/>
                <p:cNvGrpSpPr/>
                <p:nvPr/>
              </p:nvGrpSpPr>
              <p:grpSpPr>
                <a:xfrm>
                  <a:off x="4435" y="5530"/>
                  <a:ext cx="4740" cy="6640"/>
                  <a:chOff x="2816225" y="3511550"/>
                  <a:chExt cx="3009900" cy="4216400"/>
                </a:xfrm>
              </p:grpSpPr>
              <p:sp>
                <p:nvSpPr>
                  <p:cNvPr id="114" name="Freeform 5"/>
                  <p:cNvSpPr/>
                  <p:nvPr>
                    <p:custDataLst>
                      <p:tags r:id="rId102"/>
                    </p:custDataLst>
                  </p:nvPr>
                </p:nvSpPr>
                <p:spPr bwMode="auto">
                  <a:xfrm>
                    <a:off x="2816225" y="3511550"/>
                    <a:ext cx="3009900" cy="4186237"/>
                  </a:xfrm>
                  <a:custGeom>
                    <a:avLst/>
                    <a:gdLst>
                      <a:gd name="T0" fmla="*/ 638 w 1296"/>
                      <a:gd name="T1" fmla="*/ 1801 h 1801"/>
                      <a:gd name="T2" fmla="*/ 638 w 1296"/>
                      <a:gd name="T3" fmla="*/ 1801 h 1801"/>
                      <a:gd name="T4" fmla="*/ 502 w 1296"/>
                      <a:gd name="T5" fmla="*/ 1786 h 1801"/>
                      <a:gd name="T6" fmla="*/ 117 w 1296"/>
                      <a:gd name="T7" fmla="*/ 1514 h 1801"/>
                      <a:gd name="T8" fmla="*/ 37 w 1296"/>
                      <a:gd name="T9" fmla="*/ 1049 h 1801"/>
                      <a:gd name="T10" fmla="*/ 557 w 1296"/>
                      <a:gd name="T11" fmla="*/ 574 h 1801"/>
                      <a:gd name="T12" fmla="*/ 623 w 1296"/>
                      <a:gd name="T13" fmla="*/ 282 h 1801"/>
                      <a:gd name="T14" fmla="*/ 602 w 1296"/>
                      <a:gd name="T15" fmla="*/ 260 h 1801"/>
                      <a:gd name="T16" fmla="*/ 592 w 1296"/>
                      <a:gd name="T17" fmla="*/ 199 h 1801"/>
                      <a:gd name="T18" fmla="*/ 623 w 1296"/>
                      <a:gd name="T19" fmla="*/ 63 h 1801"/>
                      <a:gd name="T20" fmla="*/ 701 w 1296"/>
                      <a:gd name="T21" fmla="*/ 0 h 1801"/>
                      <a:gd name="T22" fmla="*/ 719 w 1296"/>
                      <a:gd name="T23" fmla="*/ 2 h 1801"/>
                      <a:gd name="T24" fmla="*/ 1072 w 1296"/>
                      <a:gd name="T25" fmla="*/ 82 h 1801"/>
                      <a:gd name="T26" fmla="*/ 1132 w 1296"/>
                      <a:gd name="T27" fmla="*/ 178 h 1801"/>
                      <a:gd name="T28" fmla="*/ 1102 w 1296"/>
                      <a:gd name="T29" fmla="*/ 314 h 1801"/>
                      <a:gd name="T30" fmla="*/ 1039 w 1296"/>
                      <a:gd name="T31" fmla="*/ 376 h 1801"/>
                      <a:gd name="T32" fmla="*/ 973 w 1296"/>
                      <a:gd name="T33" fmla="*/ 667 h 1801"/>
                      <a:gd name="T34" fmla="*/ 1239 w 1296"/>
                      <a:gd name="T35" fmla="*/ 1320 h 1801"/>
                      <a:gd name="T36" fmla="*/ 638 w 1296"/>
                      <a:gd name="T37" fmla="*/ 1801 h 18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1296" h="1801">
                        <a:moveTo>
                          <a:pt x="638" y="1801"/>
                        </a:moveTo>
                        <a:cubicBezTo>
                          <a:pt x="638" y="1801"/>
                          <a:pt x="638" y="1801"/>
                          <a:pt x="638" y="1801"/>
                        </a:cubicBezTo>
                        <a:cubicBezTo>
                          <a:pt x="593" y="1801"/>
                          <a:pt x="547" y="1796"/>
                          <a:pt x="502" y="1786"/>
                        </a:cubicBezTo>
                        <a:cubicBezTo>
                          <a:pt x="342" y="1750"/>
                          <a:pt x="205" y="1653"/>
                          <a:pt x="117" y="1514"/>
                        </a:cubicBezTo>
                        <a:cubicBezTo>
                          <a:pt x="29" y="1375"/>
                          <a:pt x="0" y="1210"/>
                          <a:pt x="37" y="1049"/>
                        </a:cubicBezTo>
                        <a:cubicBezTo>
                          <a:pt x="94" y="795"/>
                          <a:pt x="301" y="607"/>
                          <a:pt x="557" y="574"/>
                        </a:cubicBezTo>
                        <a:cubicBezTo>
                          <a:pt x="623" y="282"/>
                          <a:pt x="623" y="282"/>
                          <a:pt x="623" y="282"/>
                        </a:cubicBezTo>
                        <a:cubicBezTo>
                          <a:pt x="615" y="276"/>
                          <a:pt x="608" y="269"/>
                          <a:pt x="602" y="260"/>
                        </a:cubicBezTo>
                        <a:cubicBezTo>
                          <a:pt x="591" y="242"/>
                          <a:pt x="587" y="220"/>
                          <a:pt x="592" y="199"/>
                        </a:cubicBezTo>
                        <a:cubicBezTo>
                          <a:pt x="623" y="63"/>
                          <a:pt x="623" y="63"/>
                          <a:pt x="623" y="63"/>
                        </a:cubicBezTo>
                        <a:cubicBezTo>
                          <a:pt x="631" y="26"/>
                          <a:pt x="663" y="0"/>
                          <a:pt x="701" y="0"/>
                        </a:cubicBezTo>
                        <a:cubicBezTo>
                          <a:pt x="707" y="0"/>
                          <a:pt x="713" y="1"/>
                          <a:pt x="719" y="2"/>
                        </a:cubicBezTo>
                        <a:cubicBezTo>
                          <a:pt x="1072" y="82"/>
                          <a:pt x="1072" y="82"/>
                          <a:pt x="1072" y="82"/>
                        </a:cubicBezTo>
                        <a:cubicBezTo>
                          <a:pt x="1115" y="91"/>
                          <a:pt x="1142" y="135"/>
                          <a:pt x="1132" y="178"/>
                        </a:cubicBezTo>
                        <a:cubicBezTo>
                          <a:pt x="1102" y="314"/>
                          <a:pt x="1102" y="314"/>
                          <a:pt x="1102" y="314"/>
                        </a:cubicBezTo>
                        <a:cubicBezTo>
                          <a:pt x="1095" y="346"/>
                          <a:pt x="1070" y="370"/>
                          <a:pt x="1039" y="376"/>
                        </a:cubicBezTo>
                        <a:cubicBezTo>
                          <a:pt x="973" y="667"/>
                          <a:pt x="973" y="667"/>
                          <a:pt x="973" y="667"/>
                        </a:cubicBezTo>
                        <a:cubicBezTo>
                          <a:pt x="1190" y="807"/>
                          <a:pt x="1296" y="1066"/>
                          <a:pt x="1239" y="1320"/>
                        </a:cubicBezTo>
                        <a:cubicBezTo>
                          <a:pt x="1176" y="1599"/>
                          <a:pt x="923" y="1801"/>
                          <a:pt x="638" y="1801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/>
                  </a:bodyPr>
                  <a:lstStyle/>
                  <a:p>
                    <a:endParaRPr lang="zh-CN" altLang="en-US" baseline="0" dirty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15" name="Freeform 6"/>
                  <p:cNvSpPr/>
                  <p:nvPr>
                    <p:custDataLst>
                      <p:tags r:id="rId103"/>
                    </p:custDataLst>
                  </p:nvPr>
                </p:nvSpPr>
                <p:spPr bwMode="auto">
                  <a:xfrm>
                    <a:off x="4137025" y="4013200"/>
                    <a:ext cx="1033463" cy="1330325"/>
                  </a:xfrm>
                  <a:custGeom>
                    <a:avLst/>
                    <a:gdLst>
                      <a:gd name="T0" fmla="*/ 487 w 651"/>
                      <a:gd name="T1" fmla="*/ 838 h 838"/>
                      <a:gd name="T2" fmla="*/ 0 w 651"/>
                      <a:gd name="T3" fmla="*/ 728 h 838"/>
                      <a:gd name="T4" fmla="*/ 164 w 651"/>
                      <a:gd name="T5" fmla="*/ 0 h 838"/>
                      <a:gd name="T6" fmla="*/ 651 w 651"/>
                      <a:gd name="T7" fmla="*/ 110 h 838"/>
                      <a:gd name="T8" fmla="*/ 487 w 651"/>
                      <a:gd name="T9" fmla="*/ 838 h 8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51" h="838">
                        <a:moveTo>
                          <a:pt x="487" y="838"/>
                        </a:moveTo>
                        <a:lnTo>
                          <a:pt x="0" y="728"/>
                        </a:lnTo>
                        <a:lnTo>
                          <a:pt x="164" y="0"/>
                        </a:lnTo>
                        <a:lnTo>
                          <a:pt x="651" y="110"/>
                        </a:lnTo>
                        <a:lnTo>
                          <a:pt x="487" y="838"/>
                        </a:lnTo>
                        <a:close/>
                      </a:path>
                    </a:pathLst>
                  </a:custGeom>
                  <a:solidFill>
                    <a:srgbClr val="4B72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625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16" name="Freeform 7"/>
                  <p:cNvSpPr/>
                  <p:nvPr>
                    <p:custDataLst>
                      <p:tags r:id="rId104"/>
                    </p:custDataLst>
                  </p:nvPr>
                </p:nvSpPr>
                <p:spPr bwMode="auto">
                  <a:xfrm>
                    <a:off x="4137025" y="4013200"/>
                    <a:ext cx="612775" cy="1235075"/>
                  </a:xfrm>
                  <a:custGeom>
                    <a:avLst/>
                    <a:gdLst>
                      <a:gd name="T0" fmla="*/ 222 w 386"/>
                      <a:gd name="T1" fmla="*/ 778 h 778"/>
                      <a:gd name="T2" fmla="*/ 0 w 386"/>
                      <a:gd name="T3" fmla="*/ 728 h 778"/>
                      <a:gd name="T4" fmla="*/ 164 w 386"/>
                      <a:gd name="T5" fmla="*/ 0 h 778"/>
                      <a:gd name="T6" fmla="*/ 386 w 386"/>
                      <a:gd name="T7" fmla="*/ 50 h 778"/>
                      <a:gd name="T8" fmla="*/ 222 w 386"/>
                      <a:gd name="T9" fmla="*/ 778 h 7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86" h="778">
                        <a:moveTo>
                          <a:pt x="222" y="778"/>
                        </a:moveTo>
                        <a:lnTo>
                          <a:pt x="0" y="728"/>
                        </a:lnTo>
                        <a:lnTo>
                          <a:pt x="164" y="0"/>
                        </a:lnTo>
                        <a:lnTo>
                          <a:pt x="386" y="50"/>
                        </a:lnTo>
                        <a:lnTo>
                          <a:pt x="222" y="778"/>
                        </a:lnTo>
                        <a:close/>
                      </a:path>
                    </a:pathLst>
                  </a:custGeom>
                  <a:solidFill>
                    <a:srgbClr val="3E447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475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17" name="Freeform 8"/>
                  <p:cNvSpPr/>
                  <p:nvPr>
                    <p:custDataLst>
                      <p:tags r:id="rId105"/>
                    </p:custDataLst>
                  </p:nvPr>
                </p:nvSpPr>
                <p:spPr bwMode="auto">
                  <a:xfrm>
                    <a:off x="4276725" y="3602038"/>
                    <a:ext cx="1084263" cy="695325"/>
                  </a:xfrm>
                  <a:custGeom>
                    <a:avLst/>
                    <a:gdLst>
                      <a:gd name="T0" fmla="*/ 386 w 467"/>
                      <a:gd name="T1" fmla="*/ 294 h 299"/>
                      <a:gd name="T2" fmla="*/ 33 w 467"/>
                      <a:gd name="T3" fmla="*/ 215 h 299"/>
                      <a:gd name="T4" fmla="*/ 4 w 467"/>
                      <a:gd name="T5" fmla="*/ 170 h 299"/>
                      <a:gd name="T6" fmla="*/ 35 w 467"/>
                      <a:gd name="T7" fmla="*/ 33 h 299"/>
                      <a:gd name="T8" fmla="*/ 81 w 467"/>
                      <a:gd name="T9" fmla="*/ 5 h 299"/>
                      <a:gd name="T10" fmla="*/ 433 w 467"/>
                      <a:gd name="T11" fmla="*/ 84 h 299"/>
                      <a:gd name="T12" fmla="*/ 462 w 467"/>
                      <a:gd name="T13" fmla="*/ 130 h 299"/>
                      <a:gd name="T14" fmla="*/ 431 w 467"/>
                      <a:gd name="T15" fmla="*/ 266 h 299"/>
                      <a:gd name="T16" fmla="*/ 386 w 467"/>
                      <a:gd name="T17" fmla="*/ 294 h 2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67" h="299">
                        <a:moveTo>
                          <a:pt x="386" y="294"/>
                        </a:moveTo>
                        <a:cubicBezTo>
                          <a:pt x="33" y="215"/>
                          <a:pt x="33" y="215"/>
                          <a:pt x="33" y="215"/>
                        </a:cubicBezTo>
                        <a:cubicBezTo>
                          <a:pt x="13" y="210"/>
                          <a:pt x="0" y="190"/>
                          <a:pt x="4" y="170"/>
                        </a:cubicBezTo>
                        <a:cubicBezTo>
                          <a:pt x="35" y="33"/>
                          <a:pt x="35" y="33"/>
                          <a:pt x="35" y="33"/>
                        </a:cubicBezTo>
                        <a:cubicBezTo>
                          <a:pt x="40" y="13"/>
                          <a:pt x="60" y="0"/>
                          <a:pt x="81" y="5"/>
                        </a:cubicBezTo>
                        <a:cubicBezTo>
                          <a:pt x="433" y="84"/>
                          <a:pt x="433" y="84"/>
                          <a:pt x="433" y="84"/>
                        </a:cubicBezTo>
                        <a:cubicBezTo>
                          <a:pt x="454" y="89"/>
                          <a:pt x="467" y="109"/>
                          <a:pt x="462" y="130"/>
                        </a:cubicBezTo>
                        <a:cubicBezTo>
                          <a:pt x="431" y="266"/>
                          <a:pt x="431" y="266"/>
                          <a:pt x="431" y="266"/>
                        </a:cubicBezTo>
                        <a:cubicBezTo>
                          <a:pt x="427" y="286"/>
                          <a:pt x="406" y="299"/>
                          <a:pt x="386" y="294"/>
                        </a:cubicBezTo>
                        <a:close/>
                      </a:path>
                    </a:pathLst>
                  </a:custGeom>
                  <a:solidFill>
                    <a:srgbClr val="4B72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18" name="Freeform 9"/>
                  <p:cNvSpPr/>
                  <p:nvPr>
                    <p:custDataLst>
                      <p:tags r:id="rId106"/>
                    </p:custDataLst>
                  </p:nvPr>
                </p:nvSpPr>
                <p:spPr bwMode="auto">
                  <a:xfrm>
                    <a:off x="4386262" y="3690938"/>
                    <a:ext cx="293688" cy="373062"/>
                  </a:xfrm>
                  <a:custGeom>
                    <a:avLst/>
                    <a:gdLst>
                      <a:gd name="T0" fmla="*/ 82 w 127"/>
                      <a:gd name="T1" fmla="*/ 160 h 161"/>
                      <a:gd name="T2" fmla="*/ 13 w 127"/>
                      <a:gd name="T3" fmla="*/ 144 h 161"/>
                      <a:gd name="T4" fmla="*/ 2 w 127"/>
                      <a:gd name="T5" fmla="*/ 126 h 161"/>
                      <a:gd name="T6" fmla="*/ 27 w 127"/>
                      <a:gd name="T7" fmla="*/ 13 h 161"/>
                      <a:gd name="T8" fmla="*/ 45 w 127"/>
                      <a:gd name="T9" fmla="*/ 2 h 161"/>
                      <a:gd name="T10" fmla="*/ 114 w 127"/>
                      <a:gd name="T11" fmla="*/ 17 h 161"/>
                      <a:gd name="T12" fmla="*/ 125 w 127"/>
                      <a:gd name="T13" fmla="*/ 35 h 161"/>
                      <a:gd name="T14" fmla="*/ 99 w 127"/>
                      <a:gd name="T15" fmla="*/ 148 h 161"/>
                      <a:gd name="T16" fmla="*/ 82 w 127"/>
                      <a:gd name="T17" fmla="*/ 160 h 1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27" h="161">
                        <a:moveTo>
                          <a:pt x="82" y="160"/>
                        </a:moveTo>
                        <a:cubicBezTo>
                          <a:pt x="13" y="144"/>
                          <a:pt x="13" y="144"/>
                          <a:pt x="13" y="144"/>
                        </a:cubicBezTo>
                        <a:cubicBezTo>
                          <a:pt x="5" y="142"/>
                          <a:pt x="0" y="134"/>
                          <a:pt x="2" y="126"/>
                        </a:cubicBezTo>
                        <a:cubicBezTo>
                          <a:pt x="27" y="13"/>
                          <a:pt x="27" y="13"/>
                          <a:pt x="27" y="13"/>
                        </a:cubicBezTo>
                        <a:cubicBezTo>
                          <a:pt x="29" y="5"/>
                          <a:pt x="37" y="0"/>
                          <a:pt x="45" y="2"/>
                        </a:cubicBezTo>
                        <a:cubicBezTo>
                          <a:pt x="114" y="17"/>
                          <a:pt x="114" y="17"/>
                          <a:pt x="114" y="17"/>
                        </a:cubicBezTo>
                        <a:cubicBezTo>
                          <a:pt x="122" y="19"/>
                          <a:pt x="127" y="27"/>
                          <a:pt x="125" y="35"/>
                        </a:cubicBezTo>
                        <a:cubicBezTo>
                          <a:pt x="99" y="148"/>
                          <a:pt x="99" y="148"/>
                          <a:pt x="99" y="148"/>
                        </a:cubicBezTo>
                        <a:cubicBezTo>
                          <a:pt x="97" y="156"/>
                          <a:pt x="90" y="161"/>
                          <a:pt x="82" y="160"/>
                        </a:cubicBezTo>
                        <a:close/>
                      </a:path>
                    </a:pathLst>
                  </a:custGeom>
                  <a:solidFill>
                    <a:srgbClr val="3E447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19" name="Freeform 10"/>
                  <p:cNvSpPr/>
                  <p:nvPr>
                    <p:custDataLst>
                      <p:tags r:id="rId107"/>
                    </p:custDataLst>
                  </p:nvPr>
                </p:nvSpPr>
                <p:spPr bwMode="auto">
                  <a:xfrm>
                    <a:off x="2833687" y="4803775"/>
                    <a:ext cx="2924175" cy="2924175"/>
                  </a:xfrm>
                  <a:custGeom>
                    <a:avLst/>
                    <a:gdLst>
                      <a:gd name="T0" fmla="*/ 1189 w 1259"/>
                      <a:gd name="T1" fmla="*/ 755 h 1258"/>
                      <a:gd name="T2" fmla="*/ 504 w 1259"/>
                      <a:gd name="T3" fmla="*/ 1188 h 1258"/>
                      <a:gd name="T4" fmla="*/ 70 w 1259"/>
                      <a:gd name="T5" fmla="*/ 503 h 1258"/>
                      <a:gd name="T6" fmla="*/ 756 w 1259"/>
                      <a:gd name="T7" fmla="*/ 69 h 1258"/>
                      <a:gd name="T8" fmla="*/ 1189 w 1259"/>
                      <a:gd name="T9" fmla="*/ 755 h 12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59" h="1258">
                        <a:moveTo>
                          <a:pt x="1189" y="755"/>
                        </a:moveTo>
                        <a:cubicBezTo>
                          <a:pt x="1120" y="1064"/>
                          <a:pt x="813" y="1258"/>
                          <a:pt x="504" y="1188"/>
                        </a:cubicBezTo>
                        <a:cubicBezTo>
                          <a:pt x="195" y="1119"/>
                          <a:pt x="0" y="812"/>
                          <a:pt x="70" y="503"/>
                        </a:cubicBezTo>
                        <a:cubicBezTo>
                          <a:pt x="140" y="194"/>
                          <a:pt x="447" y="0"/>
                          <a:pt x="756" y="69"/>
                        </a:cubicBezTo>
                        <a:cubicBezTo>
                          <a:pt x="1065" y="139"/>
                          <a:pt x="1259" y="446"/>
                          <a:pt x="1189" y="755"/>
                        </a:cubicBezTo>
                        <a:close/>
                      </a:path>
                    </a:pathLst>
                  </a:custGeom>
                  <a:solidFill>
                    <a:srgbClr val="4B72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20" name="Freeform 11"/>
                  <p:cNvSpPr/>
                  <p:nvPr>
                    <p:custDataLst>
                      <p:tags r:id="rId108"/>
                    </p:custDataLst>
                  </p:nvPr>
                </p:nvSpPr>
                <p:spPr bwMode="auto">
                  <a:xfrm>
                    <a:off x="3227387" y="6081713"/>
                    <a:ext cx="2024063" cy="1265237"/>
                  </a:xfrm>
                  <a:custGeom>
                    <a:avLst/>
                    <a:gdLst>
                      <a:gd name="T0" fmla="*/ 43 w 872"/>
                      <a:gd name="T1" fmla="*/ 0 h 544"/>
                      <a:gd name="T2" fmla="*/ 367 w 872"/>
                      <a:gd name="T3" fmla="*/ 494 h 544"/>
                      <a:gd name="T4" fmla="*/ 872 w 872"/>
                      <a:gd name="T5" fmla="*/ 187 h 544"/>
                      <a:gd name="T6" fmla="*/ 43 w 872"/>
                      <a:gd name="T7" fmla="*/ 0 h 5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872" h="544">
                        <a:moveTo>
                          <a:pt x="43" y="0"/>
                        </a:moveTo>
                        <a:cubicBezTo>
                          <a:pt x="0" y="224"/>
                          <a:pt x="143" y="443"/>
                          <a:pt x="367" y="494"/>
                        </a:cubicBezTo>
                        <a:cubicBezTo>
                          <a:pt x="592" y="544"/>
                          <a:pt x="814" y="407"/>
                          <a:pt x="872" y="187"/>
                        </a:cubicBezTo>
                        <a:lnTo>
                          <a:pt x="43" y="0"/>
                        </a:lnTo>
                        <a:close/>
                      </a:path>
                    </a:pathLst>
                  </a:custGeom>
                  <a:solidFill>
                    <a:srgbClr val="00C5B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5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21" name="Freeform 12"/>
                  <p:cNvSpPr/>
                  <p:nvPr>
                    <p:custDataLst>
                      <p:tags r:id="rId109"/>
                    </p:custDataLst>
                  </p:nvPr>
                </p:nvSpPr>
                <p:spPr bwMode="auto">
                  <a:xfrm>
                    <a:off x="3756025" y="6448425"/>
                    <a:ext cx="276225" cy="277812"/>
                  </a:xfrm>
                  <a:custGeom>
                    <a:avLst/>
                    <a:gdLst>
                      <a:gd name="T0" fmla="*/ 113 w 119"/>
                      <a:gd name="T1" fmla="*/ 71 h 119"/>
                      <a:gd name="T2" fmla="*/ 48 w 119"/>
                      <a:gd name="T3" fmla="*/ 112 h 119"/>
                      <a:gd name="T4" fmla="*/ 7 w 119"/>
                      <a:gd name="T5" fmla="*/ 47 h 119"/>
                      <a:gd name="T6" fmla="*/ 72 w 119"/>
                      <a:gd name="T7" fmla="*/ 6 h 119"/>
                      <a:gd name="T8" fmla="*/ 113 w 119"/>
                      <a:gd name="T9" fmla="*/ 71 h 1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9" h="119">
                        <a:moveTo>
                          <a:pt x="113" y="71"/>
                        </a:moveTo>
                        <a:cubicBezTo>
                          <a:pt x="106" y="100"/>
                          <a:pt x="77" y="119"/>
                          <a:pt x="48" y="112"/>
                        </a:cubicBezTo>
                        <a:cubicBezTo>
                          <a:pt x="18" y="106"/>
                          <a:pt x="0" y="77"/>
                          <a:pt x="7" y="47"/>
                        </a:cubicBezTo>
                        <a:cubicBezTo>
                          <a:pt x="13" y="18"/>
                          <a:pt x="42" y="0"/>
                          <a:pt x="72" y="6"/>
                        </a:cubicBezTo>
                        <a:cubicBezTo>
                          <a:pt x="101" y="13"/>
                          <a:pt x="119" y="42"/>
                          <a:pt x="113" y="71"/>
                        </a:cubicBezTo>
                        <a:close/>
                      </a:path>
                    </a:pathLst>
                  </a:custGeom>
                  <a:solidFill>
                    <a:srgbClr val="8EF5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22" name="Freeform 13"/>
                  <p:cNvSpPr/>
                  <p:nvPr>
                    <p:custDataLst>
                      <p:tags r:id="rId110"/>
                    </p:custDataLst>
                  </p:nvPr>
                </p:nvSpPr>
                <p:spPr bwMode="auto">
                  <a:xfrm>
                    <a:off x="4592637" y="6086475"/>
                    <a:ext cx="125413" cy="125412"/>
                  </a:xfrm>
                  <a:custGeom>
                    <a:avLst/>
                    <a:gdLst>
                      <a:gd name="T0" fmla="*/ 51 w 54"/>
                      <a:gd name="T1" fmla="*/ 32 h 54"/>
                      <a:gd name="T2" fmla="*/ 22 w 54"/>
                      <a:gd name="T3" fmla="*/ 51 h 54"/>
                      <a:gd name="T4" fmla="*/ 3 w 54"/>
                      <a:gd name="T5" fmla="*/ 21 h 54"/>
                      <a:gd name="T6" fmla="*/ 33 w 54"/>
                      <a:gd name="T7" fmla="*/ 3 h 54"/>
                      <a:gd name="T8" fmla="*/ 51 w 54"/>
                      <a:gd name="T9" fmla="*/ 32 h 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4" h="54">
                        <a:moveTo>
                          <a:pt x="51" y="32"/>
                        </a:moveTo>
                        <a:cubicBezTo>
                          <a:pt x="48" y="45"/>
                          <a:pt x="35" y="54"/>
                          <a:pt x="22" y="51"/>
                        </a:cubicBezTo>
                        <a:cubicBezTo>
                          <a:pt x="8" y="48"/>
                          <a:pt x="0" y="35"/>
                          <a:pt x="3" y="21"/>
                        </a:cubicBezTo>
                        <a:cubicBezTo>
                          <a:pt x="6" y="8"/>
                          <a:pt x="19" y="0"/>
                          <a:pt x="33" y="3"/>
                        </a:cubicBezTo>
                        <a:cubicBezTo>
                          <a:pt x="46" y="6"/>
                          <a:pt x="54" y="19"/>
                          <a:pt x="51" y="32"/>
                        </a:cubicBezTo>
                        <a:close/>
                      </a:path>
                    </a:pathLst>
                  </a:custGeom>
                  <a:solidFill>
                    <a:srgbClr val="00C5B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23" name="Freeform 14"/>
                  <p:cNvSpPr/>
                  <p:nvPr>
                    <p:custDataLst>
                      <p:tags r:id="rId111"/>
                    </p:custDataLst>
                  </p:nvPr>
                </p:nvSpPr>
                <p:spPr bwMode="auto">
                  <a:xfrm>
                    <a:off x="4090987" y="5946775"/>
                    <a:ext cx="187325" cy="190500"/>
                  </a:xfrm>
                  <a:custGeom>
                    <a:avLst/>
                    <a:gdLst>
                      <a:gd name="T0" fmla="*/ 77 w 81"/>
                      <a:gd name="T1" fmla="*/ 49 h 82"/>
                      <a:gd name="T2" fmla="*/ 32 w 81"/>
                      <a:gd name="T3" fmla="*/ 77 h 82"/>
                      <a:gd name="T4" fmla="*/ 4 w 81"/>
                      <a:gd name="T5" fmla="*/ 33 h 82"/>
                      <a:gd name="T6" fmla="*/ 49 w 81"/>
                      <a:gd name="T7" fmla="*/ 5 h 82"/>
                      <a:gd name="T8" fmla="*/ 77 w 81"/>
                      <a:gd name="T9" fmla="*/ 49 h 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1" h="82">
                        <a:moveTo>
                          <a:pt x="77" y="49"/>
                        </a:moveTo>
                        <a:cubicBezTo>
                          <a:pt x="72" y="69"/>
                          <a:pt x="52" y="82"/>
                          <a:pt x="32" y="77"/>
                        </a:cubicBezTo>
                        <a:cubicBezTo>
                          <a:pt x="12" y="73"/>
                          <a:pt x="0" y="53"/>
                          <a:pt x="4" y="33"/>
                        </a:cubicBezTo>
                        <a:cubicBezTo>
                          <a:pt x="9" y="13"/>
                          <a:pt x="29" y="0"/>
                          <a:pt x="49" y="5"/>
                        </a:cubicBezTo>
                        <a:cubicBezTo>
                          <a:pt x="69" y="9"/>
                          <a:pt x="81" y="29"/>
                          <a:pt x="77" y="49"/>
                        </a:cubicBezTo>
                        <a:close/>
                      </a:path>
                    </a:pathLst>
                  </a:custGeom>
                  <a:solidFill>
                    <a:srgbClr val="00C5B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24" name="Freeform 15"/>
                  <p:cNvSpPr/>
                  <p:nvPr>
                    <p:custDataLst>
                      <p:tags r:id="rId112"/>
                    </p:custDataLst>
                  </p:nvPr>
                </p:nvSpPr>
                <p:spPr bwMode="auto">
                  <a:xfrm>
                    <a:off x="4237037" y="6904038"/>
                    <a:ext cx="165100" cy="163512"/>
                  </a:xfrm>
                  <a:custGeom>
                    <a:avLst/>
                    <a:gdLst>
                      <a:gd name="T0" fmla="*/ 67 w 71"/>
                      <a:gd name="T1" fmla="*/ 42 h 70"/>
                      <a:gd name="T2" fmla="*/ 29 w 71"/>
                      <a:gd name="T3" fmla="*/ 66 h 70"/>
                      <a:gd name="T4" fmla="*/ 4 w 71"/>
                      <a:gd name="T5" fmla="*/ 28 h 70"/>
                      <a:gd name="T6" fmla="*/ 43 w 71"/>
                      <a:gd name="T7" fmla="*/ 4 h 70"/>
                      <a:gd name="T8" fmla="*/ 67 w 71"/>
                      <a:gd name="T9" fmla="*/ 42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1" h="70">
                        <a:moveTo>
                          <a:pt x="67" y="42"/>
                        </a:moveTo>
                        <a:cubicBezTo>
                          <a:pt x="63" y="59"/>
                          <a:pt x="46" y="70"/>
                          <a:pt x="29" y="66"/>
                        </a:cubicBezTo>
                        <a:cubicBezTo>
                          <a:pt x="11" y="62"/>
                          <a:pt x="0" y="45"/>
                          <a:pt x="4" y="28"/>
                        </a:cubicBezTo>
                        <a:cubicBezTo>
                          <a:pt x="8" y="11"/>
                          <a:pt x="25" y="0"/>
                          <a:pt x="43" y="4"/>
                        </a:cubicBezTo>
                        <a:cubicBezTo>
                          <a:pt x="60" y="8"/>
                          <a:pt x="71" y="25"/>
                          <a:pt x="67" y="42"/>
                        </a:cubicBezTo>
                        <a:close/>
                      </a:path>
                    </a:pathLst>
                  </a:custGeom>
                  <a:solidFill>
                    <a:srgbClr val="F4946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25" name="Freeform 16"/>
                  <p:cNvSpPr/>
                  <p:nvPr>
                    <p:custDataLst>
                      <p:tags r:id="rId113"/>
                    </p:custDataLst>
                  </p:nvPr>
                </p:nvSpPr>
                <p:spPr bwMode="auto">
                  <a:xfrm>
                    <a:off x="4783137" y="6692900"/>
                    <a:ext cx="87313" cy="88900"/>
                  </a:xfrm>
                  <a:custGeom>
                    <a:avLst/>
                    <a:gdLst>
                      <a:gd name="T0" fmla="*/ 35 w 38"/>
                      <a:gd name="T1" fmla="*/ 23 h 38"/>
                      <a:gd name="T2" fmla="*/ 15 w 38"/>
                      <a:gd name="T3" fmla="*/ 36 h 38"/>
                      <a:gd name="T4" fmla="*/ 2 w 38"/>
                      <a:gd name="T5" fmla="*/ 15 h 38"/>
                      <a:gd name="T6" fmla="*/ 22 w 38"/>
                      <a:gd name="T7" fmla="*/ 2 h 38"/>
                      <a:gd name="T8" fmla="*/ 35 w 38"/>
                      <a:gd name="T9" fmla="*/ 23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8" h="38">
                        <a:moveTo>
                          <a:pt x="35" y="23"/>
                        </a:moveTo>
                        <a:cubicBezTo>
                          <a:pt x="33" y="32"/>
                          <a:pt x="24" y="38"/>
                          <a:pt x="15" y="36"/>
                        </a:cubicBezTo>
                        <a:cubicBezTo>
                          <a:pt x="5" y="34"/>
                          <a:pt x="0" y="25"/>
                          <a:pt x="2" y="15"/>
                        </a:cubicBezTo>
                        <a:cubicBezTo>
                          <a:pt x="4" y="6"/>
                          <a:pt x="13" y="0"/>
                          <a:pt x="22" y="2"/>
                        </a:cubicBezTo>
                        <a:cubicBezTo>
                          <a:pt x="32" y="4"/>
                          <a:pt x="38" y="14"/>
                          <a:pt x="35" y="23"/>
                        </a:cubicBezTo>
                        <a:close/>
                      </a:path>
                    </a:pathLst>
                  </a:custGeom>
                  <a:solidFill>
                    <a:srgbClr val="8EF5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26" name="Freeform 17"/>
                  <p:cNvSpPr/>
                  <p:nvPr>
                    <p:custDataLst>
                      <p:tags r:id="rId114"/>
                    </p:custDataLst>
                  </p:nvPr>
                </p:nvSpPr>
                <p:spPr bwMode="auto">
                  <a:xfrm>
                    <a:off x="4448175" y="6572250"/>
                    <a:ext cx="88900" cy="85725"/>
                  </a:xfrm>
                  <a:custGeom>
                    <a:avLst/>
                    <a:gdLst>
                      <a:gd name="T0" fmla="*/ 35 w 38"/>
                      <a:gd name="T1" fmla="*/ 22 h 37"/>
                      <a:gd name="T2" fmla="*/ 15 w 38"/>
                      <a:gd name="T3" fmla="*/ 35 h 37"/>
                      <a:gd name="T4" fmla="*/ 2 w 38"/>
                      <a:gd name="T5" fmla="*/ 15 h 37"/>
                      <a:gd name="T6" fmla="*/ 22 w 38"/>
                      <a:gd name="T7" fmla="*/ 2 h 37"/>
                      <a:gd name="T8" fmla="*/ 35 w 38"/>
                      <a:gd name="T9" fmla="*/ 22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8" h="37">
                        <a:moveTo>
                          <a:pt x="35" y="22"/>
                        </a:moveTo>
                        <a:cubicBezTo>
                          <a:pt x="33" y="32"/>
                          <a:pt x="24" y="37"/>
                          <a:pt x="15" y="35"/>
                        </a:cubicBezTo>
                        <a:cubicBezTo>
                          <a:pt x="5" y="33"/>
                          <a:pt x="0" y="24"/>
                          <a:pt x="2" y="15"/>
                        </a:cubicBezTo>
                        <a:cubicBezTo>
                          <a:pt x="4" y="5"/>
                          <a:pt x="13" y="0"/>
                          <a:pt x="22" y="2"/>
                        </a:cubicBezTo>
                        <a:cubicBezTo>
                          <a:pt x="32" y="4"/>
                          <a:pt x="38" y="13"/>
                          <a:pt x="35" y="22"/>
                        </a:cubicBezTo>
                        <a:close/>
                      </a:path>
                    </a:pathLst>
                  </a:custGeom>
                  <a:solidFill>
                    <a:srgbClr val="8EF5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27" name="Freeform 18"/>
                  <p:cNvSpPr/>
                  <p:nvPr>
                    <p:custDataLst>
                      <p:tags r:id="rId115"/>
                    </p:custDataLst>
                  </p:nvPr>
                </p:nvSpPr>
                <p:spPr bwMode="auto">
                  <a:xfrm>
                    <a:off x="4873625" y="5514975"/>
                    <a:ext cx="190500" cy="188912"/>
                  </a:xfrm>
                  <a:custGeom>
                    <a:avLst/>
                    <a:gdLst>
                      <a:gd name="T0" fmla="*/ 77 w 82"/>
                      <a:gd name="T1" fmla="*/ 49 h 81"/>
                      <a:gd name="T2" fmla="*/ 33 w 82"/>
                      <a:gd name="T3" fmla="*/ 77 h 81"/>
                      <a:gd name="T4" fmla="*/ 5 w 82"/>
                      <a:gd name="T5" fmla="*/ 33 h 81"/>
                      <a:gd name="T6" fmla="*/ 49 w 82"/>
                      <a:gd name="T7" fmla="*/ 5 h 81"/>
                      <a:gd name="T8" fmla="*/ 77 w 82"/>
                      <a:gd name="T9" fmla="*/ 49 h 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2" h="81">
                        <a:moveTo>
                          <a:pt x="77" y="49"/>
                        </a:moveTo>
                        <a:cubicBezTo>
                          <a:pt x="73" y="69"/>
                          <a:pt x="53" y="81"/>
                          <a:pt x="33" y="77"/>
                        </a:cubicBezTo>
                        <a:cubicBezTo>
                          <a:pt x="13" y="72"/>
                          <a:pt x="0" y="53"/>
                          <a:pt x="5" y="33"/>
                        </a:cubicBezTo>
                        <a:cubicBezTo>
                          <a:pt x="9" y="13"/>
                          <a:pt x="29" y="0"/>
                          <a:pt x="49" y="5"/>
                        </a:cubicBezTo>
                        <a:cubicBezTo>
                          <a:pt x="69" y="9"/>
                          <a:pt x="82" y="29"/>
                          <a:pt x="77" y="49"/>
                        </a:cubicBezTo>
                        <a:close/>
                      </a:path>
                    </a:pathLst>
                  </a:custGeom>
                  <a:solidFill>
                    <a:srgbClr val="4BB1D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28" name="Freeform 19"/>
                  <p:cNvSpPr/>
                  <p:nvPr>
                    <p:custDataLst>
                      <p:tags r:id="rId116"/>
                    </p:custDataLst>
                  </p:nvPr>
                </p:nvSpPr>
                <p:spPr bwMode="auto">
                  <a:xfrm>
                    <a:off x="4832350" y="5772150"/>
                    <a:ext cx="471488" cy="473075"/>
                  </a:xfrm>
                  <a:custGeom>
                    <a:avLst/>
                    <a:gdLst>
                      <a:gd name="T0" fmla="*/ 192 w 203"/>
                      <a:gd name="T1" fmla="*/ 122 h 203"/>
                      <a:gd name="T2" fmla="*/ 81 w 203"/>
                      <a:gd name="T3" fmla="*/ 192 h 203"/>
                      <a:gd name="T4" fmla="*/ 11 w 203"/>
                      <a:gd name="T5" fmla="*/ 81 h 203"/>
                      <a:gd name="T6" fmla="*/ 122 w 203"/>
                      <a:gd name="T7" fmla="*/ 11 h 203"/>
                      <a:gd name="T8" fmla="*/ 192 w 203"/>
                      <a:gd name="T9" fmla="*/ 122 h 2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3" h="203">
                        <a:moveTo>
                          <a:pt x="192" y="122"/>
                        </a:moveTo>
                        <a:cubicBezTo>
                          <a:pt x="180" y="172"/>
                          <a:pt x="131" y="203"/>
                          <a:pt x="81" y="192"/>
                        </a:cubicBezTo>
                        <a:cubicBezTo>
                          <a:pt x="31" y="181"/>
                          <a:pt x="0" y="131"/>
                          <a:pt x="11" y="81"/>
                        </a:cubicBezTo>
                        <a:cubicBezTo>
                          <a:pt x="22" y="31"/>
                          <a:pt x="72" y="0"/>
                          <a:pt x="122" y="11"/>
                        </a:cubicBezTo>
                        <a:cubicBezTo>
                          <a:pt x="172" y="22"/>
                          <a:pt x="203" y="72"/>
                          <a:pt x="192" y="122"/>
                        </a:cubicBezTo>
                        <a:close/>
                      </a:path>
                    </a:pathLst>
                  </a:custGeom>
                  <a:solidFill>
                    <a:srgbClr val="4BB1D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</p:grpSp>
            <p:grpSp>
              <p:nvGrpSpPr>
                <p:cNvPr id="29" name="组合 28"/>
                <p:cNvGrpSpPr/>
                <p:nvPr/>
              </p:nvGrpSpPr>
              <p:grpSpPr>
                <a:xfrm>
                  <a:off x="1207" y="4103"/>
                  <a:ext cx="3830" cy="7802"/>
                  <a:chOff x="766762" y="2605088"/>
                  <a:chExt cx="2432050" cy="4954587"/>
                </a:xfrm>
              </p:grpSpPr>
              <p:sp>
                <p:nvSpPr>
                  <p:cNvPr id="76" name="Freeform 20"/>
                  <p:cNvSpPr>
                    <a:spLocks noEditPoints="1"/>
                  </p:cNvSpPr>
                  <p:nvPr>
                    <p:custDataLst>
                      <p:tags r:id="rId64"/>
                    </p:custDataLst>
                  </p:nvPr>
                </p:nvSpPr>
                <p:spPr bwMode="auto">
                  <a:xfrm>
                    <a:off x="766762" y="2605088"/>
                    <a:ext cx="2432050" cy="4954587"/>
                  </a:xfrm>
                  <a:custGeom>
                    <a:avLst/>
                    <a:gdLst>
                      <a:gd name="T0" fmla="*/ 654 w 1047"/>
                      <a:gd name="T1" fmla="*/ 2132 h 2132"/>
                      <a:gd name="T2" fmla="*/ 0 w 1047"/>
                      <a:gd name="T3" fmla="*/ 128 h 2132"/>
                      <a:gd name="T4" fmla="*/ 394 w 1047"/>
                      <a:gd name="T5" fmla="*/ 0 h 2132"/>
                      <a:gd name="T6" fmla="*/ 1047 w 1047"/>
                      <a:gd name="T7" fmla="*/ 2004 h 2132"/>
                      <a:gd name="T8" fmla="*/ 654 w 1047"/>
                      <a:gd name="T9" fmla="*/ 2132 h 2132"/>
                      <a:gd name="T10" fmla="*/ 241 w 1047"/>
                      <a:gd name="T11" fmla="*/ 158 h 2132"/>
                      <a:gd name="T12" fmla="*/ 236 w 1047"/>
                      <a:gd name="T13" fmla="*/ 159 h 2132"/>
                      <a:gd name="T14" fmla="*/ 226 w 1047"/>
                      <a:gd name="T15" fmla="*/ 179 h 2132"/>
                      <a:gd name="T16" fmla="*/ 246 w 1047"/>
                      <a:gd name="T17" fmla="*/ 190 h 2132"/>
                      <a:gd name="T18" fmla="*/ 256 w 1047"/>
                      <a:gd name="T19" fmla="*/ 182 h 2132"/>
                      <a:gd name="T20" fmla="*/ 257 w 1047"/>
                      <a:gd name="T21" fmla="*/ 169 h 2132"/>
                      <a:gd name="T22" fmla="*/ 241 w 1047"/>
                      <a:gd name="T23" fmla="*/ 158 h 21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047" h="2132">
                        <a:moveTo>
                          <a:pt x="654" y="2132"/>
                        </a:moveTo>
                        <a:cubicBezTo>
                          <a:pt x="0" y="128"/>
                          <a:pt x="0" y="128"/>
                          <a:pt x="0" y="128"/>
                        </a:cubicBezTo>
                        <a:cubicBezTo>
                          <a:pt x="394" y="0"/>
                          <a:pt x="394" y="0"/>
                          <a:pt x="394" y="0"/>
                        </a:cubicBezTo>
                        <a:cubicBezTo>
                          <a:pt x="1047" y="2004"/>
                          <a:pt x="1047" y="2004"/>
                          <a:pt x="1047" y="2004"/>
                        </a:cubicBezTo>
                        <a:lnTo>
                          <a:pt x="654" y="2132"/>
                        </a:lnTo>
                        <a:close/>
                        <a:moveTo>
                          <a:pt x="241" y="158"/>
                        </a:moveTo>
                        <a:cubicBezTo>
                          <a:pt x="240" y="158"/>
                          <a:pt x="238" y="158"/>
                          <a:pt x="236" y="159"/>
                        </a:cubicBezTo>
                        <a:cubicBezTo>
                          <a:pt x="228" y="162"/>
                          <a:pt x="223" y="171"/>
                          <a:pt x="226" y="179"/>
                        </a:cubicBezTo>
                        <a:cubicBezTo>
                          <a:pt x="229" y="188"/>
                          <a:pt x="238" y="192"/>
                          <a:pt x="246" y="190"/>
                        </a:cubicBezTo>
                        <a:cubicBezTo>
                          <a:pt x="251" y="188"/>
                          <a:pt x="254" y="185"/>
                          <a:pt x="256" y="182"/>
                        </a:cubicBezTo>
                        <a:cubicBezTo>
                          <a:pt x="258" y="178"/>
                          <a:pt x="258" y="173"/>
                          <a:pt x="257" y="169"/>
                        </a:cubicBezTo>
                        <a:cubicBezTo>
                          <a:pt x="255" y="163"/>
                          <a:pt x="248" y="158"/>
                          <a:pt x="241" y="15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77" name="Freeform 21"/>
                  <p:cNvSpPr>
                    <a:spLocks noEditPoints="1"/>
                  </p:cNvSpPr>
                  <p:nvPr>
                    <p:custDataLst>
                      <p:tags r:id="rId65"/>
                    </p:custDataLst>
                  </p:nvPr>
                </p:nvSpPr>
                <p:spPr bwMode="auto">
                  <a:xfrm>
                    <a:off x="892175" y="2728913"/>
                    <a:ext cx="2181225" cy="4705350"/>
                  </a:xfrm>
                  <a:custGeom>
                    <a:avLst/>
                    <a:gdLst>
                      <a:gd name="T0" fmla="*/ 939 w 939"/>
                      <a:gd name="T1" fmla="*/ 1924 h 2025"/>
                      <a:gd name="T2" fmla="*/ 312 w 939"/>
                      <a:gd name="T3" fmla="*/ 0 h 2025"/>
                      <a:gd name="T4" fmla="*/ 0 w 939"/>
                      <a:gd name="T5" fmla="*/ 102 h 2025"/>
                      <a:gd name="T6" fmla="*/ 627 w 939"/>
                      <a:gd name="T7" fmla="*/ 2025 h 2025"/>
                      <a:gd name="T8" fmla="*/ 939 w 939"/>
                      <a:gd name="T9" fmla="*/ 1924 h 2025"/>
                      <a:gd name="T10" fmla="*/ 179 w 939"/>
                      <a:gd name="T11" fmla="*/ 96 h 2025"/>
                      <a:gd name="T12" fmla="*/ 213 w 939"/>
                      <a:gd name="T13" fmla="*/ 113 h 2025"/>
                      <a:gd name="T14" fmla="*/ 196 w 939"/>
                      <a:gd name="T15" fmla="*/ 146 h 2025"/>
                      <a:gd name="T16" fmla="*/ 162 w 939"/>
                      <a:gd name="T17" fmla="*/ 129 h 2025"/>
                      <a:gd name="T18" fmla="*/ 179 w 939"/>
                      <a:gd name="T19" fmla="*/ 96 h 20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939" h="2025">
                        <a:moveTo>
                          <a:pt x="939" y="1924"/>
                        </a:moveTo>
                        <a:cubicBezTo>
                          <a:pt x="312" y="0"/>
                          <a:pt x="312" y="0"/>
                          <a:pt x="312" y="0"/>
                        </a:cubicBezTo>
                        <a:cubicBezTo>
                          <a:pt x="0" y="102"/>
                          <a:pt x="0" y="102"/>
                          <a:pt x="0" y="102"/>
                        </a:cubicBezTo>
                        <a:cubicBezTo>
                          <a:pt x="627" y="2025"/>
                          <a:pt x="627" y="2025"/>
                          <a:pt x="627" y="2025"/>
                        </a:cubicBezTo>
                        <a:lnTo>
                          <a:pt x="939" y="1924"/>
                        </a:lnTo>
                        <a:close/>
                        <a:moveTo>
                          <a:pt x="179" y="96"/>
                        </a:moveTo>
                        <a:cubicBezTo>
                          <a:pt x="193" y="92"/>
                          <a:pt x="208" y="99"/>
                          <a:pt x="213" y="113"/>
                        </a:cubicBezTo>
                        <a:cubicBezTo>
                          <a:pt x="217" y="127"/>
                          <a:pt x="210" y="142"/>
                          <a:pt x="196" y="146"/>
                        </a:cubicBezTo>
                        <a:cubicBezTo>
                          <a:pt x="182" y="151"/>
                          <a:pt x="167" y="143"/>
                          <a:pt x="162" y="129"/>
                        </a:cubicBezTo>
                        <a:cubicBezTo>
                          <a:pt x="158" y="116"/>
                          <a:pt x="165" y="101"/>
                          <a:pt x="179" y="96"/>
                        </a:cubicBezTo>
                        <a:close/>
                      </a:path>
                    </a:pathLst>
                  </a:custGeom>
                  <a:solidFill>
                    <a:srgbClr val="00C5B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78" name="Freeform 22"/>
                  <p:cNvSpPr/>
                  <p:nvPr>
                    <p:custDataLst>
                      <p:tags r:id="rId66"/>
                    </p:custDataLst>
                  </p:nvPr>
                </p:nvSpPr>
                <p:spPr bwMode="auto">
                  <a:xfrm>
                    <a:off x="2836862" y="7088188"/>
                    <a:ext cx="139700" cy="74612"/>
                  </a:xfrm>
                  <a:custGeom>
                    <a:avLst/>
                    <a:gdLst>
                      <a:gd name="T0" fmla="*/ 0 w 88"/>
                      <a:gd name="T1" fmla="*/ 26 h 47"/>
                      <a:gd name="T2" fmla="*/ 82 w 88"/>
                      <a:gd name="T3" fmla="*/ 0 h 47"/>
                      <a:gd name="T4" fmla="*/ 88 w 88"/>
                      <a:gd name="T5" fmla="*/ 21 h 47"/>
                      <a:gd name="T6" fmla="*/ 7 w 88"/>
                      <a:gd name="T7" fmla="*/ 47 h 47"/>
                      <a:gd name="T8" fmla="*/ 0 w 88"/>
                      <a:gd name="T9" fmla="*/ 26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47">
                        <a:moveTo>
                          <a:pt x="0" y="26"/>
                        </a:moveTo>
                        <a:lnTo>
                          <a:pt x="82" y="0"/>
                        </a:lnTo>
                        <a:lnTo>
                          <a:pt x="88" y="21"/>
                        </a:lnTo>
                        <a:lnTo>
                          <a:pt x="7" y="47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79" name="Freeform 23"/>
                  <p:cNvSpPr/>
                  <p:nvPr>
                    <p:custDataLst>
                      <p:tags r:id="rId67"/>
                    </p:custDataLst>
                  </p:nvPr>
                </p:nvSpPr>
                <p:spPr bwMode="auto">
                  <a:xfrm>
                    <a:off x="2798762" y="6972300"/>
                    <a:ext cx="139700" cy="71437"/>
                  </a:xfrm>
                  <a:custGeom>
                    <a:avLst/>
                    <a:gdLst>
                      <a:gd name="T0" fmla="*/ 0 w 88"/>
                      <a:gd name="T1" fmla="*/ 26 h 45"/>
                      <a:gd name="T2" fmla="*/ 82 w 88"/>
                      <a:gd name="T3" fmla="*/ 0 h 45"/>
                      <a:gd name="T4" fmla="*/ 88 w 88"/>
                      <a:gd name="T5" fmla="*/ 19 h 45"/>
                      <a:gd name="T6" fmla="*/ 6 w 88"/>
                      <a:gd name="T7" fmla="*/ 45 h 45"/>
                      <a:gd name="T8" fmla="*/ 0 w 88"/>
                      <a:gd name="T9" fmla="*/ 26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45">
                        <a:moveTo>
                          <a:pt x="0" y="26"/>
                        </a:moveTo>
                        <a:lnTo>
                          <a:pt x="82" y="0"/>
                        </a:lnTo>
                        <a:lnTo>
                          <a:pt x="88" y="19"/>
                        </a:lnTo>
                        <a:lnTo>
                          <a:pt x="6" y="45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80" name="Freeform 24"/>
                  <p:cNvSpPr/>
                  <p:nvPr>
                    <p:custDataLst>
                      <p:tags r:id="rId68"/>
                    </p:custDataLst>
                  </p:nvPr>
                </p:nvSpPr>
                <p:spPr bwMode="auto">
                  <a:xfrm>
                    <a:off x="2759075" y="6853238"/>
                    <a:ext cx="142875" cy="74612"/>
                  </a:xfrm>
                  <a:custGeom>
                    <a:avLst/>
                    <a:gdLst>
                      <a:gd name="T0" fmla="*/ 0 w 90"/>
                      <a:gd name="T1" fmla="*/ 27 h 47"/>
                      <a:gd name="T2" fmla="*/ 82 w 90"/>
                      <a:gd name="T3" fmla="*/ 0 h 47"/>
                      <a:gd name="T4" fmla="*/ 90 w 90"/>
                      <a:gd name="T5" fmla="*/ 21 h 47"/>
                      <a:gd name="T6" fmla="*/ 8 w 90"/>
                      <a:gd name="T7" fmla="*/ 47 h 47"/>
                      <a:gd name="T8" fmla="*/ 0 w 90"/>
                      <a:gd name="T9" fmla="*/ 27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0" h="47">
                        <a:moveTo>
                          <a:pt x="0" y="27"/>
                        </a:moveTo>
                        <a:lnTo>
                          <a:pt x="82" y="0"/>
                        </a:lnTo>
                        <a:lnTo>
                          <a:pt x="90" y="21"/>
                        </a:lnTo>
                        <a:lnTo>
                          <a:pt x="8" y="47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81" name="Freeform 25"/>
                  <p:cNvSpPr/>
                  <p:nvPr>
                    <p:custDataLst>
                      <p:tags r:id="rId69"/>
                    </p:custDataLst>
                  </p:nvPr>
                </p:nvSpPr>
                <p:spPr bwMode="auto">
                  <a:xfrm>
                    <a:off x="2722562" y="6737350"/>
                    <a:ext cx="139700" cy="74612"/>
                  </a:xfrm>
                  <a:custGeom>
                    <a:avLst/>
                    <a:gdLst>
                      <a:gd name="T0" fmla="*/ 0 w 88"/>
                      <a:gd name="T1" fmla="*/ 26 h 47"/>
                      <a:gd name="T2" fmla="*/ 82 w 88"/>
                      <a:gd name="T3" fmla="*/ 0 h 47"/>
                      <a:gd name="T4" fmla="*/ 88 w 88"/>
                      <a:gd name="T5" fmla="*/ 20 h 47"/>
                      <a:gd name="T6" fmla="*/ 6 w 88"/>
                      <a:gd name="T7" fmla="*/ 47 h 47"/>
                      <a:gd name="T8" fmla="*/ 0 w 88"/>
                      <a:gd name="T9" fmla="*/ 26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47">
                        <a:moveTo>
                          <a:pt x="0" y="26"/>
                        </a:moveTo>
                        <a:lnTo>
                          <a:pt x="82" y="0"/>
                        </a:lnTo>
                        <a:lnTo>
                          <a:pt x="88" y="20"/>
                        </a:lnTo>
                        <a:lnTo>
                          <a:pt x="6" y="47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82" name="Freeform 26"/>
                  <p:cNvSpPr/>
                  <p:nvPr>
                    <p:custDataLst>
                      <p:tags r:id="rId70"/>
                    </p:custDataLst>
                  </p:nvPr>
                </p:nvSpPr>
                <p:spPr bwMode="auto">
                  <a:xfrm>
                    <a:off x="2506662" y="6621463"/>
                    <a:ext cx="317500" cy="131762"/>
                  </a:xfrm>
                  <a:custGeom>
                    <a:avLst/>
                    <a:gdLst>
                      <a:gd name="T0" fmla="*/ 0 w 200"/>
                      <a:gd name="T1" fmla="*/ 63 h 83"/>
                      <a:gd name="T2" fmla="*/ 193 w 200"/>
                      <a:gd name="T3" fmla="*/ 0 h 83"/>
                      <a:gd name="T4" fmla="*/ 200 w 200"/>
                      <a:gd name="T5" fmla="*/ 19 h 83"/>
                      <a:gd name="T6" fmla="*/ 6 w 200"/>
                      <a:gd name="T7" fmla="*/ 83 h 83"/>
                      <a:gd name="T8" fmla="*/ 0 w 200"/>
                      <a:gd name="T9" fmla="*/ 63 h 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0" h="83">
                        <a:moveTo>
                          <a:pt x="0" y="63"/>
                        </a:moveTo>
                        <a:lnTo>
                          <a:pt x="193" y="0"/>
                        </a:lnTo>
                        <a:lnTo>
                          <a:pt x="200" y="19"/>
                        </a:lnTo>
                        <a:lnTo>
                          <a:pt x="6" y="83"/>
                        </a:lnTo>
                        <a:lnTo>
                          <a:pt x="0" y="63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83" name="Freeform 27"/>
                  <p:cNvSpPr/>
                  <p:nvPr>
                    <p:custDataLst>
                      <p:tags r:id="rId71"/>
                    </p:custDataLst>
                  </p:nvPr>
                </p:nvSpPr>
                <p:spPr bwMode="auto">
                  <a:xfrm>
                    <a:off x="2647950" y="6507163"/>
                    <a:ext cx="139700" cy="74612"/>
                  </a:xfrm>
                  <a:custGeom>
                    <a:avLst/>
                    <a:gdLst>
                      <a:gd name="T0" fmla="*/ 0 w 88"/>
                      <a:gd name="T1" fmla="*/ 28 h 47"/>
                      <a:gd name="T2" fmla="*/ 82 w 88"/>
                      <a:gd name="T3" fmla="*/ 0 h 47"/>
                      <a:gd name="T4" fmla="*/ 88 w 88"/>
                      <a:gd name="T5" fmla="*/ 21 h 47"/>
                      <a:gd name="T6" fmla="*/ 6 w 88"/>
                      <a:gd name="T7" fmla="*/ 47 h 47"/>
                      <a:gd name="T8" fmla="*/ 0 w 88"/>
                      <a:gd name="T9" fmla="*/ 28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47">
                        <a:moveTo>
                          <a:pt x="0" y="28"/>
                        </a:moveTo>
                        <a:lnTo>
                          <a:pt x="82" y="0"/>
                        </a:lnTo>
                        <a:lnTo>
                          <a:pt x="88" y="21"/>
                        </a:lnTo>
                        <a:lnTo>
                          <a:pt x="6" y="47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84" name="Freeform 28"/>
                  <p:cNvSpPr/>
                  <p:nvPr>
                    <p:custDataLst>
                      <p:tags r:id="rId72"/>
                    </p:custDataLst>
                  </p:nvPr>
                </p:nvSpPr>
                <p:spPr bwMode="auto">
                  <a:xfrm>
                    <a:off x="2608262" y="6391275"/>
                    <a:ext cx="142875" cy="74612"/>
                  </a:xfrm>
                  <a:custGeom>
                    <a:avLst/>
                    <a:gdLst>
                      <a:gd name="T0" fmla="*/ 0 w 90"/>
                      <a:gd name="T1" fmla="*/ 26 h 47"/>
                      <a:gd name="T2" fmla="*/ 82 w 90"/>
                      <a:gd name="T3" fmla="*/ 0 h 47"/>
                      <a:gd name="T4" fmla="*/ 90 w 90"/>
                      <a:gd name="T5" fmla="*/ 20 h 47"/>
                      <a:gd name="T6" fmla="*/ 8 w 90"/>
                      <a:gd name="T7" fmla="*/ 47 h 47"/>
                      <a:gd name="T8" fmla="*/ 0 w 90"/>
                      <a:gd name="T9" fmla="*/ 26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0" h="47">
                        <a:moveTo>
                          <a:pt x="0" y="26"/>
                        </a:moveTo>
                        <a:lnTo>
                          <a:pt x="82" y="0"/>
                        </a:lnTo>
                        <a:lnTo>
                          <a:pt x="90" y="20"/>
                        </a:lnTo>
                        <a:lnTo>
                          <a:pt x="8" y="47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85" name="Freeform 29"/>
                  <p:cNvSpPr/>
                  <p:nvPr>
                    <p:custDataLst>
                      <p:tags r:id="rId73"/>
                    </p:custDataLst>
                  </p:nvPr>
                </p:nvSpPr>
                <p:spPr bwMode="auto">
                  <a:xfrm>
                    <a:off x="2571750" y="6275388"/>
                    <a:ext cx="139700" cy="73025"/>
                  </a:xfrm>
                  <a:custGeom>
                    <a:avLst/>
                    <a:gdLst>
                      <a:gd name="T0" fmla="*/ 0 w 88"/>
                      <a:gd name="T1" fmla="*/ 26 h 46"/>
                      <a:gd name="T2" fmla="*/ 82 w 88"/>
                      <a:gd name="T3" fmla="*/ 0 h 46"/>
                      <a:gd name="T4" fmla="*/ 88 w 88"/>
                      <a:gd name="T5" fmla="*/ 19 h 46"/>
                      <a:gd name="T6" fmla="*/ 6 w 88"/>
                      <a:gd name="T7" fmla="*/ 46 h 46"/>
                      <a:gd name="T8" fmla="*/ 0 w 88"/>
                      <a:gd name="T9" fmla="*/ 26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46">
                        <a:moveTo>
                          <a:pt x="0" y="26"/>
                        </a:moveTo>
                        <a:lnTo>
                          <a:pt x="82" y="0"/>
                        </a:lnTo>
                        <a:lnTo>
                          <a:pt x="88" y="19"/>
                        </a:lnTo>
                        <a:lnTo>
                          <a:pt x="6" y="46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86" name="Freeform 30"/>
                  <p:cNvSpPr/>
                  <p:nvPr>
                    <p:custDataLst>
                      <p:tags r:id="rId74"/>
                    </p:custDataLst>
                  </p:nvPr>
                </p:nvSpPr>
                <p:spPr bwMode="auto">
                  <a:xfrm>
                    <a:off x="2535237" y="6156325"/>
                    <a:ext cx="138113" cy="74612"/>
                  </a:xfrm>
                  <a:custGeom>
                    <a:avLst/>
                    <a:gdLst>
                      <a:gd name="T0" fmla="*/ 0 w 87"/>
                      <a:gd name="T1" fmla="*/ 28 h 47"/>
                      <a:gd name="T2" fmla="*/ 80 w 87"/>
                      <a:gd name="T3" fmla="*/ 0 h 47"/>
                      <a:gd name="T4" fmla="*/ 87 w 87"/>
                      <a:gd name="T5" fmla="*/ 20 h 47"/>
                      <a:gd name="T6" fmla="*/ 5 w 87"/>
                      <a:gd name="T7" fmla="*/ 47 h 47"/>
                      <a:gd name="T8" fmla="*/ 0 w 87"/>
                      <a:gd name="T9" fmla="*/ 28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7" h="47">
                        <a:moveTo>
                          <a:pt x="0" y="28"/>
                        </a:moveTo>
                        <a:lnTo>
                          <a:pt x="80" y="0"/>
                        </a:lnTo>
                        <a:lnTo>
                          <a:pt x="87" y="20"/>
                        </a:lnTo>
                        <a:lnTo>
                          <a:pt x="5" y="47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87" name="Freeform 31"/>
                  <p:cNvSpPr/>
                  <p:nvPr>
                    <p:custDataLst>
                      <p:tags r:id="rId75"/>
                    </p:custDataLst>
                  </p:nvPr>
                </p:nvSpPr>
                <p:spPr bwMode="auto">
                  <a:xfrm>
                    <a:off x="2317750" y="6040438"/>
                    <a:ext cx="315913" cy="131762"/>
                  </a:xfrm>
                  <a:custGeom>
                    <a:avLst/>
                    <a:gdLst>
                      <a:gd name="T0" fmla="*/ 0 w 199"/>
                      <a:gd name="T1" fmla="*/ 63 h 83"/>
                      <a:gd name="T2" fmla="*/ 194 w 199"/>
                      <a:gd name="T3" fmla="*/ 0 h 83"/>
                      <a:gd name="T4" fmla="*/ 199 w 199"/>
                      <a:gd name="T5" fmla="*/ 20 h 83"/>
                      <a:gd name="T6" fmla="*/ 6 w 199"/>
                      <a:gd name="T7" fmla="*/ 83 h 83"/>
                      <a:gd name="T8" fmla="*/ 0 w 199"/>
                      <a:gd name="T9" fmla="*/ 63 h 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9" h="83">
                        <a:moveTo>
                          <a:pt x="0" y="63"/>
                        </a:moveTo>
                        <a:lnTo>
                          <a:pt x="194" y="0"/>
                        </a:lnTo>
                        <a:lnTo>
                          <a:pt x="199" y="20"/>
                        </a:lnTo>
                        <a:lnTo>
                          <a:pt x="6" y="83"/>
                        </a:lnTo>
                        <a:lnTo>
                          <a:pt x="0" y="63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88" name="Freeform 32"/>
                  <p:cNvSpPr/>
                  <p:nvPr>
                    <p:custDataLst>
                      <p:tags r:id="rId76"/>
                    </p:custDataLst>
                  </p:nvPr>
                </p:nvSpPr>
                <p:spPr bwMode="auto">
                  <a:xfrm>
                    <a:off x="2457450" y="5929313"/>
                    <a:ext cx="142875" cy="73025"/>
                  </a:xfrm>
                  <a:custGeom>
                    <a:avLst/>
                    <a:gdLst>
                      <a:gd name="T0" fmla="*/ 0 w 90"/>
                      <a:gd name="T1" fmla="*/ 26 h 46"/>
                      <a:gd name="T2" fmla="*/ 82 w 90"/>
                      <a:gd name="T3" fmla="*/ 0 h 46"/>
                      <a:gd name="T4" fmla="*/ 90 w 90"/>
                      <a:gd name="T5" fmla="*/ 20 h 46"/>
                      <a:gd name="T6" fmla="*/ 8 w 90"/>
                      <a:gd name="T7" fmla="*/ 46 h 46"/>
                      <a:gd name="T8" fmla="*/ 0 w 90"/>
                      <a:gd name="T9" fmla="*/ 26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0" h="46">
                        <a:moveTo>
                          <a:pt x="0" y="26"/>
                        </a:moveTo>
                        <a:lnTo>
                          <a:pt x="82" y="0"/>
                        </a:lnTo>
                        <a:lnTo>
                          <a:pt x="90" y="20"/>
                        </a:lnTo>
                        <a:lnTo>
                          <a:pt x="8" y="46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89" name="Freeform 33"/>
                  <p:cNvSpPr/>
                  <p:nvPr>
                    <p:custDataLst>
                      <p:tags r:id="rId77"/>
                    </p:custDataLst>
                  </p:nvPr>
                </p:nvSpPr>
                <p:spPr bwMode="auto">
                  <a:xfrm>
                    <a:off x="2420937" y="5811838"/>
                    <a:ext cx="139700" cy="73025"/>
                  </a:xfrm>
                  <a:custGeom>
                    <a:avLst/>
                    <a:gdLst>
                      <a:gd name="T0" fmla="*/ 0 w 88"/>
                      <a:gd name="T1" fmla="*/ 27 h 46"/>
                      <a:gd name="T2" fmla="*/ 82 w 88"/>
                      <a:gd name="T3" fmla="*/ 0 h 46"/>
                      <a:gd name="T4" fmla="*/ 88 w 88"/>
                      <a:gd name="T5" fmla="*/ 19 h 46"/>
                      <a:gd name="T6" fmla="*/ 7 w 88"/>
                      <a:gd name="T7" fmla="*/ 46 h 46"/>
                      <a:gd name="T8" fmla="*/ 0 w 88"/>
                      <a:gd name="T9" fmla="*/ 27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46">
                        <a:moveTo>
                          <a:pt x="0" y="27"/>
                        </a:moveTo>
                        <a:lnTo>
                          <a:pt x="82" y="0"/>
                        </a:lnTo>
                        <a:lnTo>
                          <a:pt x="88" y="19"/>
                        </a:lnTo>
                        <a:lnTo>
                          <a:pt x="7" y="46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90" name="Freeform 34"/>
                  <p:cNvSpPr/>
                  <p:nvPr>
                    <p:custDataLst>
                      <p:tags r:id="rId78"/>
                    </p:custDataLst>
                  </p:nvPr>
                </p:nvSpPr>
                <p:spPr bwMode="auto">
                  <a:xfrm>
                    <a:off x="2382837" y="5694363"/>
                    <a:ext cx="139700" cy="73025"/>
                  </a:xfrm>
                  <a:custGeom>
                    <a:avLst/>
                    <a:gdLst>
                      <a:gd name="T0" fmla="*/ 0 w 88"/>
                      <a:gd name="T1" fmla="*/ 26 h 46"/>
                      <a:gd name="T2" fmla="*/ 81 w 88"/>
                      <a:gd name="T3" fmla="*/ 0 h 46"/>
                      <a:gd name="T4" fmla="*/ 88 w 88"/>
                      <a:gd name="T5" fmla="*/ 20 h 46"/>
                      <a:gd name="T6" fmla="*/ 6 w 88"/>
                      <a:gd name="T7" fmla="*/ 46 h 46"/>
                      <a:gd name="T8" fmla="*/ 0 w 88"/>
                      <a:gd name="T9" fmla="*/ 26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46">
                        <a:moveTo>
                          <a:pt x="0" y="26"/>
                        </a:moveTo>
                        <a:lnTo>
                          <a:pt x="81" y="0"/>
                        </a:lnTo>
                        <a:lnTo>
                          <a:pt x="88" y="20"/>
                        </a:lnTo>
                        <a:lnTo>
                          <a:pt x="6" y="46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91" name="Freeform 35"/>
                  <p:cNvSpPr/>
                  <p:nvPr>
                    <p:custDataLst>
                      <p:tags r:id="rId79"/>
                    </p:custDataLst>
                  </p:nvPr>
                </p:nvSpPr>
                <p:spPr bwMode="auto">
                  <a:xfrm>
                    <a:off x="2344737" y="5576888"/>
                    <a:ext cx="138113" cy="74612"/>
                  </a:xfrm>
                  <a:custGeom>
                    <a:avLst/>
                    <a:gdLst>
                      <a:gd name="T0" fmla="*/ 0 w 87"/>
                      <a:gd name="T1" fmla="*/ 27 h 47"/>
                      <a:gd name="T2" fmla="*/ 81 w 87"/>
                      <a:gd name="T3" fmla="*/ 0 h 47"/>
                      <a:gd name="T4" fmla="*/ 87 w 87"/>
                      <a:gd name="T5" fmla="*/ 21 h 47"/>
                      <a:gd name="T6" fmla="*/ 7 w 87"/>
                      <a:gd name="T7" fmla="*/ 47 h 47"/>
                      <a:gd name="T8" fmla="*/ 0 w 87"/>
                      <a:gd name="T9" fmla="*/ 27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7" h="47">
                        <a:moveTo>
                          <a:pt x="0" y="27"/>
                        </a:moveTo>
                        <a:lnTo>
                          <a:pt x="81" y="0"/>
                        </a:lnTo>
                        <a:lnTo>
                          <a:pt x="87" y="21"/>
                        </a:lnTo>
                        <a:lnTo>
                          <a:pt x="7" y="47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92" name="Freeform 36"/>
                  <p:cNvSpPr/>
                  <p:nvPr>
                    <p:custDataLst>
                      <p:tags r:id="rId80"/>
                    </p:custDataLst>
                  </p:nvPr>
                </p:nvSpPr>
                <p:spPr bwMode="auto">
                  <a:xfrm>
                    <a:off x="2127250" y="5461000"/>
                    <a:ext cx="319088" cy="133350"/>
                  </a:xfrm>
                  <a:custGeom>
                    <a:avLst/>
                    <a:gdLst>
                      <a:gd name="T0" fmla="*/ 0 w 201"/>
                      <a:gd name="T1" fmla="*/ 63 h 84"/>
                      <a:gd name="T2" fmla="*/ 195 w 201"/>
                      <a:gd name="T3" fmla="*/ 0 h 84"/>
                      <a:gd name="T4" fmla="*/ 201 w 201"/>
                      <a:gd name="T5" fmla="*/ 19 h 84"/>
                      <a:gd name="T6" fmla="*/ 8 w 201"/>
                      <a:gd name="T7" fmla="*/ 84 h 84"/>
                      <a:gd name="T8" fmla="*/ 0 w 201"/>
                      <a:gd name="T9" fmla="*/ 63 h 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1" h="84">
                        <a:moveTo>
                          <a:pt x="0" y="63"/>
                        </a:moveTo>
                        <a:lnTo>
                          <a:pt x="195" y="0"/>
                        </a:lnTo>
                        <a:lnTo>
                          <a:pt x="201" y="19"/>
                        </a:lnTo>
                        <a:lnTo>
                          <a:pt x="8" y="84"/>
                        </a:lnTo>
                        <a:lnTo>
                          <a:pt x="0" y="63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93" name="Freeform 37"/>
                  <p:cNvSpPr/>
                  <p:nvPr>
                    <p:custDataLst>
                      <p:tags r:id="rId81"/>
                    </p:custDataLst>
                  </p:nvPr>
                </p:nvSpPr>
                <p:spPr bwMode="auto">
                  <a:xfrm>
                    <a:off x="2270125" y="5348288"/>
                    <a:ext cx="139700" cy="73025"/>
                  </a:xfrm>
                  <a:custGeom>
                    <a:avLst/>
                    <a:gdLst>
                      <a:gd name="T0" fmla="*/ 0 w 88"/>
                      <a:gd name="T1" fmla="*/ 27 h 46"/>
                      <a:gd name="T2" fmla="*/ 82 w 88"/>
                      <a:gd name="T3" fmla="*/ 0 h 46"/>
                      <a:gd name="T4" fmla="*/ 88 w 88"/>
                      <a:gd name="T5" fmla="*/ 20 h 46"/>
                      <a:gd name="T6" fmla="*/ 7 w 88"/>
                      <a:gd name="T7" fmla="*/ 46 h 46"/>
                      <a:gd name="T8" fmla="*/ 0 w 88"/>
                      <a:gd name="T9" fmla="*/ 27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46">
                        <a:moveTo>
                          <a:pt x="0" y="27"/>
                        </a:moveTo>
                        <a:lnTo>
                          <a:pt x="82" y="0"/>
                        </a:lnTo>
                        <a:lnTo>
                          <a:pt x="88" y="20"/>
                        </a:lnTo>
                        <a:lnTo>
                          <a:pt x="7" y="46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94" name="Freeform 38"/>
                  <p:cNvSpPr/>
                  <p:nvPr>
                    <p:custDataLst>
                      <p:tags r:id="rId82"/>
                    </p:custDataLst>
                  </p:nvPr>
                </p:nvSpPr>
                <p:spPr bwMode="auto">
                  <a:xfrm>
                    <a:off x="2232025" y="5230813"/>
                    <a:ext cx="139700" cy="74612"/>
                  </a:xfrm>
                  <a:custGeom>
                    <a:avLst/>
                    <a:gdLst>
                      <a:gd name="T0" fmla="*/ 0 w 88"/>
                      <a:gd name="T1" fmla="*/ 27 h 47"/>
                      <a:gd name="T2" fmla="*/ 81 w 88"/>
                      <a:gd name="T3" fmla="*/ 0 h 47"/>
                      <a:gd name="T4" fmla="*/ 88 w 88"/>
                      <a:gd name="T5" fmla="*/ 21 h 47"/>
                      <a:gd name="T6" fmla="*/ 6 w 88"/>
                      <a:gd name="T7" fmla="*/ 47 h 47"/>
                      <a:gd name="T8" fmla="*/ 0 w 88"/>
                      <a:gd name="T9" fmla="*/ 27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47">
                        <a:moveTo>
                          <a:pt x="0" y="27"/>
                        </a:moveTo>
                        <a:lnTo>
                          <a:pt x="81" y="0"/>
                        </a:lnTo>
                        <a:lnTo>
                          <a:pt x="88" y="21"/>
                        </a:lnTo>
                        <a:lnTo>
                          <a:pt x="6" y="47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95" name="Freeform 39"/>
                  <p:cNvSpPr/>
                  <p:nvPr>
                    <p:custDataLst>
                      <p:tags r:id="rId83"/>
                    </p:custDataLst>
                  </p:nvPr>
                </p:nvSpPr>
                <p:spPr bwMode="auto">
                  <a:xfrm>
                    <a:off x="2192337" y="5114925"/>
                    <a:ext cx="142875" cy="74612"/>
                  </a:xfrm>
                  <a:custGeom>
                    <a:avLst/>
                    <a:gdLst>
                      <a:gd name="T0" fmla="*/ 0 w 90"/>
                      <a:gd name="T1" fmla="*/ 26 h 47"/>
                      <a:gd name="T2" fmla="*/ 82 w 90"/>
                      <a:gd name="T3" fmla="*/ 0 h 47"/>
                      <a:gd name="T4" fmla="*/ 90 w 90"/>
                      <a:gd name="T5" fmla="*/ 21 h 47"/>
                      <a:gd name="T6" fmla="*/ 8 w 90"/>
                      <a:gd name="T7" fmla="*/ 47 h 47"/>
                      <a:gd name="T8" fmla="*/ 0 w 90"/>
                      <a:gd name="T9" fmla="*/ 26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0" h="47">
                        <a:moveTo>
                          <a:pt x="0" y="26"/>
                        </a:moveTo>
                        <a:lnTo>
                          <a:pt x="82" y="0"/>
                        </a:lnTo>
                        <a:lnTo>
                          <a:pt x="90" y="21"/>
                        </a:lnTo>
                        <a:lnTo>
                          <a:pt x="8" y="47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96" name="Freeform 40"/>
                  <p:cNvSpPr/>
                  <p:nvPr>
                    <p:custDataLst>
                      <p:tags r:id="rId84"/>
                    </p:custDataLst>
                  </p:nvPr>
                </p:nvSpPr>
                <p:spPr bwMode="auto">
                  <a:xfrm>
                    <a:off x="2155825" y="4999038"/>
                    <a:ext cx="139700" cy="71437"/>
                  </a:xfrm>
                  <a:custGeom>
                    <a:avLst/>
                    <a:gdLst>
                      <a:gd name="T0" fmla="*/ 0 w 88"/>
                      <a:gd name="T1" fmla="*/ 26 h 45"/>
                      <a:gd name="T2" fmla="*/ 82 w 88"/>
                      <a:gd name="T3" fmla="*/ 0 h 45"/>
                      <a:gd name="T4" fmla="*/ 88 w 88"/>
                      <a:gd name="T5" fmla="*/ 19 h 45"/>
                      <a:gd name="T6" fmla="*/ 6 w 88"/>
                      <a:gd name="T7" fmla="*/ 45 h 45"/>
                      <a:gd name="T8" fmla="*/ 0 w 88"/>
                      <a:gd name="T9" fmla="*/ 26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45">
                        <a:moveTo>
                          <a:pt x="0" y="26"/>
                        </a:moveTo>
                        <a:lnTo>
                          <a:pt x="82" y="0"/>
                        </a:lnTo>
                        <a:lnTo>
                          <a:pt x="88" y="19"/>
                        </a:lnTo>
                        <a:lnTo>
                          <a:pt x="6" y="45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97" name="Freeform 41"/>
                  <p:cNvSpPr/>
                  <p:nvPr>
                    <p:custDataLst>
                      <p:tags r:id="rId85"/>
                    </p:custDataLst>
                  </p:nvPr>
                </p:nvSpPr>
                <p:spPr bwMode="auto">
                  <a:xfrm>
                    <a:off x="1939925" y="4879975"/>
                    <a:ext cx="317500" cy="133350"/>
                  </a:xfrm>
                  <a:custGeom>
                    <a:avLst/>
                    <a:gdLst>
                      <a:gd name="T0" fmla="*/ 0 w 200"/>
                      <a:gd name="T1" fmla="*/ 63 h 84"/>
                      <a:gd name="T2" fmla="*/ 193 w 200"/>
                      <a:gd name="T3" fmla="*/ 0 h 84"/>
                      <a:gd name="T4" fmla="*/ 200 w 200"/>
                      <a:gd name="T5" fmla="*/ 21 h 84"/>
                      <a:gd name="T6" fmla="*/ 6 w 200"/>
                      <a:gd name="T7" fmla="*/ 84 h 84"/>
                      <a:gd name="T8" fmla="*/ 0 w 200"/>
                      <a:gd name="T9" fmla="*/ 63 h 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0" h="84">
                        <a:moveTo>
                          <a:pt x="0" y="63"/>
                        </a:moveTo>
                        <a:lnTo>
                          <a:pt x="193" y="0"/>
                        </a:lnTo>
                        <a:lnTo>
                          <a:pt x="200" y="21"/>
                        </a:lnTo>
                        <a:lnTo>
                          <a:pt x="6" y="84"/>
                        </a:lnTo>
                        <a:lnTo>
                          <a:pt x="0" y="63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98" name="Freeform 42"/>
                  <p:cNvSpPr/>
                  <p:nvPr>
                    <p:custDataLst>
                      <p:tags r:id="rId86"/>
                    </p:custDataLst>
                  </p:nvPr>
                </p:nvSpPr>
                <p:spPr bwMode="auto">
                  <a:xfrm>
                    <a:off x="2081212" y="4768850"/>
                    <a:ext cx="139700" cy="74612"/>
                  </a:xfrm>
                  <a:custGeom>
                    <a:avLst/>
                    <a:gdLst>
                      <a:gd name="T0" fmla="*/ 0 w 88"/>
                      <a:gd name="T1" fmla="*/ 26 h 47"/>
                      <a:gd name="T2" fmla="*/ 82 w 88"/>
                      <a:gd name="T3" fmla="*/ 0 h 47"/>
                      <a:gd name="T4" fmla="*/ 88 w 88"/>
                      <a:gd name="T5" fmla="*/ 20 h 47"/>
                      <a:gd name="T6" fmla="*/ 6 w 88"/>
                      <a:gd name="T7" fmla="*/ 47 h 47"/>
                      <a:gd name="T8" fmla="*/ 0 w 88"/>
                      <a:gd name="T9" fmla="*/ 26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47">
                        <a:moveTo>
                          <a:pt x="0" y="26"/>
                        </a:moveTo>
                        <a:lnTo>
                          <a:pt x="82" y="0"/>
                        </a:lnTo>
                        <a:lnTo>
                          <a:pt x="88" y="20"/>
                        </a:lnTo>
                        <a:lnTo>
                          <a:pt x="6" y="47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99" name="Freeform 43"/>
                  <p:cNvSpPr/>
                  <p:nvPr>
                    <p:custDataLst>
                      <p:tags r:id="rId87"/>
                    </p:custDataLst>
                  </p:nvPr>
                </p:nvSpPr>
                <p:spPr bwMode="auto">
                  <a:xfrm>
                    <a:off x="2041525" y="4652963"/>
                    <a:ext cx="142875" cy="74612"/>
                  </a:xfrm>
                  <a:custGeom>
                    <a:avLst/>
                    <a:gdLst>
                      <a:gd name="T0" fmla="*/ 0 w 90"/>
                      <a:gd name="T1" fmla="*/ 26 h 47"/>
                      <a:gd name="T2" fmla="*/ 82 w 90"/>
                      <a:gd name="T3" fmla="*/ 0 h 47"/>
                      <a:gd name="T4" fmla="*/ 90 w 90"/>
                      <a:gd name="T5" fmla="*/ 19 h 47"/>
                      <a:gd name="T6" fmla="*/ 8 w 90"/>
                      <a:gd name="T7" fmla="*/ 47 h 47"/>
                      <a:gd name="T8" fmla="*/ 0 w 90"/>
                      <a:gd name="T9" fmla="*/ 26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0" h="47">
                        <a:moveTo>
                          <a:pt x="0" y="26"/>
                        </a:moveTo>
                        <a:lnTo>
                          <a:pt x="82" y="0"/>
                        </a:lnTo>
                        <a:lnTo>
                          <a:pt x="90" y="19"/>
                        </a:lnTo>
                        <a:lnTo>
                          <a:pt x="8" y="47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00" name="Freeform 44"/>
                  <p:cNvSpPr/>
                  <p:nvPr>
                    <p:custDataLst>
                      <p:tags r:id="rId88"/>
                    </p:custDataLst>
                  </p:nvPr>
                </p:nvSpPr>
                <p:spPr bwMode="auto">
                  <a:xfrm>
                    <a:off x="2005012" y="4533900"/>
                    <a:ext cx="139700" cy="74612"/>
                  </a:xfrm>
                  <a:custGeom>
                    <a:avLst/>
                    <a:gdLst>
                      <a:gd name="T0" fmla="*/ 0 w 88"/>
                      <a:gd name="T1" fmla="*/ 28 h 47"/>
                      <a:gd name="T2" fmla="*/ 82 w 88"/>
                      <a:gd name="T3" fmla="*/ 0 h 47"/>
                      <a:gd name="T4" fmla="*/ 88 w 88"/>
                      <a:gd name="T5" fmla="*/ 21 h 47"/>
                      <a:gd name="T6" fmla="*/ 6 w 88"/>
                      <a:gd name="T7" fmla="*/ 47 h 47"/>
                      <a:gd name="T8" fmla="*/ 0 w 88"/>
                      <a:gd name="T9" fmla="*/ 28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47">
                        <a:moveTo>
                          <a:pt x="0" y="28"/>
                        </a:moveTo>
                        <a:lnTo>
                          <a:pt x="82" y="0"/>
                        </a:lnTo>
                        <a:lnTo>
                          <a:pt x="88" y="21"/>
                        </a:lnTo>
                        <a:lnTo>
                          <a:pt x="6" y="47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01" name="Freeform 45"/>
                  <p:cNvSpPr/>
                  <p:nvPr>
                    <p:custDataLst>
                      <p:tags r:id="rId89"/>
                    </p:custDataLst>
                  </p:nvPr>
                </p:nvSpPr>
                <p:spPr bwMode="auto">
                  <a:xfrm>
                    <a:off x="1968500" y="4418013"/>
                    <a:ext cx="138113" cy="74612"/>
                  </a:xfrm>
                  <a:custGeom>
                    <a:avLst/>
                    <a:gdLst>
                      <a:gd name="T0" fmla="*/ 0 w 87"/>
                      <a:gd name="T1" fmla="*/ 26 h 47"/>
                      <a:gd name="T2" fmla="*/ 80 w 87"/>
                      <a:gd name="T3" fmla="*/ 0 h 47"/>
                      <a:gd name="T4" fmla="*/ 87 w 87"/>
                      <a:gd name="T5" fmla="*/ 20 h 47"/>
                      <a:gd name="T6" fmla="*/ 5 w 87"/>
                      <a:gd name="T7" fmla="*/ 47 h 47"/>
                      <a:gd name="T8" fmla="*/ 0 w 87"/>
                      <a:gd name="T9" fmla="*/ 26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7" h="47">
                        <a:moveTo>
                          <a:pt x="0" y="26"/>
                        </a:moveTo>
                        <a:lnTo>
                          <a:pt x="80" y="0"/>
                        </a:lnTo>
                        <a:lnTo>
                          <a:pt x="87" y="20"/>
                        </a:lnTo>
                        <a:lnTo>
                          <a:pt x="5" y="47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02" name="Freeform 46"/>
                  <p:cNvSpPr/>
                  <p:nvPr>
                    <p:custDataLst>
                      <p:tags r:id="rId90"/>
                    </p:custDataLst>
                  </p:nvPr>
                </p:nvSpPr>
                <p:spPr bwMode="auto">
                  <a:xfrm>
                    <a:off x="1751012" y="4302125"/>
                    <a:ext cx="315913" cy="131762"/>
                  </a:xfrm>
                  <a:custGeom>
                    <a:avLst/>
                    <a:gdLst>
                      <a:gd name="T0" fmla="*/ 0 w 199"/>
                      <a:gd name="T1" fmla="*/ 63 h 83"/>
                      <a:gd name="T2" fmla="*/ 194 w 199"/>
                      <a:gd name="T3" fmla="*/ 0 h 83"/>
                      <a:gd name="T4" fmla="*/ 199 w 199"/>
                      <a:gd name="T5" fmla="*/ 20 h 83"/>
                      <a:gd name="T6" fmla="*/ 6 w 199"/>
                      <a:gd name="T7" fmla="*/ 83 h 83"/>
                      <a:gd name="T8" fmla="*/ 0 w 199"/>
                      <a:gd name="T9" fmla="*/ 63 h 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9" h="83">
                        <a:moveTo>
                          <a:pt x="0" y="63"/>
                        </a:moveTo>
                        <a:lnTo>
                          <a:pt x="194" y="0"/>
                        </a:lnTo>
                        <a:lnTo>
                          <a:pt x="199" y="20"/>
                        </a:lnTo>
                        <a:lnTo>
                          <a:pt x="6" y="83"/>
                        </a:lnTo>
                        <a:lnTo>
                          <a:pt x="0" y="63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03" name="Freeform 47"/>
                  <p:cNvSpPr/>
                  <p:nvPr>
                    <p:custDataLst>
                      <p:tags r:id="rId91"/>
                    </p:custDataLst>
                  </p:nvPr>
                </p:nvSpPr>
                <p:spPr bwMode="auto">
                  <a:xfrm>
                    <a:off x="1890712" y="4189413"/>
                    <a:ext cx="142875" cy="73025"/>
                  </a:xfrm>
                  <a:custGeom>
                    <a:avLst/>
                    <a:gdLst>
                      <a:gd name="T0" fmla="*/ 0 w 90"/>
                      <a:gd name="T1" fmla="*/ 27 h 46"/>
                      <a:gd name="T2" fmla="*/ 82 w 90"/>
                      <a:gd name="T3" fmla="*/ 0 h 46"/>
                      <a:gd name="T4" fmla="*/ 90 w 90"/>
                      <a:gd name="T5" fmla="*/ 19 h 46"/>
                      <a:gd name="T6" fmla="*/ 8 w 90"/>
                      <a:gd name="T7" fmla="*/ 46 h 46"/>
                      <a:gd name="T8" fmla="*/ 0 w 90"/>
                      <a:gd name="T9" fmla="*/ 27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0" h="46">
                        <a:moveTo>
                          <a:pt x="0" y="27"/>
                        </a:moveTo>
                        <a:lnTo>
                          <a:pt x="82" y="0"/>
                        </a:lnTo>
                        <a:lnTo>
                          <a:pt x="90" y="19"/>
                        </a:lnTo>
                        <a:lnTo>
                          <a:pt x="8" y="46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04" name="Freeform 48"/>
                  <p:cNvSpPr/>
                  <p:nvPr>
                    <p:custDataLst>
                      <p:tags r:id="rId92"/>
                    </p:custDataLst>
                  </p:nvPr>
                </p:nvSpPr>
                <p:spPr bwMode="auto">
                  <a:xfrm>
                    <a:off x="1854200" y="4071938"/>
                    <a:ext cx="139700" cy="74612"/>
                  </a:xfrm>
                  <a:custGeom>
                    <a:avLst/>
                    <a:gdLst>
                      <a:gd name="T0" fmla="*/ 0 w 88"/>
                      <a:gd name="T1" fmla="*/ 26 h 47"/>
                      <a:gd name="T2" fmla="*/ 82 w 88"/>
                      <a:gd name="T3" fmla="*/ 0 h 47"/>
                      <a:gd name="T4" fmla="*/ 88 w 88"/>
                      <a:gd name="T5" fmla="*/ 20 h 47"/>
                      <a:gd name="T6" fmla="*/ 7 w 88"/>
                      <a:gd name="T7" fmla="*/ 47 h 47"/>
                      <a:gd name="T8" fmla="*/ 0 w 88"/>
                      <a:gd name="T9" fmla="*/ 26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47">
                        <a:moveTo>
                          <a:pt x="0" y="26"/>
                        </a:moveTo>
                        <a:lnTo>
                          <a:pt x="82" y="0"/>
                        </a:lnTo>
                        <a:lnTo>
                          <a:pt x="88" y="20"/>
                        </a:lnTo>
                        <a:lnTo>
                          <a:pt x="7" y="47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05" name="Freeform 49"/>
                  <p:cNvSpPr/>
                  <p:nvPr>
                    <p:custDataLst>
                      <p:tags r:id="rId93"/>
                    </p:custDataLst>
                  </p:nvPr>
                </p:nvSpPr>
                <p:spPr bwMode="auto">
                  <a:xfrm>
                    <a:off x="1816100" y="3956050"/>
                    <a:ext cx="139700" cy="73025"/>
                  </a:xfrm>
                  <a:custGeom>
                    <a:avLst/>
                    <a:gdLst>
                      <a:gd name="T0" fmla="*/ 0 w 88"/>
                      <a:gd name="T1" fmla="*/ 26 h 46"/>
                      <a:gd name="T2" fmla="*/ 81 w 88"/>
                      <a:gd name="T3" fmla="*/ 0 h 46"/>
                      <a:gd name="T4" fmla="*/ 88 w 88"/>
                      <a:gd name="T5" fmla="*/ 20 h 46"/>
                      <a:gd name="T6" fmla="*/ 6 w 88"/>
                      <a:gd name="T7" fmla="*/ 46 h 46"/>
                      <a:gd name="T8" fmla="*/ 0 w 88"/>
                      <a:gd name="T9" fmla="*/ 26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46">
                        <a:moveTo>
                          <a:pt x="0" y="26"/>
                        </a:moveTo>
                        <a:lnTo>
                          <a:pt x="81" y="0"/>
                        </a:lnTo>
                        <a:lnTo>
                          <a:pt x="88" y="20"/>
                        </a:lnTo>
                        <a:lnTo>
                          <a:pt x="6" y="46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06" name="Freeform 50"/>
                  <p:cNvSpPr/>
                  <p:nvPr>
                    <p:custDataLst>
                      <p:tags r:id="rId94"/>
                    </p:custDataLst>
                  </p:nvPr>
                </p:nvSpPr>
                <p:spPr bwMode="auto">
                  <a:xfrm>
                    <a:off x="1778000" y="3838575"/>
                    <a:ext cx="138113" cy="74612"/>
                  </a:xfrm>
                  <a:custGeom>
                    <a:avLst/>
                    <a:gdLst>
                      <a:gd name="T0" fmla="*/ 0 w 87"/>
                      <a:gd name="T1" fmla="*/ 27 h 47"/>
                      <a:gd name="T2" fmla="*/ 82 w 87"/>
                      <a:gd name="T3" fmla="*/ 0 h 47"/>
                      <a:gd name="T4" fmla="*/ 87 w 87"/>
                      <a:gd name="T5" fmla="*/ 19 h 47"/>
                      <a:gd name="T6" fmla="*/ 7 w 87"/>
                      <a:gd name="T7" fmla="*/ 47 h 47"/>
                      <a:gd name="T8" fmla="*/ 0 w 87"/>
                      <a:gd name="T9" fmla="*/ 27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7" h="47">
                        <a:moveTo>
                          <a:pt x="0" y="27"/>
                        </a:moveTo>
                        <a:lnTo>
                          <a:pt x="82" y="0"/>
                        </a:lnTo>
                        <a:lnTo>
                          <a:pt x="87" y="19"/>
                        </a:lnTo>
                        <a:lnTo>
                          <a:pt x="7" y="47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07" name="Freeform 51"/>
                  <p:cNvSpPr/>
                  <p:nvPr>
                    <p:custDataLst>
                      <p:tags r:id="rId95"/>
                    </p:custDataLst>
                  </p:nvPr>
                </p:nvSpPr>
                <p:spPr bwMode="auto">
                  <a:xfrm>
                    <a:off x="1562100" y="3721100"/>
                    <a:ext cx="317500" cy="131762"/>
                  </a:xfrm>
                  <a:custGeom>
                    <a:avLst/>
                    <a:gdLst>
                      <a:gd name="T0" fmla="*/ 0 w 200"/>
                      <a:gd name="T1" fmla="*/ 64 h 83"/>
                      <a:gd name="T2" fmla="*/ 194 w 200"/>
                      <a:gd name="T3" fmla="*/ 0 h 83"/>
                      <a:gd name="T4" fmla="*/ 200 w 200"/>
                      <a:gd name="T5" fmla="*/ 20 h 83"/>
                      <a:gd name="T6" fmla="*/ 7 w 200"/>
                      <a:gd name="T7" fmla="*/ 83 h 83"/>
                      <a:gd name="T8" fmla="*/ 0 w 200"/>
                      <a:gd name="T9" fmla="*/ 64 h 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0" h="83">
                        <a:moveTo>
                          <a:pt x="0" y="64"/>
                        </a:moveTo>
                        <a:lnTo>
                          <a:pt x="194" y="0"/>
                        </a:lnTo>
                        <a:lnTo>
                          <a:pt x="200" y="20"/>
                        </a:lnTo>
                        <a:lnTo>
                          <a:pt x="7" y="83"/>
                        </a:lnTo>
                        <a:lnTo>
                          <a:pt x="0" y="64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08" name="Freeform 52"/>
                  <p:cNvSpPr/>
                  <p:nvPr>
                    <p:custDataLst>
                      <p:tags r:id="rId96"/>
                    </p:custDataLst>
                  </p:nvPr>
                </p:nvSpPr>
                <p:spPr bwMode="auto">
                  <a:xfrm>
                    <a:off x="1703387" y="3608388"/>
                    <a:ext cx="139700" cy="74612"/>
                  </a:xfrm>
                  <a:custGeom>
                    <a:avLst/>
                    <a:gdLst>
                      <a:gd name="T0" fmla="*/ 0 w 88"/>
                      <a:gd name="T1" fmla="*/ 27 h 47"/>
                      <a:gd name="T2" fmla="*/ 82 w 88"/>
                      <a:gd name="T3" fmla="*/ 0 h 47"/>
                      <a:gd name="T4" fmla="*/ 88 w 88"/>
                      <a:gd name="T5" fmla="*/ 21 h 47"/>
                      <a:gd name="T6" fmla="*/ 7 w 88"/>
                      <a:gd name="T7" fmla="*/ 47 h 47"/>
                      <a:gd name="T8" fmla="*/ 0 w 88"/>
                      <a:gd name="T9" fmla="*/ 27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47">
                        <a:moveTo>
                          <a:pt x="0" y="27"/>
                        </a:moveTo>
                        <a:lnTo>
                          <a:pt x="82" y="0"/>
                        </a:lnTo>
                        <a:lnTo>
                          <a:pt x="88" y="21"/>
                        </a:lnTo>
                        <a:lnTo>
                          <a:pt x="7" y="47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09" name="Freeform 53"/>
                  <p:cNvSpPr/>
                  <p:nvPr>
                    <p:custDataLst>
                      <p:tags r:id="rId97"/>
                    </p:custDataLst>
                  </p:nvPr>
                </p:nvSpPr>
                <p:spPr bwMode="auto">
                  <a:xfrm>
                    <a:off x="1665287" y="3492500"/>
                    <a:ext cx="139700" cy="74612"/>
                  </a:xfrm>
                  <a:custGeom>
                    <a:avLst/>
                    <a:gdLst>
                      <a:gd name="T0" fmla="*/ 0 w 88"/>
                      <a:gd name="T1" fmla="*/ 27 h 47"/>
                      <a:gd name="T2" fmla="*/ 81 w 88"/>
                      <a:gd name="T3" fmla="*/ 0 h 47"/>
                      <a:gd name="T4" fmla="*/ 88 w 88"/>
                      <a:gd name="T5" fmla="*/ 19 h 47"/>
                      <a:gd name="T6" fmla="*/ 6 w 88"/>
                      <a:gd name="T7" fmla="*/ 47 h 47"/>
                      <a:gd name="T8" fmla="*/ 0 w 88"/>
                      <a:gd name="T9" fmla="*/ 27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47">
                        <a:moveTo>
                          <a:pt x="0" y="27"/>
                        </a:moveTo>
                        <a:lnTo>
                          <a:pt x="81" y="0"/>
                        </a:lnTo>
                        <a:lnTo>
                          <a:pt x="88" y="19"/>
                        </a:lnTo>
                        <a:lnTo>
                          <a:pt x="6" y="47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10" name="Freeform 54"/>
                  <p:cNvSpPr/>
                  <p:nvPr>
                    <p:custDataLst>
                      <p:tags r:id="rId98"/>
                    </p:custDataLst>
                  </p:nvPr>
                </p:nvSpPr>
                <p:spPr bwMode="auto">
                  <a:xfrm>
                    <a:off x="1625600" y="3376613"/>
                    <a:ext cx="142875" cy="71437"/>
                  </a:xfrm>
                  <a:custGeom>
                    <a:avLst/>
                    <a:gdLst>
                      <a:gd name="T0" fmla="*/ 0 w 90"/>
                      <a:gd name="T1" fmla="*/ 26 h 45"/>
                      <a:gd name="T2" fmla="*/ 82 w 90"/>
                      <a:gd name="T3" fmla="*/ 0 h 45"/>
                      <a:gd name="T4" fmla="*/ 90 w 90"/>
                      <a:gd name="T5" fmla="*/ 19 h 45"/>
                      <a:gd name="T6" fmla="*/ 8 w 90"/>
                      <a:gd name="T7" fmla="*/ 45 h 45"/>
                      <a:gd name="T8" fmla="*/ 0 w 90"/>
                      <a:gd name="T9" fmla="*/ 26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0" h="45">
                        <a:moveTo>
                          <a:pt x="0" y="26"/>
                        </a:moveTo>
                        <a:lnTo>
                          <a:pt x="82" y="0"/>
                        </a:lnTo>
                        <a:lnTo>
                          <a:pt x="90" y="19"/>
                        </a:lnTo>
                        <a:lnTo>
                          <a:pt x="8" y="45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11" name="Freeform 55"/>
                  <p:cNvSpPr/>
                  <p:nvPr>
                    <p:custDataLst>
                      <p:tags r:id="rId99"/>
                    </p:custDataLst>
                  </p:nvPr>
                </p:nvSpPr>
                <p:spPr bwMode="auto">
                  <a:xfrm>
                    <a:off x="1589087" y="3257550"/>
                    <a:ext cx="139700" cy="74612"/>
                  </a:xfrm>
                  <a:custGeom>
                    <a:avLst/>
                    <a:gdLst>
                      <a:gd name="T0" fmla="*/ 0 w 88"/>
                      <a:gd name="T1" fmla="*/ 27 h 47"/>
                      <a:gd name="T2" fmla="*/ 82 w 88"/>
                      <a:gd name="T3" fmla="*/ 0 h 47"/>
                      <a:gd name="T4" fmla="*/ 88 w 88"/>
                      <a:gd name="T5" fmla="*/ 21 h 47"/>
                      <a:gd name="T6" fmla="*/ 6 w 88"/>
                      <a:gd name="T7" fmla="*/ 47 h 47"/>
                      <a:gd name="T8" fmla="*/ 0 w 88"/>
                      <a:gd name="T9" fmla="*/ 27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47">
                        <a:moveTo>
                          <a:pt x="0" y="27"/>
                        </a:moveTo>
                        <a:lnTo>
                          <a:pt x="82" y="0"/>
                        </a:lnTo>
                        <a:lnTo>
                          <a:pt x="88" y="21"/>
                        </a:lnTo>
                        <a:lnTo>
                          <a:pt x="6" y="47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12" name="Freeform 56"/>
                  <p:cNvSpPr/>
                  <p:nvPr>
                    <p:custDataLst>
                      <p:tags r:id="rId100"/>
                    </p:custDataLst>
                  </p:nvPr>
                </p:nvSpPr>
                <p:spPr bwMode="auto">
                  <a:xfrm>
                    <a:off x="1373187" y="3141663"/>
                    <a:ext cx="317500" cy="133350"/>
                  </a:xfrm>
                  <a:custGeom>
                    <a:avLst/>
                    <a:gdLst>
                      <a:gd name="T0" fmla="*/ 0 w 200"/>
                      <a:gd name="T1" fmla="*/ 63 h 84"/>
                      <a:gd name="T2" fmla="*/ 193 w 200"/>
                      <a:gd name="T3" fmla="*/ 0 h 84"/>
                      <a:gd name="T4" fmla="*/ 200 w 200"/>
                      <a:gd name="T5" fmla="*/ 21 h 84"/>
                      <a:gd name="T6" fmla="*/ 6 w 200"/>
                      <a:gd name="T7" fmla="*/ 84 h 84"/>
                      <a:gd name="T8" fmla="*/ 0 w 200"/>
                      <a:gd name="T9" fmla="*/ 63 h 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0" h="84">
                        <a:moveTo>
                          <a:pt x="0" y="63"/>
                        </a:moveTo>
                        <a:lnTo>
                          <a:pt x="193" y="0"/>
                        </a:lnTo>
                        <a:lnTo>
                          <a:pt x="200" y="21"/>
                        </a:lnTo>
                        <a:lnTo>
                          <a:pt x="6" y="84"/>
                        </a:lnTo>
                        <a:lnTo>
                          <a:pt x="0" y="63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13" name="Freeform 57"/>
                  <p:cNvSpPr/>
                  <p:nvPr>
                    <p:custDataLst>
                      <p:tags r:id="rId101"/>
                    </p:custDataLst>
                  </p:nvPr>
                </p:nvSpPr>
                <p:spPr bwMode="auto">
                  <a:xfrm>
                    <a:off x="892175" y="2914650"/>
                    <a:ext cx="1612900" cy="4519612"/>
                  </a:xfrm>
                  <a:custGeom>
                    <a:avLst/>
                    <a:gdLst>
                      <a:gd name="T0" fmla="*/ 0 w 1016"/>
                      <a:gd name="T1" fmla="*/ 32 h 2847"/>
                      <a:gd name="T2" fmla="*/ 98 w 1016"/>
                      <a:gd name="T3" fmla="*/ 0 h 2847"/>
                      <a:gd name="T4" fmla="*/ 1016 w 1016"/>
                      <a:gd name="T5" fmla="*/ 2816 h 2847"/>
                      <a:gd name="T6" fmla="*/ 917 w 1016"/>
                      <a:gd name="T7" fmla="*/ 2847 h 2847"/>
                      <a:gd name="T8" fmla="*/ 0 w 1016"/>
                      <a:gd name="T9" fmla="*/ 32 h 28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16" h="2847">
                        <a:moveTo>
                          <a:pt x="0" y="32"/>
                        </a:moveTo>
                        <a:lnTo>
                          <a:pt x="98" y="0"/>
                        </a:lnTo>
                        <a:lnTo>
                          <a:pt x="1016" y="2816"/>
                        </a:lnTo>
                        <a:lnTo>
                          <a:pt x="917" y="2847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1D9E8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</p:grpSp>
            <p:grpSp>
              <p:nvGrpSpPr>
                <p:cNvPr id="30" name="组合 29"/>
                <p:cNvGrpSpPr/>
                <p:nvPr/>
              </p:nvGrpSpPr>
              <p:grpSpPr>
                <a:xfrm>
                  <a:off x="80" y="5240"/>
                  <a:ext cx="3750" cy="6945"/>
                  <a:chOff x="50800" y="3327400"/>
                  <a:chExt cx="2381250" cy="4410075"/>
                </a:xfrm>
              </p:grpSpPr>
              <p:sp>
                <p:nvSpPr>
                  <p:cNvPr id="61" name="Freeform 58"/>
                  <p:cNvSpPr/>
                  <p:nvPr>
                    <p:custDataLst>
                      <p:tags r:id="rId49"/>
                    </p:custDataLst>
                  </p:nvPr>
                </p:nvSpPr>
                <p:spPr bwMode="auto">
                  <a:xfrm>
                    <a:off x="50800" y="3327400"/>
                    <a:ext cx="2381250" cy="4410075"/>
                  </a:xfrm>
                  <a:custGeom>
                    <a:avLst/>
                    <a:gdLst>
                      <a:gd name="T0" fmla="*/ 470 w 1025"/>
                      <a:gd name="T1" fmla="*/ 1897 h 1897"/>
                      <a:gd name="T2" fmla="*/ 463 w 1025"/>
                      <a:gd name="T3" fmla="*/ 1897 h 1897"/>
                      <a:gd name="T4" fmla="*/ 168 w 1025"/>
                      <a:gd name="T5" fmla="*/ 1853 h 1897"/>
                      <a:gd name="T6" fmla="*/ 132 w 1025"/>
                      <a:gd name="T7" fmla="*/ 1805 h 1897"/>
                      <a:gd name="T8" fmla="*/ 242 w 1025"/>
                      <a:gd name="T9" fmla="*/ 1064 h 1897"/>
                      <a:gd name="T10" fmla="*/ 290 w 1025"/>
                      <a:gd name="T11" fmla="*/ 1028 h 1897"/>
                      <a:gd name="T12" fmla="*/ 326 w 1025"/>
                      <a:gd name="T13" fmla="*/ 1034 h 1897"/>
                      <a:gd name="T14" fmla="*/ 338 w 1025"/>
                      <a:gd name="T15" fmla="*/ 949 h 1897"/>
                      <a:gd name="T16" fmla="*/ 34 w 1025"/>
                      <a:gd name="T17" fmla="*/ 420 h 1897"/>
                      <a:gd name="T18" fmla="*/ 520 w 1025"/>
                      <a:gd name="T19" fmla="*/ 0 h 1897"/>
                      <a:gd name="T20" fmla="*/ 592 w 1025"/>
                      <a:gd name="T21" fmla="*/ 6 h 1897"/>
                      <a:gd name="T22" fmla="*/ 915 w 1025"/>
                      <a:gd name="T23" fmla="*/ 199 h 1897"/>
                      <a:gd name="T24" fmla="*/ 1006 w 1025"/>
                      <a:gd name="T25" fmla="*/ 564 h 1897"/>
                      <a:gd name="T26" fmla="*/ 562 w 1025"/>
                      <a:gd name="T27" fmla="*/ 982 h 1897"/>
                      <a:gd name="T28" fmla="*/ 550 w 1025"/>
                      <a:gd name="T29" fmla="*/ 1067 h 1897"/>
                      <a:gd name="T30" fmla="*/ 585 w 1025"/>
                      <a:gd name="T31" fmla="*/ 1072 h 1897"/>
                      <a:gd name="T32" fmla="*/ 621 w 1025"/>
                      <a:gd name="T33" fmla="*/ 1120 h 1897"/>
                      <a:gd name="T34" fmla="*/ 512 w 1025"/>
                      <a:gd name="T35" fmla="*/ 1861 h 1897"/>
                      <a:gd name="T36" fmla="*/ 470 w 1025"/>
                      <a:gd name="T37" fmla="*/ 1897 h 18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1025" h="1897">
                        <a:moveTo>
                          <a:pt x="470" y="1897"/>
                        </a:moveTo>
                        <a:cubicBezTo>
                          <a:pt x="468" y="1897"/>
                          <a:pt x="465" y="1897"/>
                          <a:pt x="463" y="1897"/>
                        </a:cubicBezTo>
                        <a:cubicBezTo>
                          <a:pt x="168" y="1853"/>
                          <a:pt x="168" y="1853"/>
                          <a:pt x="168" y="1853"/>
                        </a:cubicBezTo>
                        <a:cubicBezTo>
                          <a:pt x="145" y="1850"/>
                          <a:pt x="129" y="1828"/>
                          <a:pt x="132" y="1805"/>
                        </a:cubicBezTo>
                        <a:cubicBezTo>
                          <a:pt x="242" y="1064"/>
                          <a:pt x="242" y="1064"/>
                          <a:pt x="242" y="1064"/>
                        </a:cubicBezTo>
                        <a:cubicBezTo>
                          <a:pt x="245" y="1041"/>
                          <a:pt x="267" y="1025"/>
                          <a:pt x="290" y="1028"/>
                        </a:cubicBezTo>
                        <a:cubicBezTo>
                          <a:pt x="326" y="1034"/>
                          <a:pt x="326" y="1034"/>
                          <a:pt x="326" y="1034"/>
                        </a:cubicBezTo>
                        <a:cubicBezTo>
                          <a:pt x="338" y="949"/>
                          <a:pt x="338" y="949"/>
                          <a:pt x="338" y="949"/>
                        </a:cubicBezTo>
                        <a:cubicBezTo>
                          <a:pt x="127" y="865"/>
                          <a:pt x="0" y="649"/>
                          <a:pt x="34" y="420"/>
                        </a:cubicBezTo>
                        <a:cubicBezTo>
                          <a:pt x="69" y="181"/>
                          <a:pt x="278" y="0"/>
                          <a:pt x="520" y="0"/>
                        </a:cubicBezTo>
                        <a:cubicBezTo>
                          <a:pt x="544" y="0"/>
                          <a:pt x="568" y="2"/>
                          <a:pt x="592" y="6"/>
                        </a:cubicBezTo>
                        <a:cubicBezTo>
                          <a:pt x="722" y="25"/>
                          <a:pt x="836" y="94"/>
                          <a:pt x="915" y="199"/>
                        </a:cubicBezTo>
                        <a:cubicBezTo>
                          <a:pt x="993" y="304"/>
                          <a:pt x="1025" y="434"/>
                          <a:pt x="1006" y="564"/>
                        </a:cubicBezTo>
                        <a:cubicBezTo>
                          <a:pt x="973" y="792"/>
                          <a:pt x="789" y="963"/>
                          <a:pt x="562" y="982"/>
                        </a:cubicBezTo>
                        <a:cubicBezTo>
                          <a:pt x="550" y="1067"/>
                          <a:pt x="550" y="1067"/>
                          <a:pt x="550" y="1067"/>
                        </a:cubicBezTo>
                        <a:cubicBezTo>
                          <a:pt x="585" y="1072"/>
                          <a:pt x="585" y="1072"/>
                          <a:pt x="585" y="1072"/>
                        </a:cubicBezTo>
                        <a:cubicBezTo>
                          <a:pt x="608" y="1075"/>
                          <a:pt x="624" y="1097"/>
                          <a:pt x="621" y="1120"/>
                        </a:cubicBezTo>
                        <a:cubicBezTo>
                          <a:pt x="512" y="1861"/>
                          <a:pt x="512" y="1861"/>
                          <a:pt x="512" y="1861"/>
                        </a:cubicBezTo>
                        <a:cubicBezTo>
                          <a:pt x="508" y="1882"/>
                          <a:pt x="490" y="1897"/>
                          <a:pt x="470" y="1897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62" name="Freeform 59"/>
                  <p:cNvSpPr/>
                  <p:nvPr>
                    <p:custDataLst>
                      <p:tags r:id="rId50"/>
                    </p:custDataLst>
                  </p:nvPr>
                </p:nvSpPr>
                <p:spPr bwMode="auto">
                  <a:xfrm>
                    <a:off x="876300" y="5313363"/>
                    <a:ext cx="417513" cy="687387"/>
                  </a:xfrm>
                  <a:custGeom>
                    <a:avLst/>
                    <a:gdLst>
                      <a:gd name="T0" fmla="*/ 203 w 263"/>
                      <a:gd name="T1" fmla="*/ 433 h 433"/>
                      <a:gd name="T2" fmla="*/ 0 w 263"/>
                      <a:gd name="T3" fmla="*/ 402 h 433"/>
                      <a:gd name="T4" fmla="*/ 58 w 263"/>
                      <a:gd name="T5" fmla="*/ 0 h 433"/>
                      <a:gd name="T6" fmla="*/ 263 w 263"/>
                      <a:gd name="T7" fmla="*/ 30 h 433"/>
                      <a:gd name="T8" fmla="*/ 203 w 263"/>
                      <a:gd name="T9" fmla="*/ 433 h 4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63" h="433">
                        <a:moveTo>
                          <a:pt x="203" y="433"/>
                        </a:moveTo>
                        <a:lnTo>
                          <a:pt x="0" y="402"/>
                        </a:lnTo>
                        <a:lnTo>
                          <a:pt x="58" y="0"/>
                        </a:lnTo>
                        <a:lnTo>
                          <a:pt x="263" y="30"/>
                        </a:lnTo>
                        <a:lnTo>
                          <a:pt x="203" y="433"/>
                        </a:lnTo>
                        <a:close/>
                      </a:path>
                    </a:pathLst>
                  </a:custGeom>
                  <a:solidFill>
                    <a:srgbClr val="4C7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63" name="Freeform 60"/>
                  <p:cNvSpPr/>
                  <p:nvPr>
                    <p:custDataLst>
                      <p:tags r:id="rId51"/>
                    </p:custDataLst>
                  </p:nvPr>
                </p:nvSpPr>
                <p:spPr bwMode="auto">
                  <a:xfrm>
                    <a:off x="876300" y="5313363"/>
                    <a:ext cx="257175" cy="663575"/>
                  </a:xfrm>
                  <a:custGeom>
                    <a:avLst/>
                    <a:gdLst>
                      <a:gd name="T0" fmla="*/ 102 w 162"/>
                      <a:gd name="T1" fmla="*/ 418 h 418"/>
                      <a:gd name="T2" fmla="*/ 0 w 162"/>
                      <a:gd name="T3" fmla="*/ 402 h 418"/>
                      <a:gd name="T4" fmla="*/ 58 w 162"/>
                      <a:gd name="T5" fmla="*/ 0 h 418"/>
                      <a:gd name="T6" fmla="*/ 162 w 162"/>
                      <a:gd name="T7" fmla="*/ 16 h 418"/>
                      <a:gd name="T8" fmla="*/ 102 w 162"/>
                      <a:gd name="T9" fmla="*/ 418 h 4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2" h="418">
                        <a:moveTo>
                          <a:pt x="102" y="418"/>
                        </a:moveTo>
                        <a:lnTo>
                          <a:pt x="0" y="402"/>
                        </a:lnTo>
                        <a:lnTo>
                          <a:pt x="58" y="0"/>
                        </a:lnTo>
                        <a:lnTo>
                          <a:pt x="162" y="16"/>
                        </a:lnTo>
                        <a:lnTo>
                          <a:pt x="102" y="418"/>
                        </a:lnTo>
                        <a:close/>
                      </a:path>
                    </a:pathLst>
                  </a:custGeom>
                  <a:solidFill>
                    <a:srgbClr val="2C63E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64" name="Freeform 61"/>
                  <p:cNvSpPr/>
                  <p:nvPr>
                    <p:custDataLst>
                      <p:tags r:id="rId52"/>
                    </p:custDataLst>
                  </p:nvPr>
                </p:nvSpPr>
                <p:spPr bwMode="auto">
                  <a:xfrm>
                    <a:off x="144462" y="3355975"/>
                    <a:ext cx="2230438" cy="2230437"/>
                  </a:xfrm>
                  <a:custGeom>
                    <a:avLst/>
                    <a:gdLst>
                      <a:gd name="T0" fmla="*/ 924 w 960"/>
                      <a:gd name="T1" fmla="*/ 546 h 960"/>
                      <a:gd name="T2" fmla="*/ 415 w 960"/>
                      <a:gd name="T3" fmla="*/ 924 h 960"/>
                      <a:gd name="T4" fmla="*/ 36 w 960"/>
                      <a:gd name="T5" fmla="*/ 414 h 960"/>
                      <a:gd name="T6" fmla="*/ 546 w 960"/>
                      <a:gd name="T7" fmla="*/ 36 h 960"/>
                      <a:gd name="T8" fmla="*/ 924 w 960"/>
                      <a:gd name="T9" fmla="*/ 546 h 9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60" h="960">
                        <a:moveTo>
                          <a:pt x="924" y="546"/>
                        </a:moveTo>
                        <a:cubicBezTo>
                          <a:pt x="888" y="791"/>
                          <a:pt x="660" y="960"/>
                          <a:pt x="415" y="924"/>
                        </a:cubicBezTo>
                        <a:cubicBezTo>
                          <a:pt x="169" y="888"/>
                          <a:pt x="0" y="660"/>
                          <a:pt x="36" y="414"/>
                        </a:cubicBezTo>
                        <a:cubicBezTo>
                          <a:pt x="72" y="169"/>
                          <a:pt x="300" y="0"/>
                          <a:pt x="546" y="36"/>
                        </a:cubicBezTo>
                        <a:cubicBezTo>
                          <a:pt x="791" y="72"/>
                          <a:pt x="960" y="300"/>
                          <a:pt x="924" y="546"/>
                        </a:cubicBezTo>
                        <a:close/>
                      </a:path>
                    </a:pathLst>
                  </a:custGeom>
                  <a:solidFill>
                    <a:srgbClr val="4C9A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65" name="Freeform 62"/>
                  <p:cNvSpPr/>
                  <p:nvPr>
                    <p:custDataLst>
                      <p:tags r:id="rId53"/>
                    </p:custDataLst>
                  </p:nvPr>
                </p:nvSpPr>
                <p:spPr bwMode="auto">
                  <a:xfrm>
                    <a:off x="365125" y="3573463"/>
                    <a:ext cx="1790700" cy="1792287"/>
                  </a:xfrm>
                  <a:custGeom>
                    <a:avLst/>
                    <a:gdLst>
                      <a:gd name="T0" fmla="*/ 741 w 771"/>
                      <a:gd name="T1" fmla="*/ 439 h 771"/>
                      <a:gd name="T2" fmla="*/ 332 w 771"/>
                      <a:gd name="T3" fmla="*/ 742 h 771"/>
                      <a:gd name="T4" fmla="*/ 29 w 771"/>
                      <a:gd name="T5" fmla="*/ 333 h 771"/>
                      <a:gd name="T6" fmla="*/ 438 w 771"/>
                      <a:gd name="T7" fmla="*/ 30 h 771"/>
                      <a:gd name="T8" fmla="*/ 741 w 771"/>
                      <a:gd name="T9" fmla="*/ 439 h 7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71" h="771">
                        <a:moveTo>
                          <a:pt x="741" y="439"/>
                        </a:moveTo>
                        <a:cubicBezTo>
                          <a:pt x="712" y="635"/>
                          <a:pt x="529" y="771"/>
                          <a:pt x="332" y="742"/>
                        </a:cubicBezTo>
                        <a:cubicBezTo>
                          <a:pt x="136" y="713"/>
                          <a:pt x="0" y="530"/>
                          <a:pt x="29" y="333"/>
                        </a:cubicBezTo>
                        <a:cubicBezTo>
                          <a:pt x="58" y="136"/>
                          <a:pt x="241" y="0"/>
                          <a:pt x="438" y="30"/>
                        </a:cubicBezTo>
                        <a:cubicBezTo>
                          <a:pt x="635" y="59"/>
                          <a:pt x="771" y="242"/>
                          <a:pt x="741" y="439"/>
                        </a:cubicBezTo>
                        <a:close/>
                      </a:path>
                    </a:pathLst>
                  </a:custGeom>
                  <a:solidFill>
                    <a:srgbClr val="2C63E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875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66" name="Freeform 63"/>
                  <p:cNvSpPr/>
                  <p:nvPr>
                    <p:custDataLst>
                      <p:tags r:id="rId54"/>
                    </p:custDataLst>
                  </p:nvPr>
                </p:nvSpPr>
                <p:spPr bwMode="auto">
                  <a:xfrm>
                    <a:off x="434975" y="3646488"/>
                    <a:ext cx="1649413" cy="1649412"/>
                  </a:xfrm>
                  <a:custGeom>
                    <a:avLst/>
                    <a:gdLst>
                      <a:gd name="T0" fmla="*/ 683 w 710"/>
                      <a:gd name="T1" fmla="*/ 403 h 710"/>
                      <a:gd name="T2" fmla="*/ 307 w 710"/>
                      <a:gd name="T3" fmla="*/ 683 h 710"/>
                      <a:gd name="T4" fmla="*/ 27 w 710"/>
                      <a:gd name="T5" fmla="*/ 306 h 710"/>
                      <a:gd name="T6" fmla="*/ 404 w 710"/>
                      <a:gd name="T7" fmla="*/ 27 h 710"/>
                      <a:gd name="T8" fmla="*/ 683 w 710"/>
                      <a:gd name="T9" fmla="*/ 403 h 7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10" h="710">
                        <a:moveTo>
                          <a:pt x="683" y="403"/>
                        </a:moveTo>
                        <a:cubicBezTo>
                          <a:pt x="656" y="585"/>
                          <a:pt x="488" y="710"/>
                          <a:pt x="307" y="683"/>
                        </a:cubicBezTo>
                        <a:cubicBezTo>
                          <a:pt x="125" y="656"/>
                          <a:pt x="0" y="488"/>
                          <a:pt x="27" y="306"/>
                        </a:cubicBezTo>
                        <a:cubicBezTo>
                          <a:pt x="54" y="125"/>
                          <a:pt x="222" y="0"/>
                          <a:pt x="404" y="27"/>
                        </a:cubicBezTo>
                        <a:cubicBezTo>
                          <a:pt x="585" y="54"/>
                          <a:pt x="710" y="222"/>
                          <a:pt x="683" y="403"/>
                        </a:cubicBezTo>
                        <a:close/>
                      </a:path>
                    </a:pathLst>
                  </a:custGeom>
                  <a:solidFill>
                    <a:srgbClr val="2ED4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825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67" name="Freeform 64"/>
                  <p:cNvSpPr/>
                  <p:nvPr>
                    <p:custDataLst>
                      <p:tags r:id="rId55"/>
                    </p:custDataLst>
                  </p:nvPr>
                </p:nvSpPr>
                <p:spPr bwMode="auto">
                  <a:xfrm>
                    <a:off x="546100" y="3757613"/>
                    <a:ext cx="1425575" cy="1427162"/>
                  </a:xfrm>
                  <a:custGeom>
                    <a:avLst/>
                    <a:gdLst>
                      <a:gd name="T0" fmla="*/ 591 w 614"/>
                      <a:gd name="T1" fmla="*/ 349 h 614"/>
                      <a:gd name="T2" fmla="*/ 265 w 614"/>
                      <a:gd name="T3" fmla="*/ 591 h 614"/>
                      <a:gd name="T4" fmla="*/ 23 w 614"/>
                      <a:gd name="T5" fmla="*/ 265 h 614"/>
                      <a:gd name="T6" fmla="*/ 349 w 614"/>
                      <a:gd name="T7" fmla="*/ 23 h 614"/>
                      <a:gd name="T8" fmla="*/ 591 w 614"/>
                      <a:gd name="T9" fmla="*/ 349 h 6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14" h="614">
                        <a:moveTo>
                          <a:pt x="591" y="349"/>
                        </a:moveTo>
                        <a:cubicBezTo>
                          <a:pt x="568" y="506"/>
                          <a:pt x="422" y="614"/>
                          <a:pt x="265" y="591"/>
                        </a:cubicBezTo>
                        <a:cubicBezTo>
                          <a:pt x="108" y="568"/>
                          <a:pt x="0" y="422"/>
                          <a:pt x="23" y="265"/>
                        </a:cubicBezTo>
                        <a:cubicBezTo>
                          <a:pt x="46" y="108"/>
                          <a:pt x="192" y="0"/>
                          <a:pt x="349" y="23"/>
                        </a:cubicBezTo>
                        <a:cubicBezTo>
                          <a:pt x="506" y="46"/>
                          <a:pt x="614" y="192"/>
                          <a:pt x="591" y="349"/>
                        </a:cubicBezTo>
                        <a:close/>
                      </a:path>
                    </a:pathLst>
                  </a:custGeom>
                  <a:solidFill>
                    <a:srgbClr val="8EF5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6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68" name="Freeform 65"/>
                  <p:cNvSpPr/>
                  <p:nvPr>
                    <p:custDataLst>
                      <p:tags r:id="rId56"/>
                    </p:custDataLst>
                  </p:nvPr>
                </p:nvSpPr>
                <p:spPr bwMode="auto">
                  <a:xfrm>
                    <a:off x="1373187" y="4062413"/>
                    <a:ext cx="365125" cy="365125"/>
                  </a:xfrm>
                  <a:custGeom>
                    <a:avLst/>
                    <a:gdLst>
                      <a:gd name="T0" fmla="*/ 151 w 157"/>
                      <a:gd name="T1" fmla="*/ 89 h 157"/>
                      <a:gd name="T2" fmla="*/ 67 w 157"/>
                      <a:gd name="T3" fmla="*/ 151 h 157"/>
                      <a:gd name="T4" fmla="*/ 5 w 157"/>
                      <a:gd name="T5" fmla="*/ 68 h 157"/>
                      <a:gd name="T6" fmla="*/ 89 w 157"/>
                      <a:gd name="T7" fmla="*/ 6 h 157"/>
                      <a:gd name="T8" fmla="*/ 151 w 157"/>
                      <a:gd name="T9" fmla="*/ 89 h 1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7" h="157">
                        <a:moveTo>
                          <a:pt x="151" y="89"/>
                        </a:moveTo>
                        <a:cubicBezTo>
                          <a:pt x="145" y="129"/>
                          <a:pt x="107" y="157"/>
                          <a:pt x="67" y="151"/>
                        </a:cubicBezTo>
                        <a:cubicBezTo>
                          <a:pt x="27" y="145"/>
                          <a:pt x="0" y="108"/>
                          <a:pt x="5" y="68"/>
                        </a:cubicBezTo>
                        <a:cubicBezTo>
                          <a:pt x="11" y="28"/>
                          <a:pt x="49" y="0"/>
                          <a:pt x="89" y="6"/>
                        </a:cubicBezTo>
                        <a:cubicBezTo>
                          <a:pt x="129" y="12"/>
                          <a:pt x="157" y="49"/>
                          <a:pt x="151" y="8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69" name="Freeform 66"/>
                  <p:cNvSpPr/>
                  <p:nvPr>
                    <p:custDataLst>
                      <p:tags r:id="rId57"/>
                    </p:custDataLst>
                  </p:nvPr>
                </p:nvSpPr>
                <p:spPr bwMode="auto">
                  <a:xfrm>
                    <a:off x="1568450" y="4478338"/>
                    <a:ext cx="169863" cy="169862"/>
                  </a:xfrm>
                  <a:custGeom>
                    <a:avLst/>
                    <a:gdLst>
                      <a:gd name="T0" fmla="*/ 70 w 73"/>
                      <a:gd name="T1" fmla="*/ 42 h 73"/>
                      <a:gd name="T2" fmla="*/ 32 w 73"/>
                      <a:gd name="T3" fmla="*/ 70 h 73"/>
                      <a:gd name="T4" fmla="*/ 3 w 73"/>
                      <a:gd name="T5" fmla="*/ 32 h 73"/>
                      <a:gd name="T6" fmla="*/ 42 w 73"/>
                      <a:gd name="T7" fmla="*/ 3 h 73"/>
                      <a:gd name="T8" fmla="*/ 70 w 73"/>
                      <a:gd name="T9" fmla="*/ 42 h 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3" h="73">
                        <a:moveTo>
                          <a:pt x="70" y="42"/>
                        </a:moveTo>
                        <a:cubicBezTo>
                          <a:pt x="67" y="60"/>
                          <a:pt x="50" y="73"/>
                          <a:pt x="32" y="70"/>
                        </a:cubicBezTo>
                        <a:cubicBezTo>
                          <a:pt x="13" y="67"/>
                          <a:pt x="0" y="50"/>
                          <a:pt x="3" y="32"/>
                        </a:cubicBezTo>
                        <a:cubicBezTo>
                          <a:pt x="6" y="13"/>
                          <a:pt x="23" y="0"/>
                          <a:pt x="42" y="3"/>
                        </a:cubicBezTo>
                        <a:cubicBezTo>
                          <a:pt x="60" y="6"/>
                          <a:pt x="73" y="23"/>
                          <a:pt x="70" y="4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70" name="Freeform 67"/>
                  <p:cNvSpPr/>
                  <p:nvPr>
                    <p:custDataLst>
                      <p:tags r:id="rId58"/>
                    </p:custDataLst>
                  </p:nvPr>
                </p:nvSpPr>
                <p:spPr bwMode="auto">
                  <a:xfrm>
                    <a:off x="471487" y="5815013"/>
                    <a:ext cx="925513" cy="1719262"/>
                  </a:xfrm>
                  <a:custGeom>
                    <a:avLst/>
                    <a:gdLst>
                      <a:gd name="T0" fmla="*/ 432 w 583"/>
                      <a:gd name="T1" fmla="*/ 1083 h 1083"/>
                      <a:gd name="T2" fmla="*/ 0 w 583"/>
                      <a:gd name="T3" fmla="*/ 1020 h 1083"/>
                      <a:gd name="T4" fmla="*/ 151 w 583"/>
                      <a:gd name="T5" fmla="*/ 0 h 1083"/>
                      <a:gd name="T6" fmla="*/ 583 w 583"/>
                      <a:gd name="T7" fmla="*/ 64 h 1083"/>
                      <a:gd name="T8" fmla="*/ 432 w 583"/>
                      <a:gd name="T9" fmla="*/ 1083 h 10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83" h="1083">
                        <a:moveTo>
                          <a:pt x="432" y="1083"/>
                        </a:moveTo>
                        <a:lnTo>
                          <a:pt x="0" y="1020"/>
                        </a:lnTo>
                        <a:lnTo>
                          <a:pt x="151" y="0"/>
                        </a:lnTo>
                        <a:lnTo>
                          <a:pt x="583" y="64"/>
                        </a:lnTo>
                        <a:lnTo>
                          <a:pt x="432" y="1083"/>
                        </a:lnTo>
                        <a:close/>
                      </a:path>
                    </a:pathLst>
                  </a:custGeom>
                  <a:solidFill>
                    <a:srgbClr val="4C4C7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8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71" name="Freeform 68"/>
                  <p:cNvSpPr/>
                  <p:nvPr>
                    <p:custDataLst>
                      <p:tags r:id="rId59"/>
                    </p:custDataLst>
                  </p:nvPr>
                </p:nvSpPr>
                <p:spPr bwMode="auto">
                  <a:xfrm>
                    <a:off x="471487" y="5815013"/>
                    <a:ext cx="595313" cy="1673225"/>
                  </a:xfrm>
                  <a:custGeom>
                    <a:avLst/>
                    <a:gdLst>
                      <a:gd name="T0" fmla="*/ 224 w 375"/>
                      <a:gd name="T1" fmla="*/ 1054 h 1054"/>
                      <a:gd name="T2" fmla="*/ 0 w 375"/>
                      <a:gd name="T3" fmla="*/ 1020 h 1054"/>
                      <a:gd name="T4" fmla="*/ 151 w 375"/>
                      <a:gd name="T5" fmla="*/ 0 h 1054"/>
                      <a:gd name="T6" fmla="*/ 375 w 375"/>
                      <a:gd name="T7" fmla="*/ 33 h 1054"/>
                      <a:gd name="T8" fmla="*/ 224 w 375"/>
                      <a:gd name="T9" fmla="*/ 1054 h 10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75" h="1054">
                        <a:moveTo>
                          <a:pt x="224" y="1054"/>
                        </a:moveTo>
                        <a:lnTo>
                          <a:pt x="0" y="1020"/>
                        </a:lnTo>
                        <a:lnTo>
                          <a:pt x="151" y="0"/>
                        </a:lnTo>
                        <a:lnTo>
                          <a:pt x="375" y="33"/>
                        </a:lnTo>
                        <a:lnTo>
                          <a:pt x="224" y="1054"/>
                        </a:lnTo>
                        <a:close/>
                      </a:path>
                    </a:pathLst>
                  </a:custGeom>
                  <a:solidFill>
                    <a:srgbClr val="3E447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8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72" name="Freeform 69"/>
                  <p:cNvSpPr/>
                  <p:nvPr>
                    <p:custDataLst>
                      <p:tags r:id="rId60"/>
                    </p:custDataLst>
                  </p:nvPr>
                </p:nvSpPr>
                <p:spPr bwMode="auto">
                  <a:xfrm>
                    <a:off x="671512" y="5815013"/>
                    <a:ext cx="725488" cy="373062"/>
                  </a:xfrm>
                  <a:custGeom>
                    <a:avLst/>
                    <a:gdLst>
                      <a:gd name="T0" fmla="*/ 432 w 457"/>
                      <a:gd name="T1" fmla="*/ 235 h 235"/>
                      <a:gd name="T2" fmla="*/ 0 w 457"/>
                      <a:gd name="T3" fmla="*/ 171 h 235"/>
                      <a:gd name="T4" fmla="*/ 25 w 457"/>
                      <a:gd name="T5" fmla="*/ 0 h 235"/>
                      <a:gd name="T6" fmla="*/ 457 w 457"/>
                      <a:gd name="T7" fmla="*/ 64 h 235"/>
                      <a:gd name="T8" fmla="*/ 432 w 457"/>
                      <a:gd name="T9" fmla="*/ 235 h 2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7" h="235">
                        <a:moveTo>
                          <a:pt x="432" y="235"/>
                        </a:moveTo>
                        <a:lnTo>
                          <a:pt x="0" y="171"/>
                        </a:lnTo>
                        <a:lnTo>
                          <a:pt x="25" y="0"/>
                        </a:lnTo>
                        <a:lnTo>
                          <a:pt x="457" y="64"/>
                        </a:lnTo>
                        <a:lnTo>
                          <a:pt x="432" y="235"/>
                        </a:lnTo>
                        <a:close/>
                      </a:path>
                    </a:pathLst>
                  </a:custGeom>
                  <a:solidFill>
                    <a:srgbClr val="F2C03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73" name="Freeform 70"/>
                  <p:cNvSpPr/>
                  <p:nvPr>
                    <p:custDataLst>
                      <p:tags r:id="rId61"/>
                    </p:custDataLst>
                  </p:nvPr>
                </p:nvSpPr>
                <p:spPr bwMode="auto">
                  <a:xfrm>
                    <a:off x="671512" y="5815013"/>
                    <a:ext cx="395288" cy="325437"/>
                  </a:xfrm>
                  <a:custGeom>
                    <a:avLst/>
                    <a:gdLst>
                      <a:gd name="T0" fmla="*/ 224 w 249"/>
                      <a:gd name="T1" fmla="*/ 205 h 205"/>
                      <a:gd name="T2" fmla="*/ 0 w 249"/>
                      <a:gd name="T3" fmla="*/ 171 h 205"/>
                      <a:gd name="T4" fmla="*/ 25 w 249"/>
                      <a:gd name="T5" fmla="*/ 0 h 205"/>
                      <a:gd name="T6" fmla="*/ 249 w 249"/>
                      <a:gd name="T7" fmla="*/ 33 h 205"/>
                      <a:gd name="T8" fmla="*/ 224 w 249"/>
                      <a:gd name="T9" fmla="*/ 205 h 2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49" h="205">
                        <a:moveTo>
                          <a:pt x="224" y="205"/>
                        </a:moveTo>
                        <a:lnTo>
                          <a:pt x="0" y="171"/>
                        </a:lnTo>
                        <a:lnTo>
                          <a:pt x="25" y="0"/>
                        </a:lnTo>
                        <a:lnTo>
                          <a:pt x="249" y="33"/>
                        </a:lnTo>
                        <a:lnTo>
                          <a:pt x="224" y="205"/>
                        </a:lnTo>
                        <a:close/>
                      </a:path>
                    </a:pathLst>
                  </a:custGeom>
                  <a:solidFill>
                    <a:srgbClr val="F27F3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74" name="Freeform 71"/>
                  <p:cNvSpPr/>
                  <p:nvPr>
                    <p:custDataLst>
                      <p:tags r:id="rId62"/>
                    </p:custDataLst>
                  </p:nvPr>
                </p:nvSpPr>
                <p:spPr bwMode="auto">
                  <a:xfrm>
                    <a:off x="455612" y="7348538"/>
                    <a:ext cx="715963" cy="290512"/>
                  </a:xfrm>
                  <a:custGeom>
                    <a:avLst/>
                    <a:gdLst>
                      <a:gd name="T0" fmla="*/ 433 w 451"/>
                      <a:gd name="T1" fmla="*/ 183 h 183"/>
                      <a:gd name="T2" fmla="*/ 0 w 451"/>
                      <a:gd name="T3" fmla="*/ 119 h 183"/>
                      <a:gd name="T4" fmla="*/ 18 w 451"/>
                      <a:gd name="T5" fmla="*/ 0 h 183"/>
                      <a:gd name="T6" fmla="*/ 451 w 451"/>
                      <a:gd name="T7" fmla="*/ 64 h 183"/>
                      <a:gd name="T8" fmla="*/ 433 w 451"/>
                      <a:gd name="T9" fmla="*/ 183 h 1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1" h="183">
                        <a:moveTo>
                          <a:pt x="433" y="183"/>
                        </a:moveTo>
                        <a:lnTo>
                          <a:pt x="0" y="119"/>
                        </a:lnTo>
                        <a:lnTo>
                          <a:pt x="18" y="0"/>
                        </a:lnTo>
                        <a:lnTo>
                          <a:pt x="451" y="64"/>
                        </a:lnTo>
                        <a:lnTo>
                          <a:pt x="433" y="183"/>
                        </a:lnTo>
                        <a:close/>
                      </a:path>
                    </a:pathLst>
                  </a:custGeom>
                  <a:solidFill>
                    <a:srgbClr val="F2C87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75" name="Freeform 72"/>
                  <p:cNvSpPr/>
                  <p:nvPr>
                    <p:custDataLst>
                      <p:tags r:id="rId63"/>
                    </p:custDataLst>
                  </p:nvPr>
                </p:nvSpPr>
                <p:spPr bwMode="auto">
                  <a:xfrm>
                    <a:off x="455612" y="7348538"/>
                    <a:ext cx="385763" cy="241300"/>
                  </a:xfrm>
                  <a:custGeom>
                    <a:avLst/>
                    <a:gdLst>
                      <a:gd name="T0" fmla="*/ 225 w 243"/>
                      <a:gd name="T1" fmla="*/ 152 h 152"/>
                      <a:gd name="T2" fmla="*/ 0 w 243"/>
                      <a:gd name="T3" fmla="*/ 119 h 152"/>
                      <a:gd name="T4" fmla="*/ 18 w 243"/>
                      <a:gd name="T5" fmla="*/ 0 h 152"/>
                      <a:gd name="T6" fmla="*/ 243 w 243"/>
                      <a:gd name="T7" fmla="*/ 34 h 152"/>
                      <a:gd name="T8" fmla="*/ 225 w 243"/>
                      <a:gd name="T9" fmla="*/ 152 h 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43" h="152">
                        <a:moveTo>
                          <a:pt x="225" y="152"/>
                        </a:moveTo>
                        <a:lnTo>
                          <a:pt x="0" y="119"/>
                        </a:lnTo>
                        <a:lnTo>
                          <a:pt x="18" y="0"/>
                        </a:lnTo>
                        <a:lnTo>
                          <a:pt x="243" y="34"/>
                        </a:lnTo>
                        <a:lnTo>
                          <a:pt x="225" y="152"/>
                        </a:lnTo>
                        <a:close/>
                      </a:path>
                    </a:pathLst>
                  </a:custGeom>
                  <a:solidFill>
                    <a:srgbClr val="F4946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</p:grpSp>
            <p:grpSp>
              <p:nvGrpSpPr>
                <p:cNvPr id="31" name="组合 30"/>
                <p:cNvGrpSpPr/>
                <p:nvPr/>
              </p:nvGrpSpPr>
              <p:grpSpPr>
                <a:xfrm>
                  <a:off x="4365" y="5008"/>
                  <a:ext cx="1345" cy="7490"/>
                  <a:chOff x="2771775" y="3179763"/>
                  <a:chExt cx="854075" cy="4756150"/>
                </a:xfrm>
              </p:grpSpPr>
              <p:sp>
                <p:nvSpPr>
                  <p:cNvPr id="51" name="Freeform 73"/>
                  <p:cNvSpPr/>
                  <p:nvPr>
                    <p:custDataLst>
                      <p:tags r:id="rId39"/>
                    </p:custDataLst>
                  </p:nvPr>
                </p:nvSpPr>
                <p:spPr bwMode="auto">
                  <a:xfrm>
                    <a:off x="2771775" y="3179763"/>
                    <a:ext cx="854075" cy="4756150"/>
                  </a:xfrm>
                  <a:custGeom>
                    <a:avLst/>
                    <a:gdLst>
                      <a:gd name="T0" fmla="*/ 153 w 368"/>
                      <a:gd name="T1" fmla="*/ 2047 h 2047"/>
                      <a:gd name="T2" fmla="*/ 97 w 368"/>
                      <a:gd name="T3" fmla="*/ 1994 h 2047"/>
                      <a:gd name="T4" fmla="*/ 93 w 368"/>
                      <a:gd name="T5" fmla="*/ 1907 h 2047"/>
                      <a:gd name="T6" fmla="*/ 93 w 368"/>
                      <a:gd name="T7" fmla="*/ 1906 h 2047"/>
                      <a:gd name="T8" fmla="*/ 79 w 368"/>
                      <a:gd name="T9" fmla="*/ 1653 h 2047"/>
                      <a:gd name="T10" fmla="*/ 79 w 368"/>
                      <a:gd name="T11" fmla="*/ 1653 h 2047"/>
                      <a:gd name="T12" fmla="*/ 0 w 368"/>
                      <a:gd name="T13" fmla="*/ 218 h 2047"/>
                      <a:gd name="T14" fmla="*/ 78 w 368"/>
                      <a:gd name="T15" fmla="*/ 32 h 2047"/>
                      <a:gd name="T16" fmla="*/ 127 w 368"/>
                      <a:gd name="T17" fmla="*/ 0 h 2047"/>
                      <a:gd name="T18" fmla="*/ 172 w 368"/>
                      <a:gd name="T19" fmla="*/ 27 h 2047"/>
                      <a:gd name="T20" fmla="*/ 270 w 368"/>
                      <a:gd name="T21" fmla="*/ 203 h 2047"/>
                      <a:gd name="T22" fmla="*/ 270 w 368"/>
                      <a:gd name="T23" fmla="*/ 218 h 2047"/>
                      <a:gd name="T24" fmla="*/ 348 w 368"/>
                      <a:gd name="T25" fmla="*/ 1637 h 2047"/>
                      <a:gd name="T26" fmla="*/ 348 w 368"/>
                      <a:gd name="T27" fmla="*/ 1637 h 2047"/>
                      <a:gd name="T28" fmla="*/ 365 w 368"/>
                      <a:gd name="T29" fmla="*/ 1951 h 2047"/>
                      <a:gd name="T30" fmla="*/ 365 w 368"/>
                      <a:gd name="T31" fmla="*/ 1951 h 2047"/>
                      <a:gd name="T32" fmla="*/ 366 w 368"/>
                      <a:gd name="T33" fmla="*/ 1980 h 2047"/>
                      <a:gd name="T34" fmla="*/ 313 w 368"/>
                      <a:gd name="T35" fmla="*/ 2038 h 2047"/>
                      <a:gd name="T36" fmla="*/ 153 w 368"/>
                      <a:gd name="T37" fmla="*/ 2047 h 20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368" h="2047">
                        <a:moveTo>
                          <a:pt x="153" y="2047"/>
                        </a:moveTo>
                        <a:cubicBezTo>
                          <a:pt x="123" y="2047"/>
                          <a:pt x="98" y="2023"/>
                          <a:pt x="97" y="1994"/>
                        </a:cubicBezTo>
                        <a:cubicBezTo>
                          <a:pt x="93" y="1907"/>
                          <a:pt x="93" y="1907"/>
                          <a:pt x="93" y="1907"/>
                        </a:cubicBezTo>
                        <a:cubicBezTo>
                          <a:pt x="93" y="1906"/>
                          <a:pt x="93" y="1906"/>
                          <a:pt x="93" y="1906"/>
                        </a:cubicBezTo>
                        <a:cubicBezTo>
                          <a:pt x="79" y="1653"/>
                          <a:pt x="79" y="1653"/>
                          <a:pt x="79" y="1653"/>
                        </a:cubicBezTo>
                        <a:cubicBezTo>
                          <a:pt x="79" y="1653"/>
                          <a:pt x="79" y="1653"/>
                          <a:pt x="79" y="1653"/>
                        </a:cubicBezTo>
                        <a:cubicBezTo>
                          <a:pt x="0" y="218"/>
                          <a:pt x="0" y="218"/>
                          <a:pt x="0" y="218"/>
                        </a:cubicBezTo>
                        <a:cubicBezTo>
                          <a:pt x="78" y="32"/>
                          <a:pt x="78" y="32"/>
                          <a:pt x="78" y="32"/>
                        </a:cubicBezTo>
                        <a:cubicBezTo>
                          <a:pt x="86" y="13"/>
                          <a:pt x="105" y="0"/>
                          <a:pt x="127" y="0"/>
                        </a:cubicBezTo>
                        <a:cubicBezTo>
                          <a:pt x="146" y="0"/>
                          <a:pt x="163" y="10"/>
                          <a:pt x="172" y="27"/>
                        </a:cubicBezTo>
                        <a:cubicBezTo>
                          <a:pt x="270" y="203"/>
                          <a:pt x="270" y="203"/>
                          <a:pt x="270" y="203"/>
                        </a:cubicBezTo>
                        <a:cubicBezTo>
                          <a:pt x="270" y="218"/>
                          <a:pt x="270" y="218"/>
                          <a:pt x="270" y="218"/>
                        </a:cubicBezTo>
                        <a:cubicBezTo>
                          <a:pt x="348" y="1637"/>
                          <a:pt x="348" y="1637"/>
                          <a:pt x="348" y="1637"/>
                        </a:cubicBezTo>
                        <a:cubicBezTo>
                          <a:pt x="348" y="1637"/>
                          <a:pt x="348" y="1637"/>
                          <a:pt x="348" y="1637"/>
                        </a:cubicBezTo>
                        <a:cubicBezTo>
                          <a:pt x="365" y="1951"/>
                          <a:pt x="365" y="1951"/>
                          <a:pt x="365" y="1951"/>
                        </a:cubicBezTo>
                        <a:cubicBezTo>
                          <a:pt x="365" y="1951"/>
                          <a:pt x="365" y="1951"/>
                          <a:pt x="365" y="1951"/>
                        </a:cubicBezTo>
                        <a:cubicBezTo>
                          <a:pt x="366" y="1980"/>
                          <a:pt x="366" y="1980"/>
                          <a:pt x="366" y="1980"/>
                        </a:cubicBezTo>
                        <a:cubicBezTo>
                          <a:pt x="368" y="2010"/>
                          <a:pt x="344" y="2037"/>
                          <a:pt x="313" y="2038"/>
                        </a:cubicBezTo>
                        <a:lnTo>
                          <a:pt x="153" y="204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52" name="Freeform 74"/>
                  <p:cNvSpPr/>
                  <p:nvPr>
                    <p:custDataLst>
                      <p:tags r:id="rId40"/>
                    </p:custDataLst>
                  </p:nvPr>
                </p:nvSpPr>
                <p:spPr bwMode="auto">
                  <a:xfrm>
                    <a:off x="2871787" y="3441700"/>
                    <a:ext cx="428625" cy="280987"/>
                  </a:xfrm>
                  <a:custGeom>
                    <a:avLst/>
                    <a:gdLst>
                      <a:gd name="T0" fmla="*/ 0 w 270"/>
                      <a:gd name="T1" fmla="*/ 164 h 177"/>
                      <a:gd name="T2" fmla="*/ 1 w 270"/>
                      <a:gd name="T3" fmla="*/ 177 h 177"/>
                      <a:gd name="T4" fmla="*/ 270 w 270"/>
                      <a:gd name="T5" fmla="*/ 163 h 177"/>
                      <a:gd name="T6" fmla="*/ 270 w 270"/>
                      <a:gd name="T7" fmla="*/ 149 h 177"/>
                      <a:gd name="T8" fmla="*/ 187 w 270"/>
                      <a:gd name="T9" fmla="*/ 0 h 177"/>
                      <a:gd name="T10" fmla="*/ 66 w 270"/>
                      <a:gd name="T11" fmla="*/ 6 h 177"/>
                      <a:gd name="T12" fmla="*/ 0 w 270"/>
                      <a:gd name="T13" fmla="*/ 164 h 1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70" h="177">
                        <a:moveTo>
                          <a:pt x="0" y="164"/>
                        </a:moveTo>
                        <a:lnTo>
                          <a:pt x="1" y="177"/>
                        </a:lnTo>
                        <a:lnTo>
                          <a:pt x="270" y="163"/>
                        </a:lnTo>
                        <a:lnTo>
                          <a:pt x="270" y="149"/>
                        </a:lnTo>
                        <a:lnTo>
                          <a:pt x="187" y="0"/>
                        </a:lnTo>
                        <a:lnTo>
                          <a:pt x="66" y="6"/>
                        </a:lnTo>
                        <a:lnTo>
                          <a:pt x="0" y="164"/>
                        </a:lnTo>
                        <a:close/>
                      </a:path>
                    </a:pathLst>
                  </a:custGeom>
                  <a:solidFill>
                    <a:srgbClr val="F5F8F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53" name="Freeform 75"/>
                  <p:cNvSpPr/>
                  <p:nvPr>
                    <p:custDataLst>
                      <p:tags r:id="rId41"/>
                    </p:custDataLst>
                  </p:nvPr>
                </p:nvSpPr>
                <p:spPr bwMode="auto">
                  <a:xfrm>
                    <a:off x="2976562" y="3271838"/>
                    <a:ext cx="192088" cy="179387"/>
                  </a:xfrm>
                  <a:custGeom>
                    <a:avLst/>
                    <a:gdLst>
                      <a:gd name="T0" fmla="*/ 29 w 83"/>
                      <a:gd name="T1" fmla="*/ 9 h 77"/>
                      <a:gd name="T2" fmla="*/ 0 w 83"/>
                      <a:gd name="T3" fmla="*/ 77 h 77"/>
                      <a:gd name="T4" fmla="*/ 83 w 83"/>
                      <a:gd name="T5" fmla="*/ 73 h 77"/>
                      <a:gd name="T6" fmla="*/ 47 w 83"/>
                      <a:gd name="T7" fmla="*/ 8 h 77"/>
                      <a:gd name="T8" fmla="*/ 29 w 83"/>
                      <a:gd name="T9" fmla="*/ 9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3" h="77">
                        <a:moveTo>
                          <a:pt x="29" y="9"/>
                        </a:moveTo>
                        <a:cubicBezTo>
                          <a:pt x="0" y="77"/>
                          <a:pt x="0" y="77"/>
                          <a:pt x="0" y="77"/>
                        </a:cubicBezTo>
                        <a:cubicBezTo>
                          <a:pt x="83" y="73"/>
                          <a:pt x="83" y="73"/>
                          <a:pt x="83" y="73"/>
                        </a:cubicBezTo>
                        <a:cubicBezTo>
                          <a:pt x="47" y="8"/>
                          <a:pt x="47" y="8"/>
                          <a:pt x="47" y="8"/>
                        </a:cubicBezTo>
                        <a:cubicBezTo>
                          <a:pt x="43" y="0"/>
                          <a:pt x="33" y="1"/>
                          <a:pt x="29" y="9"/>
                        </a:cubicBezTo>
                        <a:close/>
                      </a:path>
                    </a:pathLst>
                  </a:custGeom>
                  <a:solidFill>
                    <a:srgbClr val="363B4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54" name="Freeform 76"/>
                  <p:cNvSpPr/>
                  <p:nvPr>
                    <p:custDataLst>
                      <p:tags r:id="rId42"/>
                    </p:custDataLst>
                  </p:nvPr>
                </p:nvSpPr>
                <p:spPr bwMode="auto">
                  <a:xfrm>
                    <a:off x="3092450" y="3441700"/>
                    <a:ext cx="207963" cy="260350"/>
                  </a:xfrm>
                  <a:custGeom>
                    <a:avLst/>
                    <a:gdLst>
                      <a:gd name="T0" fmla="*/ 102 w 131"/>
                      <a:gd name="T1" fmla="*/ 164 h 164"/>
                      <a:gd name="T2" fmla="*/ 131 w 131"/>
                      <a:gd name="T3" fmla="*/ 163 h 164"/>
                      <a:gd name="T4" fmla="*/ 131 w 131"/>
                      <a:gd name="T5" fmla="*/ 149 h 164"/>
                      <a:gd name="T6" fmla="*/ 48 w 131"/>
                      <a:gd name="T7" fmla="*/ 0 h 164"/>
                      <a:gd name="T8" fmla="*/ 0 w 131"/>
                      <a:gd name="T9" fmla="*/ 3 h 164"/>
                      <a:gd name="T10" fmla="*/ 51 w 131"/>
                      <a:gd name="T11" fmla="*/ 160 h 164"/>
                      <a:gd name="T12" fmla="*/ 102 w 131"/>
                      <a:gd name="T13" fmla="*/ 164 h 1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31" h="164">
                        <a:moveTo>
                          <a:pt x="102" y="164"/>
                        </a:moveTo>
                        <a:lnTo>
                          <a:pt x="131" y="163"/>
                        </a:lnTo>
                        <a:lnTo>
                          <a:pt x="131" y="149"/>
                        </a:lnTo>
                        <a:lnTo>
                          <a:pt x="48" y="0"/>
                        </a:lnTo>
                        <a:lnTo>
                          <a:pt x="0" y="3"/>
                        </a:lnTo>
                        <a:lnTo>
                          <a:pt x="51" y="160"/>
                        </a:lnTo>
                        <a:lnTo>
                          <a:pt x="102" y="164"/>
                        </a:lnTo>
                        <a:close/>
                      </a:path>
                    </a:pathLst>
                  </a:custGeom>
                  <a:solidFill>
                    <a:srgbClr val="DBCCB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55" name="Freeform 77"/>
                  <p:cNvSpPr/>
                  <p:nvPr>
                    <p:custDataLst>
                      <p:tags r:id="rId43"/>
                    </p:custDataLst>
                  </p:nvPr>
                </p:nvSpPr>
                <p:spPr bwMode="auto">
                  <a:xfrm>
                    <a:off x="2941637" y="3687763"/>
                    <a:ext cx="544513" cy="3441700"/>
                  </a:xfrm>
                  <a:custGeom>
                    <a:avLst/>
                    <a:gdLst>
                      <a:gd name="T0" fmla="*/ 343 w 343"/>
                      <a:gd name="T1" fmla="*/ 2155 h 2168"/>
                      <a:gd name="T2" fmla="*/ 226 w 343"/>
                      <a:gd name="T3" fmla="*/ 0 h 2168"/>
                      <a:gd name="T4" fmla="*/ 0 w 343"/>
                      <a:gd name="T5" fmla="*/ 13 h 2168"/>
                      <a:gd name="T6" fmla="*/ 117 w 343"/>
                      <a:gd name="T7" fmla="*/ 2168 h 2168"/>
                      <a:gd name="T8" fmla="*/ 343 w 343"/>
                      <a:gd name="T9" fmla="*/ 2155 h 21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43" h="2168">
                        <a:moveTo>
                          <a:pt x="343" y="2155"/>
                        </a:moveTo>
                        <a:lnTo>
                          <a:pt x="226" y="0"/>
                        </a:lnTo>
                        <a:lnTo>
                          <a:pt x="0" y="13"/>
                        </a:lnTo>
                        <a:lnTo>
                          <a:pt x="117" y="2168"/>
                        </a:lnTo>
                        <a:lnTo>
                          <a:pt x="343" y="2155"/>
                        </a:lnTo>
                        <a:close/>
                      </a:path>
                    </a:pathLst>
                  </a:custGeom>
                  <a:solidFill>
                    <a:srgbClr val="F2C87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56" name="Freeform 78"/>
                  <p:cNvSpPr/>
                  <p:nvPr>
                    <p:custDataLst>
                      <p:tags r:id="rId44"/>
                    </p:custDataLst>
                  </p:nvPr>
                </p:nvSpPr>
                <p:spPr bwMode="auto">
                  <a:xfrm>
                    <a:off x="2873375" y="3706813"/>
                    <a:ext cx="279400" cy="3425825"/>
                  </a:xfrm>
                  <a:custGeom>
                    <a:avLst/>
                    <a:gdLst>
                      <a:gd name="T0" fmla="*/ 176 w 176"/>
                      <a:gd name="T1" fmla="*/ 2155 h 2158"/>
                      <a:gd name="T2" fmla="*/ 59 w 176"/>
                      <a:gd name="T3" fmla="*/ 0 h 2158"/>
                      <a:gd name="T4" fmla="*/ 0 w 176"/>
                      <a:gd name="T5" fmla="*/ 3 h 2158"/>
                      <a:gd name="T6" fmla="*/ 117 w 176"/>
                      <a:gd name="T7" fmla="*/ 2158 h 2158"/>
                      <a:gd name="T8" fmla="*/ 176 w 176"/>
                      <a:gd name="T9" fmla="*/ 2155 h 21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6" h="2158">
                        <a:moveTo>
                          <a:pt x="176" y="2155"/>
                        </a:moveTo>
                        <a:lnTo>
                          <a:pt x="59" y="0"/>
                        </a:lnTo>
                        <a:lnTo>
                          <a:pt x="0" y="3"/>
                        </a:lnTo>
                        <a:lnTo>
                          <a:pt x="117" y="2158"/>
                        </a:lnTo>
                        <a:lnTo>
                          <a:pt x="176" y="2155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57" name="Freeform 79"/>
                  <p:cNvSpPr/>
                  <p:nvPr>
                    <p:custDataLst>
                      <p:tags r:id="rId45"/>
                    </p:custDataLst>
                  </p:nvPr>
                </p:nvSpPr>
                <p:spPr bwMode="auto">
                  <a:xfrm>
                    <a:off x="3173412" y="3687763"/>
                    <a:ext cx="312738" cy="3429000"/>
                  </a:xfrm>
                  <a:custGeom>
                    <a:avLst/>
                    <a:gdLst>
                      <a:gd name="T0" fmla="*/ 197 w 197"/>
                      <a:gd name="T1" fmla="*/ 2155 h 2160"/>
                      <a:gd name="T2" fmla="*/ 80 w 197"/>
                      <a:gd name="T3" fmla="*/ 0 h 2160"/>
                      <a:gd name="T4" fmla="*/ 0 w 197"/>
                      <a:gd name="T5" fmla="*/ 5 h 2160"/>
                      <a:gd name="T6" fmla="*/ 117 w 197"/>
                      <a:gd name="T7" fmla="*/ 2160 h 2160"/>
                      <a:gd name="T8" fmla="*/ 197 w 197"/>
                      <a:gd name="T9" fmla="*/ 2155 h 21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7" h="2160">
                        <a:moveTo>
                          <a:pt x="197" y="2155"/>
                        </a:moveTo>
                        <a:lnTo>
                          <a:pt x="80" y="0"/>
                        </a:lnTo>
                        <a:lnTo>
                          <a:pt x="0" y="5"/>
                        </a:lnTo>
                        <a:lnTo>
                          <a:pt x="117" y="2160"/>
                        </a:lnTo>
                        <a:lnTo>
                          <a:pt x="197" y="2155"/>
                        </a:lnTo>
                        <a:close/>
                      </a:path>
                    </a:pathLst>
                  </a:custGeom>
                  <a:solidFill>
                    <a:srgbClr val="F4946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58" name="Freeform 80"/>
                  <p:cNvSpPr/>
                  <p:nvPr>
                    <p:custDataLst>
                      <p:tags r:id="rId46"/>
                    </p:custDataLst>
                  </p:nvPr>
                </p:nvSpPr>
                <p:spPr bwMode="auto">
                  <a:xfrm>
                    <a:off x="3084512" y="7567613"/>
                    <a:ext cx="439738" cy="271462"/>
                  </a:xfrm>
                  <a:custGeom>
                    <a:avLst/>
                    <a:gdLst>
                      <a:gd name="T0" fmla="*/ 185 w 189"/>
                      <a:gd name="T1" fmla="*/ 13 h 117"/>
                      <a:gd name="T2" fmla="*/ 189 w 189"/>
                      <a:gd name="T3" fmla="*/ 94 h 117"/>
                      <a:gd name="T4" fmla="*/ 176 w 189"/>
                      <a:gd name="T5" fmla="*/ 108 h 117"/>
                      <a:gd name="T6" fmla="*/ 18 w 189"/>
                      <a:gd name="T7" fmla="*/ 116 h 117"/>
                      <a:gd name="T8" fmla="*/ 4 w 189"/>
                      <a:gd name="T9" fmla="*/ 104 h 117"/>
                      <a:gd name="T10" fmla="*/ 0 w 189"/>
                      <a:gd name="T11" fmla="*/ 23 h 117"/>
                      <a:gd name="T12" fmla="*/ 13 w 189"/>
                      <a:gd name="T13" fmla="*/ 9 h 117"/>
                      <a:gd name="T14" fmla="*/ 171 w 189"/>
                      <a:gd name="T15" fmla="*/ 1 h 117"/>
                      <a:gd name="T16" fmla="*/ 185 w 189"/>
                      <a:gd name="T17" fmla="*/ 13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89" h="117">
                        <a:moveTo>
                          <a:pt x="185" y="13"/>
                        </a:moveTo>
                        <a:cubicBezTo>
                          <a:pt x="189" y="94"/>
                          <a:pt x="189" y="94"/>
                          <a:pt x="189" y="94"/>
                        </a:cubicBezTo>
                        <a:cubicBezTo>
                          <a:pt x="189" y="101"/>
                          <a:pt x="184" y="107"/>
                          <a:pt x="176" y="108"/>
                        </a:cubicBezTo>
                        <a:cubicBezTo>
                          <a:pt x="18" y="116"/>
                          <a:pt x="18" y="116"/>
                          <a:pt x="18" y="116"/>
                        </a:cubicBezTo>
                        <a:cubicBezTo>
                          <a:pt x="11" y="117"/>
                          <a:pt x="5" y="111"/>
                          <a:pt x="4" y="104"/>
                        </a:cubicBezTo>
                        <a:cubicBezTo>
                          <a:pt x="0" y="23"/>
                          <a:pt x="0" y="23"/>
                          <a:pt x="0" y="23"/>
                        </a:cubicBezTo>
                        <a:cubicBezTo>
                          <a:pt x="0" y="16"/>
                          <a:pt x="6" y="9"/>
                          <a:pt x="13" y="9"/>
                        </a:cubicBezTo>
                        <a:cubicBezTo>
                          <a:pt x="171" y="1"/>
                          <a:pt x="171" y="1"/>
                          <a:pt x="171" y="1"/>
                        </a:cubicBezTo>
                        <a:cubicBezTo>
                          <a:pt x="178" y="0"/>
                          <a:pt x="184" y="6"/>
                          <a:pt x="185" y="13"/>
                        </a:cubicBezTo>
                        <a:close/>
                      </a:path>
                    </a:pathLst>
                  </a:custGeom>
                  <a:solidFill>
                    <a:srgbClr val="E161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59" name="Freeform 81"/>
                  <p:cNvSpPr/>
                  <p:nvPr>
                    <p:custDataLst>
                      <p:tags r:id="rId47"/>
                    </p:custDataLst>
                  </p:nvPr>
                </p:nvSpPr>
                <p:spPr bwMode="auto">
                  <a:xfrm>
                    <a:off x="3057525" y="7094538"/>
                    <a:ext cx="457200" cy="554037"/>
                  </a:xfrm>
                  <a:custGeom>
                    <a:avLst/>
                    <a:gdLst>
                      <a:gd name="T0" fmla="*/ 288 w 288"/>
                      <a:gd name="T1" fmla="*/ 334 h 349"/>
                      <a:gd name="T2" fmla="*/ 270 w 288"/>
                      <a:gd name="T3" fmla="*/ 0 h 349"/>
                      <a:gd name="T4" fmla="*/ 0 w 288"/>
                      <a:gd name="T5" fmla="*/ 14 h 349"/>
                      <a:gd name="T6" fmla="*/ 19 w 288"/>
                      <a:gd name="T7" fmla="*/ 349 h 349"/>
                      <a:gd name="T8" fmla="*/ 288 w 288"/>
                      <a:gd name="T9" fmla="*/ 334 h 3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88" h="349">
                        <a:moveTo>
                          <a:pt x="288" y="334"/>
                        </a:moveTo>
                        <a:lnTo>
                          <a:pt x="270" y="0"/>
                        </a:lnTo>
                        <a:lnTo>
                          <a:pt x="0" y="14"/>
                        </a:lnTo>
                        <a:lnTo>
                          <a:pt x="19" y="349"/>
                        </a:lnTo>
                        <a:lnTo>
                          <a:pt x="288" y="334"/>
                        </a:lnTo>
                        <a:close/>
                      </a:path>
                    </a:pathLst>
                  </a:custGeom>
                  <a:solidFill>
                    <a:srgbClr val="F5F8F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60" name="Freeform 82"/>
                  <p:cNvSpPr/>
                  <p:nvPr>
                    <p:custDataLst>
                      <p:tags r:id="rId48"/>
                    </p:custDataLst>
                  </p:nvPr>
                </p:nvSpPr>
                <p:spPr bwMode="auto">
                  <a:xfrm>
                    <a:off x="3349625" y="7092950"/>
                    <a:ext cx="165100" cy="539750"/>
                  </a:xfrm>
                  <a:custGeom>
                    <a:avLst/>
                    <a:gdLst>
                      <a:gd name="T0" fmla="*/ 104 w 104"/>
                      <a:gd name="T1" fmla="*/ 335 h 340"/>
                      <a:gd name="T2" fmla="*/ 86 w 104"/>
                      <a:gd name="T3" fmla="*/ 0 h 340"/>
                      <a:gd name="T4" fmla="*/ 0 w 104"/>
                      <a:gd name="T5" fmla="*/ 6 h 340"/>
                      <a:gd name="T6" fmla="*/ 19 w 104"/>
                      <a:gd name="T7" fmla="*/ 340 h 340"/>
                      <a:gd name="T8" fmla="*/ 104 w 104"/>
                      <a:gd name="T9" fmla="*/ 335 h 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4" h="340">
                        <a:moveTo>
                          <a:pt x="104" y="335"/>
                        </a:moveTo>
                        <a:lnTo>
                          <a:pt x="86" y="0"/>
                        </a:lnTo>
                        <a:lnTo>
                          <a:pt x="0" y="6"/>
                        </a:lnTo>
                        <a:lnTo>
                          <a:pt x="19" y="340"/>
                        </a:lnTo>
                        <a:lnTo>
                          <a:pt x="104" y="335"/>
                        </a:lnTo>
                        <a:close/>
                      </a:path>
                    </a:pathLst>
                  </a:custGeom>
                  <a:solidFill>
                    <a:srgbClr val="DBCCB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</p:grpSp>
            <p:grpSp>
              <p:nvGrpSpPr>
                <p:cNvPr id="32" name="组合 31"/>
                <p:cNvGrpSpPr/>
                <p:nvPr/>
              </p:nvGrpSpPr>
              <p:grpSpPr>
                <a:xfrm>
                  <a:off x="5190" y="2968"/>
                  <a:ext cx="1585" cy="1625"/>
                  <a:chOff x="3295650" y="1884363"/>
                  <a:chExt cx="1006475" cy="1031875"/>
                </a:xfrm>
              </p:grpSpPr>
              <p:sp>
                <p:nvSpPr>
                  <p:cNvPr id="47" name="Freeform 83"/>
                  <p:cNvSpPr/>
                  <p:nvPr>
                    <p:custDataLst>
                      <p:tags r:id="rId35"/>
                    </p:custDataLst>
                  </p:nvPr>
                </p:nvSpPr>
                <p:spPr bwMode="auto">
                  <a:xfrm>
                    <a:off x="3295650" y="1884363"/>
                    <a:ext cx="1006475" cy="1031875"/>
                  </a:xfrm>
                  <a:custGeom>
                    <a:avLst/>
                    <a:gdLst>
                      <a:gd name="T0" fmla="*/ 259 w 433"/>
                      <a:gd name="T1" fmla="*/ 442 h 444"/>
                      <a:gd name="T2" fmla="*/ 243 w 433"/>
                      <a:gd name="T3" fmla="*/ 433 h 444"/>
                      <a:gd name="T4" fmla="*/ 165 w 433"/>
                      <a:gd name="T5" fmla="*/ 368 h 444"/>
                      <a:gd name="T6" fmla="*/ 65 w 433"/>
                      <a:gd name="T7" fmla="*/ 387 h 444"/>
                      <a:gd name="T8" fmla="*/ 25 w 433"/>
                      <a:gd name="T9" fmla="*/ 372 h 444"/>
                      <a:gd name="T10" fmla="*/ 18 w 433"/>
                      <a:gd name="T11" fmla="*/ 329 h 444"/>
                      <a:gd name="T12" fmla="*/ 56 w 433"/>
                      <a:gd name="T13" fmla="*/ 235 h 444"/>
                      <a:gd name="T14" fmla="*/ 8 w 433"/>
                      <a:gd name="T15" fmla="*/ 146 h 444"/>
                      <a:gd name="T16" fmla="*/ 9 w 433"/>
                      <a:gd name="T17" fmla="*/ 102 h 444"/>
                      <a:gd name="T18" fmla="*/ 48 w 433"/>
                      <a:gd name="T19" fmla="*/ 83 h 444"/>
                      <a:gd name="T20" fmla="*/ 149 w 433"/>
                      <a:gd name="T21" fmla="*/ 90 h 444"/>
                      <a:gd name="T22" fmla="*/ 219 w 433"/>
                      <a:gd name="T23" fmla="*/ 16 h 444"/>
                      <a:gd name="T24" fmla="*/ 261 w 433"/>
                      <a:gd name="T25" fmla="*/ 4 h 444"/>
                      <a:gd name="T26" fmla="*/ 291 w 433"/>
                      <a:gd name="T27" fmla="*/ 35 h 444"/>
                      <a:gd name="T28" fmla="*/ 316 w 433"/>
                      <a:gd name="T29" fmla="*/ 134 h 444"/>
                      <a:gd name="T30" fmla="*/ 408 w 433"/>
                      <a:gd name="T31" fmla="*/ 177 h 444"/>
                      <a:gd name="T32" fmla="*/ 432 w 433"/>
                      <a:gd name="T33" fmla="*/ 213 h 444"/>
                      <a:gd name="T34" fmla="*/ 412 w 433"/>
                      <a:gd name="T35" fmla="*/ 252 h 444"/>
                      <a:gd name="T36" fmla="*/ 326 w 433"/>
                      <a:gd name="T37" fmla="*/ 306 h 444"/>
                      <a:gd name="T38" fmla="*/ 313 w 433"/>
                      <a:gd name="T39" fmla="*/ 406 h 444"/>
                      <a:gd name="T40" fmla="*/ 286 w 433"/>
                      <a:gd name="T41" fmla="*/ 441 h 444"/>
                      <a:gd name="T42" fmla="*/ 259 w 433"/>
                      <a:gd name="T43" fmla="*/ 442 h 4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433" h="444">
                        <a:moveTo>
                          <a:pt x="259" y="442"/>
                        </a:moveTo>
                        <a:cubicBezTo>
                          <a:pt x="253" y="440"/>
                          <a:pt x="248" y="438"/>
                          <a:pt x="243" y="433"/>
                        </a:cubicBezTo>
                        <a:cubicBezTo>
                          <a:pt x="165" y="368"/>
                          <a:pt x="165" y="368"/>
                          <a:pt x="165" y="368"/>
                        </a:cubicBezTo>
                        <a:cubicBezTo>
                          <a:pt x="65" y="387"/>
                          <a:pt x="65" y="387"/>
                          <a:pt x="65" y="387"/>
                        </a:cubicBezTo>
                        <a:cubicBezTo>
                          <a:pt x="50" y="390"/>
                          <a:pt x="34" y="384"/>
                          <a:pt x="25" y="372"/>
                        </a:cubicBezTo>
                        <a:cubicBezTo>
                          <a:pt x="15" y="360"/>
                          <a:pt x="12" y="343"/>
                          <a:pt x="18" y="329"/>
                        </a:cubicBezTo>
                        <a:cubicBezTo>
                          <a:pt x="56" y="235"/>
                          <a:pt x="56" y="235"/>
                          <a:pt x="56" y="235"/>
                        </a:cubicBezTo>
                        <a:cubicBezTo>
                          <a:pt x="8" y="146"/>
                          <a:pt x="8" y="146"/>
                          <a:pt x="8" y="146"/>
                        </a:cubicBezTo>
                        <a:cubicBezTo>
                          <a:pt x="0" y="132"/>
                          <a:pt x="1" y="115"/>
                          <a:pt x="9" y="102"/>
                        </a:cubicBezTo>
                        <a:cubicBezTo>
                          <a:pt x="18" y="89"/>
                          <a:pt x="33" y="82"/>
                          <a:pt x="48" y="83"/>
                        </a:cubicBezTo>
                        <a:cubicBezTo>
                          <a:pt x="149" y="90"/>
                          <a:pt x="149" y="90"/>
                          <a:pt x="149" y="90"/>
                        </a:cubicBezTo>
                        <a:cubicBezTo>
                          <a:pt x="219" y="16"/>
                          <a:pt x="219" y="16"/>
                          <a:pt x="219" y="16"/>
                        </a:cubicBezTo>
                        <a:cubicBezTo>
                          <a:pt x="230" y="5"/>
                          <a:pt x="246" y="0"/>
                          <a:pt x="261" y="4"/>
                        </a:cubicBezTo>
                        <a:cubicBezTo>
                          <a:pt x="276" y="8"/>
                          <a:pt x="288" y="20"/>
                          <a:pt x="291" y="35"/>
                        </a:cubicBezTo>
                        <a:cubicBezTo>
                          <a:pt x="316" y="134"/>
                          <a:pt x="316" y="134"/>
                          <a:pt x="316" y="134"/>
                        </a:cubicBezTo>
                        <a:cubicBezTo>
                          <a:pt x="408" y="177"/>
                          <a:pt x="408" y="177"/>
                          <a:pt x="408" y="177"/>
                        </a:cubicBezTo>
                        <a:cubicBezTo>
                          <a:pt x="422" y="184"/>
                          <a:pt x="431" y="198"/>
                          <a:pt x="432" y="213"/>
                        </a:cubicBezTo>
                        <a:cubicBezTo>
                          <a:pt x="433" y="229"/>
                          <a:pt x="425" y="244"/>
                          <a:pt x="412" y="252"/>
                        </a:cubicBezTo>
                        <a:cubicBezTo>
                          <a:pt x="326" y="306"/>
                          <a:pt x="326" y="306"/>
                          <a:pt x="326" y="306"/>
                        </a:cubicBezTo>
                        <a:cubicBezTo>
                          <a:pt x="313" y="406"/>
                          <a:pt x="313" y="406"/>
                          <a:pt x="313" y="406"/>
                        </a:cubicBezTo>
                        <a:cubicBezTo>
                          <a:pt x="311" y="422"/>
                          <a:pt x="300" y="435"/>
                          <a:pt x="286" y="441"/>
                        </a:cubicBezTo>
                        <a:cubicBezTo>
                          <a:pt x="277" y="444"/>
                          <a:pt x="268" y="444"/>
                          <a:pt x="259" y="442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40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48" name="Freeform 84"/>
                  <p:cNvSpPr/>
                  <p:nvPr>
                    <p:custDataLst>
                      <p:tags r:id="rId36"/>
                    </p:custDataLst>
                  </p:nvPr>
                </p:nvSpPr>
                <p:spPr bwMode="auto">
                  <a:xfrm>
                    <a:off x="3400425" y="1989138"/>
                    <a:ext cx="800100" cy="827087"/>
                  </a:xfrm>
                  <a:custGeom>
                    <a:avLst/>
                    <a:gdLst>
                      <a:gd name="T0" fmla="*/ 300 w 504"/>
                      <a:gd name="T1" fmla="*/ 0 h 521"/>
                      <a:gd name="T2" fmla="*/ 343 w 504"/>
                      <a:gd name="T3" fmla="*/ 174 h 521"/>
                      <a:gd name="T4" fmla="*/ 504 w 504"/>
                      <a:gd name="T5" fmla="*/ 250 h 521"/>
                      <a:gd name="T6" fmla="*/ 353 w 504"/>
                      <a:gd name="T7" fmla="*/ 344 h 521"/>
                      <a:gd name="T8" fmla="*/ 329 w 504"/>
                      <a:gd name="T9" fmla="*/ 521 h 521"/>
                      <a:gd name="T10" fmla="*/ 193 w 504"/>
                      <a:gd name="T11" fmla="*/ 406 h 521"/>
                      <a:gd name="T12" fmla="*/ 18 w 504"/>
                      <a:gd name="T13" fmla="*/ 439 h 521"/>
                      <a:gd name="T14" fmla="*/ 85 w 504"/>
                      <a:gd name="T15" fmla="*/ 274 h 521"/>
                      <a:gd name="T16" fmla="*/ 0 w 504"/>
                      <a:gd name="T17" fmla="*/ 117 h 521"/>
                      <a:gd name="T18" fmla="*/ 177 w 504"/>
                      <a:gd name="T19" fmla="*/ 130 h 521"/>
                      <a:gd name="T20" fmla="*/ 300 w 504"/>
                      <a:gd name="T21" fmla="*/ 0 h 5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504" h="521">
                        <a:moveTo>
                          <a:pt x="300" y="0"/>
                        </a:moveTo>
                        <a:lnTo>
                          <a:pt x="343" y="174"/>
                        </a:lnTo>
                        <a:lnTo>
                          <a:pt x="504" y="250"/>
                        </a:lnTo>
                        <a:lnTo>
                          <a:pt x="353" y="344"/>
                        </a:lnTo>
                        <a:lnTo>
                          <a:pt x="329" y="521"/>
                        </a:lnTo>
                        <a:lnTo>
                          <a:pt x="193" y="406"/>
                        </a:lnTo>
                        <a:lnTo>
                          <a:pt x="18" y="439"/>
                        </a:lnTo>
                        <a:lnTo>
                          <a:pt x="85" y="274"/>
                        </a:lnTo>
                        <a:lnTo>
                          <a:pt x="0" y="117"/>
                        </a:lnTo>
                        <a:lnTo>
                          <a:pt x="177" y="130"/>
                        </a:lnTo>
                        <a:lnTo>
                          <a:pt x="300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49" name="Freeform 85"/>
                  <p:cNvSpPr/>
                  <p:nvPr>
                    <p:custDataLst>
                      <p:tags r:id="rId37"/>
                    </p:custDataLst>
                  </p:nvPr>
                </p:nvSpPr>
                <p:spPr bwMode="auto">
                  <a:xfrm>
                    <a:off x="3765550" y="2263775"/>
                    <a:ext cx="179388" cy="179387"/>
                  </a:xfrm>
                  <a:custGeom>
                    <a:avLst/>
                    <a:gdLst>
                      <a:gd name="T0" fmla="*/ 72 w 77"/>
                      <a:gd name="T1" fmla="*/ 47 h 77"/>
                      <a:gd name="T2" fmla="*/ 29 w 77"/>
                      <a:gd name="T3" fmla="*/ 72 h 77"/>
                      <a:gd name="T4" fmla="*/ 4 w 77"/>
                      <a:gd name="T5" fmla="*/ 30 h 77"/>
                      <a:gd name="T6" fmla="*/ 47 w 77"/>
                      <a:gd name="T7" fmla="*/ 5 h 77"/>
                      <a:gd name="T8" fmla="*/ 72 w 77"/>
                      <a:gd name="T9" fmla="*/ 47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7" h="77">
                        <a:moveTo>
                          <a:pt x="72" y="47"/>
                        </a:moveTo>
                        <a:cubicBezTo>
                          <a:pt x="67" y="66"/>
                          <a:pt x="48" y="77"/>
                          <a:pt x="29" y="72"/>
                        </a:cubicBezTo>
                        <a:cubicBezTo>
                          <a:pt x="11" y="67"/>
                          <a:pt x="0" y="48"/>
                          <a:pt x="4" y="30"/>
                        </a:cubicBezTo>
                        <a:cubicBezTo>
                          <a:pt x="9" y="11"/>
                          <a:pt x="28" y="0"/>
                          <a:pt x="47" y="5"/>
                        </a:cubicBezTo>
                        <a:cubicBezTo>
                          <a:pt x="66" y="10"/>
                          <a:pt x="77" y="29"/>
                          <a:pt x="72" y="47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50" name="Freeform 86"/>
                  <p:cNvSpPr/>
                  <p:nvPr>
                    <p:custDataLst>
                      <p:tags r:id="rId38"/>
                    </p:custDataLst>
                  </p:nvPr>
                </p:nvSpPr>
                <p:spPr bwMode="auto">
                  <a:xfrm>
                    <a:off x="3830637" y="2476500"/>
                    <a:ext cx="69850" cy="69850"/>
                  </a:xfrm>
                  <a:custGeom>
                    <a:avLst/>
                    <a:gdLst>
                      <a:gd name="T0" fmla="*/ 28 w 30"/>
                      <a:gd name="T1" fmla="*/ 19 h 30"/>
                      <a:gd name="T2" fmla="*/ 12 w 30"/>
                      <a:gd name="T3" fmla="*/ 28 h 30"/>
                      <a:gd name="T4" fmla="*/ 2 w 30"/>
                      <a:gd name="T5" fmla="*/ 12 h 30"/>
                      <a:gd name="T6" fmla="*/ 19 w 30"/>
                      <a:gd name="T7" fmla="*/ 2 h 30"/>
                      <a:gd name="T8" fmla="*/ 28 w 30"/>
                      <a:gd name="T9" fmla="*/ 19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0" h="30">
                        <a:moveTo>
                          <a:pt x="28" y="19"/>
                        </a:moveTo>
                        <a:cubicBezTo>
                          <a:pt x="27" y="26"/>
                          <a:pt x="19" y="30"/>
                          <a:pt x="12" y="28"/>
                        </a:cubicBezTo>
                        <a:cubicBezTo>
                          <a:pt x="5" y="26"/>
                          <a:pt x="0" y="19"/>
                          <a:pt x="2" y="12"/>
                        </a:cubicBezTo>
                        <a:cubicBezTo>
                          <a:pt x="4" y="4"/>
                          <a:pt x="12" y="0"/>
                          <a:pt x="19" y="2"/>
                        </a:cubicBezTo>
                        <a:cubicBezTo>
                          <a:pt x="26" y="4"/>
                          <a:pt x="30" y="11"/>
                          <a:pt x="28" y="1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</p:grpSp>
            <p:grpSp>
              <p:nvGrpSpPr>
                <p:cNvPr id="33" name="组合 32"/>
                <p:cNvGrpSpPr/>
                <p:nvPr/>
              </p:nvGrpSpPr>
              <p:grpSpPr>
                <a:xfrm>
                  <a:off x="3357" y="3963"/>
                  <a:ext cx="700" cy="717"/>
                  <a:chOff x="2132012" y="2516188"/>
                  <a:chExt cx="444500" cy="455612"/>
                </a:xfrm>
              </p:grpSpPr>
              <p:sp>
                <p:nvSpPr>
                  <p:cNvPr id="43" name="Freeform 91"/>
                  <p:cNvSpPr/>
                  <p:nvPr>
                    <p:custDataLst>
                      <p:tags r:id="rId31"/>
                    </p:custDataLst>
                  </p:nvPr>
                </p:nvSpPr>
                <p:spPr bwMode="auto">
                  <a:xfrm>
                    <a:off x="2132012" y="2516188"/>
                    <a:ext cx="444500" cy="455612"/>
                  </a:xfrm>
                  <a:custGeom>
                    <a:avLst/>
                    <a:gdLst>
                      <a:gd name="T0" fmla="*/ 178 w 191"/>
                      <a:gd name="T1" fmla="*/ 157 h 196"/>
                      <a:gd name="T2" fmla="*/ 170 w 191"/>
                      <a:gd name="T3" fmla="*/ 158 h 196"/>
                      <a:gd name="T4" fmla="*/ 126 w 191"/>
                      <a:gd name="T5" fmla="*/ 156 h 196"/>
                      <a:gd name="T6" fmla="*/ 95 w 191"/>
                      <a:gd name="T7" fmla="*/ 189 h 196"/>
                      <a:gd name="T8" fmla="*/ 77 w 191"/>
                      <a:gd name="T9" fmla="*/ 195 h 196"/>
                      <a:gd name="T10" fmla="*/ 64 w 191"/>
                      <a:gd name="T11" fmla="*/ 181 h 196"/>
                      <a:gd name="T12" fmla="*/ 52 w 191"/>
                      <a:gd name="T13" fmla="*/ 138 h 196"/>
                      <a:gd name="T14" fmla="*/ 12 w 191"/>
                      <a:gd name="T15" fmla="*/ 120 h 196"/>
                      <a:gd name="T16" fmla="*/ 1 w 191"/>
                      <a:gd name="T17" fmla="*/ 104 h 196"/>
                      <a:gd name="T18" fmla="*/ 9 w 191"/>
                      <a:gd name="T19" fmla="*/ 87 h 196"/>
                      <a:gd name="T20" fmla="*/ 47 w 191"/>
                      <a:gd name="T21" fmla="*/ 63 h 196"/>
                      <a:gd name="T22" fmla="*/ 52 w 191"/>
                      <a:gd name="T23" fmla="*/ 18 h 196"/>
                      <a:gd name="T24" fmla="*/ 63 w 191"/>
                      <a:gd name="T25" fmla="*/ 3 h 196"/>
                      <a:gd name="T26" fmla="*/ 82 w 191"/>
                      <a:gd name="T27" fmla="*/ 6 h 196"/>
                      <a:gd name="T28" fmla="*/ 117 w 191"/>
                      <a:gd name="T29" fmla="*/ 34 h 196"/>
                      <a:gd name="T30" fmla="*/ 160 w 191"/>
                      <a:gd name="T31" fmla="*/ 25 h 196"/>
                      <a:gd name="T32" fmla="*/ 178 w 191"/>
                      <a:gd name="T33" fmla="*/ 31 h 196"/>
                      <a:gd name="T34" fmla="*/ 182 w 191"/>
                      <a:gd name="T35" fmla="*/ 50 h 196"/>
                      <a:gd name="T36" fmla="*/ 165 w 191"/>
                      <a:gd name="T37" fmla="*/ 92 h 196"/>
                      <a:gd name="T38" fmla="*/ 187 w 191"/>
                      <a:gd name="T39" fmla="*/ 131 h 196"/>
                      <a:gd name="T40" fmla="*/ 187 w 191"/>
                      <a:gd name="T41" fmla="*/ 150 h 196"/>
                      <a:gd name="T42" fmla="*/ 178 w 191"/>
                      <a:gd name="T43" fmla="*/ 157 h 1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191" h="196">
                        <a:moveTo>
                          <a:pt x="178" y="157"/>
                        </a:moveTo>
                        <a:cubicBezTo>
                          <a:pt x="176" y="158"/>
                          <a:pt x="173" y="159"/>
                          <a:pt x="170" y="158"/>
                        </a:cubicBezTo>
                        <a:cubicBezTo>
                          <a:pt x="126" y="156"/>
                          <a:pt x="126" y="156"/>
                          <a:pt x="126" y="156"/>
                        </a:cubicBezTo>
                        <a:cubicBezTo>
                          <a:pt x="95" y="189"/>
                          <a:pt x="95" y="189"/>
                          <a:pt x="95" y="189"/>
                        </a:cubicBezTo>
                        <a:cubicBezTo>
                          <a:pt x="91" y="194"/>
                          <a:pt x="84" y="196"/>
                          <a:pt x="77" y="195"/>
                        </a:cubicBezTo>
                        <a:cubicBezTo>
                          <a:pt x="71" y="193"/>
                          <a:pt x="65" y="188"/>
                          <a:pt x="64" y="181"/>
                        </a:cubicBezTo>
                        <a:cubicBezTo>
                          <a:pt x="52" y="138"/>
                          <a:pt x="52" y="138"/>
                          <a:pt x="52" y="138"/>
                        </a:cubicBezTo>
                        <a:cubicBezTo>
                          <a:pt x="12" y="120"/>
                          <a:pt x="12" y="120"/>
                          <a:pt x="12" y="120"/>
                        </a:cubicBezTo>
                        <a:cubicBezTo>
                          <a:pt x="5" y="117"/>
                          <a:pt x="1" y="111"/>
                          <a:pt x="1" y="104"/>
                        </a:cubicBezTo>
                        <a:cubicBezTo>
                          <a:pt x="0" y="97"/>
                          <a:pt x="3" y="90"/>
                          <a:pt x="9" y="87"/>
                        </a:cubicBezTo>
                        <a:cubicBezTo>
                          <a:pt x="47" y="63"/>
                          <a:pt x="47" y="63"/>
                          <a:pt x="47" y="63"/>
                        </a:cubicBezTo>
                        <a:cubicBezTo>
                          <a:pt x="52" y="18"/>
                          <a:pt x="52" y="18"/>
                          <a:pt x="52" y="18"/>
                        </a:cubicBezTo>
                        <a:cubicBezTo>
                          <a:pt x="52" y="11"/>
                          <a:pt x="57" y="6"/>
                          <a:pt x="63" y="3"/>
                        </a:cubicBezTo>
                        <a:cubicBezTo>
                          <a:pt x="69" y="0"/>
                          <a:pt x="77" y="1"/>
                          <a:pt x="82" y="6"/>
                        </a:cubicBezTo>
                        <a:cubicBezTo>
                          <a:pt x="117" y="34"/>
                          <a:pt x="117" y="34"/>
                          <a:pt x="117" y="34"/>
                        </a:cubicBezTo>
                        <a:cubicBezTo>
                          <a:pt x="160" y="25"/>
                          <a:pt x="160" y="25"/>
                          <a:pt x="160" y="25"/>
                        </a:cubicBezTo>
                        <a:cubicBezTo>
                          <a:pt x="167" y="24"/>
                          <a:pt x="174" y="26"/>
                          <a:pt x="178" y="31"/>
                        </a:cubicBezTo>
                        <a:cubicBezTo>
                          <a:pt x="183" y="37"/>
                          <a:pt x="184" y="44"/>
                          <a:pt x="182" y="50"/>
                        </a:cubicBezTo>
                        <a:cubicBezTo>
                          <a:pt x="165" y="92"/>
                          <a:pt x="165" y="92"/>
                          <a:pt x="165" y="92"/>
                        </a:cubicBezTo>
                        <a:cubicBezTo>
                          <a:pt x="187" y="131"/>
                          <a:pt x="187" y="131"/>
                          <a:pt x="187" y="131"/>
                        </a:cubicBezTo>
                        <a:cubicBezTo>
                          <a:pt x="191" y="137"/>
                          <a:pt x="191" y="144"/>
                          <a:pt x="187" y="150"/>
                        </a:cubicBezTo>
                        <a:cubicBezTo>
                          <a:pt x="185" y="153"/>
                          <a:pt x="182" y="156"/>
                          <a:pt x="178" y="157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44" name="Freeform 92"/>
                  <p:cNvSpPr/>
                  <p:nvPr>
                    <p:custDataLst>
                      <p:tags r:id="rId32"/>
                    </p:custDataLst>
                  </p:nvPr>
                </p:nvSpPr>
                <p:spPr bwMode="auto">
                  <a:xfrm>
                    <a:off x="2176462" y="2563813"/>
                    <a:ext cx="354013" cy="361950"/>
                  </a:xfrm>
                  <a:custGeom>
                    <a:avLst/>
                    <a:gdLst>
                      <a:gd name="T0" fmla="*/ 75 w 223"/>
                      <a:gd name="T1" fmla="*/ 0 h 228"/>
                      <a:gd name="T2" fmla="*/ 136 w 223"/>
                      <a:gd name="T3" fmla="*/ 49 h 228"/>
                      <a:gd name="T4" fmla="*/ 212 w 223"/>
                      <a:gd name="T5" fmla="*/ 33 h 228"/>
                      <a:gd name="T6" fmla="*/ 185 w 223"/>
                      <a:gd name="T7" fmla="*/ 107 h 228"/>
                      <a:gd name="T8" fmla="*/ 223 w 223"/>
                      <a:gd name="T9" fmla="*/ 175 h 228"/>
                      <a:gd name="T10" fmla="*/ 145 w 223"/>
                      <a:gd name="T11" fmla="*/ 171 h 228"/>
                      <a:gd name="T12" fmla="*/ 92 w 223"/>
                      <a:gd name="T13" fmla="*/ 228 h 228"/>
                      <a:gd name="T14" fmla="*/ 72 w 223"/>
                      <a:gd name="T15" fmla="*/ 153 h 228"/>
                      <a:gd name="T16" fmla="*/ 0 w 223"/>
                      <a:gd name="T17" fmla="*/ 120 h 228"/>
                      <a:gd name="T18" fmla="*/ 66 w 223"/>
                      <a:gd name="T19" fmla="*/ 77 h 228"/>
                      <a:gd name="T20" fmla="*/ 75 w 223"/>
                      <a:gd name="T21" fmla="*/ 0 h 2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223" h="228">
                        <a:moveTo>
                          <a:pt x="75" y="0"/>
                        </a:moveTo>
                        <a:lnTo>
                          <a:pt x="136" y="49"/>
                        </a:lnTo>
                        <a:lnTo>
                          <a:pt x="212" y="33"/>
                        </a:lnTo>
                        <a:lnTo>
                          <a:pt x="185" y="107"/>
                        </a:lnTo>
                        <a:lnTo>
                          <a:pt x="223" y="175"/>
                        </a:lnTo>
                        <a:lnTo>
                          <a:pt x="145" y="171"/>
                        </a:lnTo>
                        <a:lnTo>
                          <a:pt x="92" y="228"/>
                        </a:lnTo>
                        <a:lnTo>
                          <a:pt x="72" y="153"/>
                        </a:lnTo>
                        <a:lnTo>
                          <a:pt x="0" y="120"/>
                        </a:lnTo>
                        <a:lnTo>
                          <a:pt x="66" y="77"/>
                        </a:lnTo>
                        <a:lnTo>
                          <a:pt x="75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45" name="Freeform 93"/>
                  <p:cNvSpPr/>
                  <p:nvPr>
                    <p:custDataLst>
                      <p:tags r:id="rId33"/>
                    </p:custDataLst>
                  </p:nvPr>
                </p:nvSpPr>
                <p:spPr bwMode="auto">
                  <a:xfrm>
                    <a:off x="2344737" y="2655888"/>
                    <a:ext cx="77788" cy="80962"/>
                  </a:xfrm>
                  <a:custGeom>
                    <a:avLst/>
                    <a:gdLst>
                      <a:gd name="T0" fmla="*/ 31 w 34"/>
                      <a:gd name="T1" fmla="*/ 12 h 35"/>
                      <a:gd name="T2" fmla="*/ 23 w 34"/>
                      <a:gd name="T3" fmla="*/ 32 h 35"/>
                      <a:gd name="T4" fmla="*/ 3 w 34"/>
                      <a:gd name="T5" fmla="*/ 24 h 35"/>
                      <a:gd name="T6" fmla="*/ 11 w 34"/>
                      <a:gd name="T7" fmla="*/ 4 h 35"/>
                      <a:gd name="T8" fmla="*/ 31 w 34"/>
                      <a:gd name="T9" fmla="*/ 12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4" h="35">
                        <a:moveTo>
                          <a:pt x="31" y="12"/>
                        </a:moveTo>
                        <a:cubicBezTo>
                          <a:pt x="34" y="20"/>
                          <a:pt x="31" y="29"/>
                          <a:pt x="23" y="32"/>
                        </a:cubicBezTo>
                        <a:cubicBezTo>
                          <a:pt x="15" y="35"/>
                          <a:pt x="6" y="31"/>
                          <a:pt x="3" y="24"/>
                        </a:cubicBezTo>
                        <a:cubicBezTo>
                          <a:pt x="0" y="16"/>
                          <a:pt x="3" y="7"/>
                          <a:pt x="11" y="4"/>
                        </a:cubicBezTo>
                        <a:cubicBezTo>
                          <a:pt x="19" y="0"/>
                          <a:pt x="28" y="4"/>
                          <a:pt x="31" y="12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46" name="Freeform 94"/>
                  <p:cNvSpPr/>
                  <p:nvPr>
                    <p:custDataLst>
                      <p:tags r:id="rId34"/>
                    </p:custDataLst>
                  </p:nvPr>
                </p:nvSpPr>
                <p:spPr bwMode="auto">
                  <a:xfrm>
                    <a:off x="2413000" y="2735263"/>
                    <a:ext cx="33338" cy="30162"/>
                  </a:xfrm>
                  <a:custGeom>
                    <a:avLst/>
                    <a:gdLst>
                      <a:gd name="T0" fmla="*/ 12 w 14"/>
                      <a:gd name="T1" fmla="*/ 4 h 13"/>
                      <a:gd name="T2" fmla="*/ 9 w 14"/>
                      <a:gd name="T3" fmla="*/ 12 h 13"/>
                      <a:gd name="T4" fmla="*/ 1 w 14"/>
                      <a:gd name="T5" fmla="*/ 9 h 13"/>
                      <a:gd name="T6" fmla="*/ 5 w 14"/>
                      <a:gd name="T7" fmla="*/ 1 h 13"/>
                      <a:gd name="T8" fmla="*/ 12 w 14"/>
                      <a:gd name="T9" fmla="*/ 4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" h="13">
                        <a:moveTo>
                          <a:pt x="12" y="4"/>
                        </a:moveTo>
                        <a:cubicBezTo>
                          <a:pt x="14" y="7"/>
                          <a:pt x="12" y="11"/>
                          <a:pt x="9" y="12"/>
                        </a:cubicBezTo>
                        <a:cubicBezTo>
                          <a:pt x="6" y="13"/>
                          <a:pt x="3" y="12"/>
                          <a:pt x="1" y="9"/>
                        </a:cubicBezTo>
                        <a:cubicBezTo>
                          <a:pt x="0" y="6"/>
                          <a:pt x="2" y="2"/>
                          <a:pt x="5" y="1"/>
                        </a:cubicBezTo>
                        <a:cubicBezTo>
                          <a:pt x="8" y="0"/>
                          <a:pt x="11" y="1"/>
                          <a:pt x="12" y="4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</p:grpSp>
            <p:grpSp>
              <p:nvGrpSpPr>
                <p:cNvPr id="34" name="组合 33"/>
                <p:cNvGrpSpPr/>
                <p:nvPr/>
              </p:nvGrpSpPr>
              <p:grpSpPr>
                <a:xfrm>
                  <a:off x="180" y="7565"/>
                  <a:ext cx="990" cy="987"/>
                  <a:chOff x="114300" y="4803775"/>
                  <a:chExt cx="628650" cy="627062"/>
                </a:xfrm>
              </p:grpSpPr>
              <p:sp>
                <p:nvSpPr>
                  <p:cNvPr id="39" name="Freeform 95"/>
                  <p:cNvSpPr/>
                  <p:nvPr>
                    <p:custDataLst>
                      <p:tags r:id="rId27"/>
                    </p:custDataLst>
                  </p:nvPr>
                </p:nvSpPr>
                <p:spPr bwMode="auto">
                  <a:xfrm>
                    <a:off x="114300" y="4803775"/>
                    <a:ext cx="628650" cy="627062"/>
                  </a:xfrm>
                  <a:custGeom>
                    <a:avLst/>
                    <a:gdLst>
                      <a:gd name="T0" fmla="*/ 179 w 271"/>
                      <a:gd name="T1" fmla="*/ 269 h 270"/>
                      <a:gd name="T2" fmla="*/ 168 w 271"/>
                      <a:gd name="T3" fmla="*/ 265 h 270"/>
                      <a:gd name="T4" fmla="*/ 117 w 271"/>
                      <a:gd name="T5" fmla="*/ 230 h 270"/>
                      <a:gd name="T6" fmla="*/ 57 w 271"/>
                      <a:gd name="T7" fmla="*/ 248 h 270"/>
                      <a:gd name="T8" fmla="*/ 31 w 271"/>
                      <a:gd name="T9" fmla="*/ 241 h 270"/>
                      <a:gd name="T10" fmla="*/ 24 w 271"/>
                      <a:gd name="T11" fmla="*/ 216 h 270"/>
                      <a:gd name="T12" fmla="*/ 41 w 271"/>
                      <a:gd name="T13" fmla="*/ 156 h 270"/>
                      <a:gd name="T14" fmla="*/ 6 w 271"/>
                      <a:gd name="T15" fmla="*/ 104 h 270"/>
                      <a:gd name="T16" fmla="*/ 4 w 271"/>
                      <a:gd name="T17" fmla="*/ 78 h 270"/>
                      <a:gd name="T18" fmla="*/ 26 w 271"/>
                      <a:gd name="T19" fmla="*/ 63 h 270"/>
                      <a:gd name="T20" fmla="*/ 89 w 271"/>
                      <a:gd name="T21" fmla="*/ 61 h 270"/>
                      <a:gd name="T22" fmla="*/ 127 w 271"/>
                      <a:gd name="T23" fmla="*/ 12 h 270"/>
                      <a:gd name="T24" fmla="*/ 151 w 271"/>
                      <a:gd name="T25" fmla="*/ 2 h 270"/>
                      <a:gd name="T26" fmla="*/ 172 w 271"/>
                      <a:gd name="T27" fmla="*/ 18 h 270"/>
                      <a:gd name="T28" fmla="*/ 193 w 271"/>
                      <a:gd name="T29" fmla="*/ 77 h 270"/>
                      <a:gd name="T30" fmla="*/ 252 w 271"/>
                      <a:gd name="T31" fmla="*/ 98 h 270"/>
                      <a:gd name="T32" fmla="*/ 269 w 271"/>
                      <a:gd name="T33" fmla="*/ 118 h 270"/>
                      <a:gd name="T34" fmla="*/ 260 w 271"/>
                      <a:gd name="T35" fmla="*/ 143 h 270"/>
                      <a:gd name="T36" fmla="*/ 210 w 271"/>
                      <a:gd name="T37" fmla="*/ 181 h 270"/>
                      <a:gd name="T38" fmla="*/ 209 w 271"/>
                      <a:gd name="T39" fmla="*/ 244 h 270"/>
                      <a:gd name="T40" fmla="*/ 195 w 271"/>
                      <a:gd name="T41" fmla="*/ 266 h 270"/>
                      <a:gd name="T42" fmla="*/ 179 w 271"/>
                      <a:gd name="T43" fmla="*/ 269 h 2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271" h="270">
                        <a:moveTo>
                          <a:pt x="179" y="269"/>
                        </a:moveTo>
                        <a:cubicBezTo>
                          <a:pt x="175" y="268"/>
                          <a:pt x="172" y="267"/>
                          <a:pt x="168" y="265"/>
                        </a:cubicBezTo>
                        <a:cubicBezTo>
                          <a:pt x="117" y="230"/>
                          <a:pt x="117" y="230"/>
                          <a:pt x="117" y="230"/>
                        </a:cubicBezTo>
                        <a:cubicBezTo>
                          <a:pt x="57" y="248"/>
                          <a:pt x="57" y="248"/>
                          <a:pt x="57" y="248"/>
                        </a:cubicBezTo>
                        <a:cubicBezTo>
                          <a:pt x="48" y="251"/>
                          <a:pt x="38" y="248"/>
                          <a:pt x="31" y="241"/>
                        </a:cubicBezTo>
                        <a:cubicBezTo>
                          <a:pt x="24" y="235"/>
                          <a:pt x="21" y="225"/>
                          <a:pt x="24" y="216"/>
                        </a:cubicBezTo>
                        <a:cubicBezTo>
                          <a:pt x="41" y="156"/>
                          <a:pt x="41" y="156"/>
                          <a:pt x="41" y="156"/>
                        </a:cubicBezTo>
                        <a:cubicBezTo>
                          <a:pt x="6" y="104"/>
                          <a:pt x="6" y="104"/>
                          <a:pt x="6" y="104"/>
                        </a:cubicBezTo>
                        <a:cubicBezTo>
                          <a:pt x="0" y="96"/>
                          <a:pt x="0" y="86"/>
                          <a:pt x="4" y="78"/>
                        </a:cubicBezTo>
                        <a:cubicBezTo>
                          <a:pt x="8" y="69"/>
                          <a:pt x="17" y="64"/>
                          <a:pt x="26" y="63"/>
                        </a:cubicBezTo>
                        <a:cubicBezTo>
                          <a:pt x="89" y="61"/>
                          <a:pt x="89" y="61"/>
                          <a:pt x="89" y="61"/>
                        </a:cubicBezTo>
                        <a:cubicBezTo>
                          <a:pt x="127" y="12"/>
                          <a:pt x="127" y="12"/>
                          <a:pt x="127" y="12"/>
                        </a:cubicBezTo>
                        <a:cubicBezTo>
                          <a:pt x="132" y="4"/>
                          <a:pt x="142" y="0"/>
                          <a:pt x="151" y="2"/>
                        </a:cubicBezTo>
                        <a:cubicBezTo>
                          <a:pt x="161" y="3"/>
                          <a:pt x="169" y="9"/>
                          <a:pt x="172" y="18"/>
                        </a:cubicBezTo>
                        <a:cubicBezTo>
                          <a:pt x="193" y="77"/>
                          <a:pt x="193" y="77"/>
                          <a:pt x="193" y="77"/>
                        </a:cubicBezTo>
                        <a:cubicBezTo>
                          <a:pt x="252" y="98"/>
                          <a:pt x="252" y="98"/>
                          <a:pt x="252" y="98"/>
                        </a:cubicBezTo>
                        <a:cubicBezTo>
                          <a:pt x="261" y="101"/>
                          <a:pt x="268" y="109"/>
                          <a:pt x="269" y="118"/>
                        </a:cubicBezTo>
                        <a:cubicBezTo>
                          <a:pt x="271" y="128"/>
                          <a:pt x="267" y="137"/>
                          <a:pt x="260" y="143"/>
                        </a:cubicBezTo>
                        <a:cubicBezTo>
                          <a:pt x="210" y="181"/>
                          <a:pt x="210" y="181"/>
                          <a:pt x="210" y="181"/>
                        </a:cubicBezTo>
                        <a:cubicBezTo>
                          <a:pt x="209" y="244"/>
                          <a:pt x="209" y="244"/>
                          <a:pt x="209" y="244"/>
                        </a:cubicBezTo>
                        <a:cubicBezTo>
                          <a:pt x="209" y="253"/>
                          <a:pt x="203" y="262"/>
                          <a:pt x="195" y="266"/>
                        </a:cubicBezTo>
                        <a:cubicBezTo>
                          <a:pt x="190" y="269"/>
                          <a:pt x="184" y="270"/>
                          <a:pt x="179" y="26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40" name="Freeform 96"/>
                  <p:cNvSpPr/>
                  <p:nvPr>
                    <p:custDataLst>
                      <p:tags r:id="rId28"/>
                    </p:custDataLst>
                  </p:nvPr>
                </p:nvSpPr>
                <p:spPr bwMode="auto">
                  <a:xfrm>
                    <a:off x="177800" y="4865688"/>
                    <a:ext cx="503238" cy="503237"/>
                  </a:xfrm>
                  <a:custGeom>
                    <a:avLst/>
                    <a:gdLst>
                      <a:gd name="T0" fmla="*/ 175 w 317"/>
                      <a:gd name="T1" fmla="*/ 0 h 317"/>
                      <a:gd name="T2" fmla="*/ 213 w 317"/>
                      <a:gd name="T3" fmla="*/ 104 h 317"/>
                      <a:gd name="T4" fmla="*/ 317 w 317"/>
                      <a:gd name="T5" fmla="*/ 140 h 317"/>
                      <a:gd name="T6" fmla="*/ 231 w 317"/>
                      <a:gd name="T7" fmla="*/ 207 h 317"/>
                      <a:gd name="T8" fmla="*/ 228 w 317"/>
                      <a:gd name="T9" fmla="*/ 317 h 317"/>
                      <a:gd name="T10" fmla="*/ 137 w 317"/>
                      <a:gd name="T11" fmla="*/ 255 h 317"/>
                      <a:gd name="T12" fmla="*/ 32 w 317"/>
                      <a:gd name="T13" fmla="*/ 287 h 317"/>
                      <a:gd name="T14" fmla="*/ 62 w 317"/>
                      <a:gd name="T15" fmla="*/ 182 h 317"/>
                      <a:gd name="T16" fmla="*/ 0 w 317"/>
                      <a:gd name="T17" fmla="*/ 91 h 317"/>
                      <a:gd name="T18" fmla="*/ 109 w 317"/>
                      <a:gd name="T19" fmla="*/ 88 h 317"/>
                      <a:gd name="T20" fmla="*/ 175 w 317"/>
                      <a:gd name="T21" fmla="*/ 0 h 3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17" h="317">
                        <a:moveTo>
                          <a:pt x="175" y="0"/>
                        </a:moveTo>
                        <a:lnTo>
                          <a:pt x="213" y="104"/>
                        </a:lnTo>
                        <a:lnTo>
                          <a:pt x="317" y="140"/>
                        </a:lnTo>
                        <a:lnTo>
                          <a:pt x="231" y="207"/>
                        </a:lnTo>
                        <a:lnTo>
                          <a:pt x="228" y="317"/>
                        </a:lnTo>
                        <a:lnTo>
                          <a:pt x="137" y="255"/>
                        </a:lnTo>
                        <a:lnTo>
                          <a:pt x="32" y="287"/>
                        </a:lnTo>
                        <a:lnTo>
                          <a:pt x="62" y="182"/>
                        </a:lnTo>
                        <a:lnTo>
                          <a:pt x="0" y="91"/>
                        </a:lnTo>
                        <a:lnTo>
                          <a:pt x="109" y="88"/>
                        </a:lnTo>
                        <a:lnTo>
                          <a:pt x="175" y="0"/>
                        </a:lnTo>
                        <a:close/>
                      </a:path>
                    </a:pathLst>
                  </a:custGeom>
                  <a:solidFill>
                    <a:srgbClr val="F2E41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41" name="Freeform 97"/>
                  <p:cNvSpPr/>
                  <p:nvPr>
                    <p:custDataLst>
                      <p:tags r:id="rId29"/>
                    </p:custDataLst>
                  </p:nvPr>
                </p:nvSpPr>
                <p:spPr bwMode="auto">
                  <a:xfrm>
                    <a:off x="414337" y="5035550"/>
                    <a:ext cx="104775" cy="107950"/>
                  </a:xfrm>
                  <a:custGeom>
                    <a:avLst/>
                    <a:gdLst>
                      <a:gd name="T0" fmla="*/ 44 w 45"/>
                      <a:gd name="T1" fmla="*/ 27 h 46"/>
                      <a:gd name="T2" fmla="*/ 19 w 45"/>
                      <a:gd name="T3" fmla="*/ 45 h 46"/>
                      <a:gd name="T4" fmla="*/ 1 w 45"/>
                      <a:gd name="T5" fmla="*/ 20 h 46"/>
                      <a:gd name="T6" fmla="*/ 26 w 45"/>
                      <a:gd name="T7" fmla="*/ 2 h 46"/>
                      <a:gd name="T8" fmla="*/ 44 w 45"/>
                      <a:gd name="T9" fmla="*/ 27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46">
                        <a:moveTo>
                          <a:pt x="44" y="27"/>
                        </a:moveTo>
                        <a:cubicBezTo>
                          <a:pt x="42" y="38"/>
                          <a:pt x="31" y="46"/>
                          <a:pt x="19" y="45"/>
                        </a:cubicBezTo>
                        <a:cubicBezTo>
                          <a:pt x="8" y="43"/>
                          <a:pt x="0" y="32"/>
                          <a:pt x="1" y="20"/>
                        </a:cubicBezTo>
                        <a:cubicBezTo>
                          <a:pt x="3" y="8"/>
                          <a:pt x="14" y="0"/>
                          <a:pt x="26" y="2"/>
                        </a:cubicBezTo>
                        <a:cubicBezTo>
                          <a:pt x="37" y="4"/>
                          <a:pt x="45" y="15"/>
                          <a:pt x="44" y="2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42" name="Freeform 98"/>
                  <p:cNvSpPr/>
                  <p:nvPr>
                    <p:custDataLst>
                      <p:tags r:id="rId30"/>
                    </p:custDataLst>
                  </p:nvPr>
                </p:nvSpPr>
                <p:spPr bwMode="auto">
                  <a:xfrm>
                    <a:off x="461962" y="5165725"/>
                    <a:ext cx="42863" cy="42862"/>
                  </a:xfrm>
                  <a:custGeom>
                    <a:avLst/>
                    <a:gdLst>
                      <a:gd name="T0" fmla="*/ 17 w 18"/>
                      <a:gd name="T1" fmla="*/ 10 h 18"/>
                      <a:gd name="T2" fmla="*/ 8 w 18"/>
                      <a:gd name="T3" fmla="*/ 17 h 18"/>
                      <a:gd name="T4" fmla="*/ 1 w 18"/>
                      <a:gd name="T5" fmla="*/ 8 h 18"/>
                      <a:gd name="T6" fmla="*/ 10 w 18"/>
                      <a:gd name="T7" fmla="*/ 1 h 18"/>
                      <a:gd name="T8" fmla="*/ 17 w 18"/>
                      <a:gd name="T9" fmla="*/ 10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8" h="18">
                        <a:moveTo>
                          <a:pt x="17" y="10"/>
                        </a:moveTo>
                        <a:cubicBezTo>
                          <a:pt x="17" y="15"/>
                          <a:pt x="12" y="18"/>
                          <a:pt x="8" y="17"/>
                        </a:cubicBezTo>
                        <a:cubicBezTo>
                          <a:pt x="3" y="16"/>
                          <a:pt x="0" y="12"/>
                          <a:pt x="1" y="8"/>
                        </a:cubicBezTo>
                        <a:cubicBezTo>
                          <a:pt x="2" y="3"/>
                          <a:pt x="6" y="0"/>
                          <a:pt x="10" y="1"/>
                        </a:cubicBezTo>
                        <a:cubicBezTo>
                          <a:pt x="15" y="1"/>
                          <a:pt x="18" y="6"/>
                          <a:pt x="17" y="1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</p:grpSp>
            <p:sp>
              <p:nvSpPr>
                <p:cNvPr id="35" name="Oval 99"/>
                <p:cNvSpPr>
                  <a:spLocks noChangeArrowheads="1"/>
                </p:cNvSpPr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5820" y="5363"/>
                  <a:ext cx="413" cy="417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normAutofit fontScale="25000" lnSpcReduction="20000"/>
                </a:bodyPr>
                <a:lstStyle/>
                <a:p>
                  <a:endParaRPr lang="zh-CN" altLang="en-US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36" name="Oval 100"/>
                <p:cNvSpPr>
                  <a:spLocks noChangeArrowheads="1"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652" y="4865"/>
                  <a:ext cx="273" cy="27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normAutofit fontScale="25000" lnSpcReduction="20000"/>
                </a:bodyPr>
                <a:lstStyle/>
                <a:p>
                  <a:endParaRPr lang="zh-CN" altLang="en-US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37" name="Oval 101"/>
                <p:cNvSpPr>
                  <a:spLocks noChangeArrowheads="1"/>
                </p:cNvSpPr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5927" y="6995"/>
                  <a:ext cx="215" cy="21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normAutofit fontScale="25000" lnSpcReduction="20000"/>
                </a:bodyPr>
                <a:lstStyle/>
                <a:p>
                  <a:endParaRPr lang="zh-CN" altLang="en-US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38" name="Oval 102"/>
                <p:cNvSpPr>
                  <a:spLocks noChangeArrowheads="1"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8985" y="7673"/>
                  <a:ext cx="213" cy="21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normAutofit fontScale="25000" lnSpcReduction="20000"/>
                </a:bodyPr>
                <a:lstStyle/>
                <a:p>
                  <a:endParaRPr lang="zh-CN" altLang="en-US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</p:grpSp>
          <p:sp>
            <p:nvSpPr>
              <p:cNvPr id="20" name="Freeform 161"/>
              <p:cNvSpPr/>
              <p:nvPr>
                <p:custDataLst>
                  <p:tags r:id="rId15"/>
                </p:custDataLst>
              </p:nvPr>
            </p:nvSpPr>
            <p:spPr bwMode="auto">
              <a:xfrm rot="3240000">
                <a:off x="4335" y="1192"/>
                <a:ext cx="968" cy="928"/>
              </a:xfrm>
              <a:custGeom>
                <a:avLst/>
                <a:gdLst>
                  <a:gd name="T0" fmla="*/ 124 w 219"/>
                  <a:gd name="T1" fmla="*/ 10 h 210"/>
                  <a:gd name="T2" fmla="*/ 145 w 219"/>
                  <a:gd name="T3" fmla="*/ 55 h 210"/>
                  <a:gd name="T4" fmla="*/ 155 w 219"/>
                  <a:gd name="T5" fmla="*/ 63 h 210"/>
                  <a:gd name="T6" fmla="*/ 204 w 219"/>
                  <a:gd name="T7" fmla="*/ 72 h 210"/>
                  <a:gd name="T8" fmla="*/ 211 w 219"/>
                  <a:gd name="T9" fmla="*/ 96 h 210"/>
                  <a:gd name="T10" fmla="*/ 175 w 219"/>
                  <a:gd name="T11" fmla="*/ 129 h 210"/>
                  <a:gd name="T12" fmla="*/ 170 w 219"/>
                  <a:gd name="T13" fmla="*/ 141 h 210"/>
                  <a:gd name="T14" fmla="*/ 177 w 219"/>
                  <a:gd name="T15" fmla="*/ 190 h 210"/>
                  <a:gd name="T16" fmla="*/ 157 w 219"/>
                  <a:gd name="T17" fmla="*/ 204 h 210"/>
                  <a:gd name="T18" fmla="*/ 114 w 219"/>
                  <a:gd name="T19" fmla="*/ 180 h 210"/>
                  <a:gd name="T20" fmla="*/ 101 w 219"/>
                  <a:gd name="T21" fmla="*/ 179 h 210"/>
                  <a:gd name="T22" fmla="*/ 56 w 219"/>
                  <a:gd name="T23" fmla="*/ 201 h 210"/>
                  <a:gd name="T24" fmla="*/ 37 w 219"/>
                  <a:gd name="T25" fmla="*/ 186 h 210"/>
                  <a:gd name="T26" fmla="*/ 46 w 219"/>
                  <a:gd name="T27" fmla="*/ 138 h 210"/>
                  <a:gd name="T28" fmla="*/ 43 w 219"/>
                  <a:gd name="T29" fmla="*/ 125 h 210"/>
                  <a:gd name="T30" fmla="*/ 8 w 219"/>
                  <a:gd name="T31" fmla="*/ 90 h 210"/>
                  <a:gd name="T32" fmla="*/ 17 w 219"/>
                  <a:gd name="T33" fmla="*/ 66 h 210"/>
                  <a:gd name="T34" fmla="*/ 66 w 219"/>
                  <a:gd name="T35" fmla="*/ 61 h 210"/>
                  <a:gd name="T36" fmla="*/ 76 w 219"/>
                  <a:gd name="T37" fmla="*/ 53 h 210"/>
                  <a:gd name="T38" fmla="*/ 100 w 219"/>
                  <a:gd name="T39" fmla="*/ 10 h 210"/>
                  <a:gd name="T40" fmla="*/ 124 w 219"/>
                  <a:gd name="T41" fmla="*/ 1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9" h="210">
                    <a:moveTo>
                      <a:pt x="124" y="10"/>
                    </a:moveTo>
                    <a:cubicBezTo>
                      <a:pt x="145" y="55"/>
                      <a:pt x="145" y="55"/>
                      <a:pt x="145" y="55"/>
                    </a:cubicBezTo>
                    <a:cubicBezTo>
                      <a:pt x="147" y="59"/>
                      <a:pt x="151" y="62"/>
                      <a:pt x="155" y="63"/>
                    </a:cubicBezTo>
                    <a:cubicBezTo>
                      <a:pt x="204" y="72"/>
                      <a:pt x="204" y="72"/>
                      <a:pt x="204" y="72"/>
                    </a:cubicBezTo>
                    <a:cubicBezTo>
                      <a:pt x="215" y="74"/>
                      <a:pt x="219" y="88"/>
                      <a:pt x="211" y="96"/>
                    </a:cubicBezTo>
                    <a:cubicBezTo>
                      <a:pt x="175" y="129"/>
                      <a:pt x="175" y="129"/>
                      <a:pt x="175" y="129"/>
                    </a:cubicBezTo>
                    <a:cubicBezTo>
                      <a:pt x="171" y="132"/>
                      <a:pt x="170" y="137"/>
                      <a:pt x="170" y="141"/>
                    </a:cubicBezTo>
                    <a:cubicBezTo>
                      <a:pt x="177" y="190"/>
                      <a:pt x="177" y="190"/>
                      <a:pt x="177" y="190"/>
                    </a:cubicBezTo>
                    <a:cubicBezTo>
                      <a:pt x="179" y="201"/>
                      <a:pt x="167" y="210"/>
                      <a:pt x="157" y="204"/>
                    </a:cubicBezTo>
                    <a:cubicBezTo>
                      <a:pt x="114" y="180"/>
                      <a:pt x="114" y="180"/>
                      <a:pt x="114" y="180"/>
                    </a:cubicBezTo>
                    <a:cubicBezTo>
                      <a:pt x="110" y="178"/>
                      <a:pt x="105" y="177"/>
                      <a:pt x="101" y="179"/>
                    </a:cubicBezTo>
                    <a:cubicBezTo>
                      <a:pt x="56" y="201"/>
                      <a:pt x="56" y="201"/>
                      <a:pt x="56" y="201"/>
                    </a:cubicBezTo>
                    <a:cubicBezTo>
                      <a:pt x="46" y="206"/>
                      <a:pt x="34" y="197"/>
                      <a:pt x="37" y="186"/>
                    </a:cubicBezTo>
                    <a:cubicBezTo>
                      <a:pt x="46" y="138"/>
                      <a:pt x="46" y="138"/>
                      <a:pt x="46" y="138"/>
                    </a:cubicBezTo>
                    <a:cubicBezTo>
                      <a:pt x="47" y="133"/>
                      <a:pt x="46" y="129"/>
                      <a:pt x="43" y="125"/>
                    </a:cubicBezTo>
                    <a:cubicBezTo>
                      <a:pt x="8" y="90"/>
                      <a:pt x="8" y="90"/>
                      <a:pt x="8" y="90"/>
                    </a:cubicBezTo>
                    <a:cubicBezTo>
                      <a:pt x="0" y="82"/>
                      <a:pt x="5" y="68"/>
                      <a:pt x="17" y="66"/>
                    </a:cubicBezTo>
                    <a:cubicBezTo>
                      <a:pt x="66" y="61"/>
                      <a:pt x="66" y="61"/>
                      <a:pt x="66" y="61"/>
                    </a:cubicBezTo>
                    <a:cubicBezTo>
                      <a:pt x="70" y="60"/>
                      <a:pt x="74" y="57"/>
                      <a:pt x="76" y="53"/>
                    </a:cubicBezTo>
                    <a:cubicBezTo>
                      <a:pt x="100" y="10"/>
                      <a:pt x="100" y="10"/>
                      <a:pt x="100" y="10"/>
                    </a:cubicBezTo>
                    <a:cubicBezTo>
                      <a:pt x="105" y="0"/>
                      <a:pt x="120" y="0"/>
                      <a:pt x="124" y="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 fontScale="37500" lnSpcReduction="20000"/>
              </a:bodyPr>
              <a:lstStyle/>
              <a:p>
                <a:endParaRPr lang="zh-CN" altLang="en-US" baseline="0" dirty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21" name="Freeform 162"/>
              <p:cNvSpPr/>
              <p:nvPr>
                <p:custDataLst>
                  <p:tags r:id="rId16"/>
                </p:custDataLst>
              </p:nvPr>
            </p:nvSpPr>
            <p:spPr bwMode="auto">
              <a:xfrm rot="19680000">
                <a:off x="1985" y="1859"/>
                <a:ext cx="613" cy="583"/>
              </a:xfrm>
              <a:custGeom>
                <a:avLst/>
                <a:gdLst>
                  <a:gd name="T0" fmla="*/ 79 w 139"/>
                  <a:gd name="T1" fmla="*/ 6 h 132"/>
                  <a:gd name="T2" fmla="*/ 92 w 139"/>
                  <a:gd name="T3" fmla="*/ 35 h 132"/>
                  <a:gd name="T4" fmla="*/ 98 w 139"/>
                  <a:gd name="T5" fmla="*/ 40 h 132"/>
                  <a:gd name="T6" fmla="*/ 129 w 139"/>
                  <a:gd name="T7" fmla="*/ 45 h 132"/>
                  <a:gd name="T8" fmla="*/ 133 w 139"/>
                  <a:gd name="T9" fmla="*/ 60 h 132"/>
                  <a:gd name="T10" fmla="*/ 110 w 139"/>
                  <a:gd name="T11" fmla="*/ 81 h 132"/>
                  <a:gd name="T12" fmla="*/ 108 w 139"/>
                  <a:gd name="T13" fmla="*/ 89 h 132"/>
                  <a:gd name="T14" fmla="*/ 112 w 139"/>
                  <a:gd name="T15" fmla="*/ 120 h 132"/>
                  <a:gd name="T16" fmla="*/ 99 w 139"/>
                  <a:gd name="T17" fmla="*/ 129 h 132"/>
                  <a:gd name="T18" fmla="*/ 72 w 139"/>
                  <a:gd name="T19" fmla="*/ 113 h 132"/>
                  <a:gd name="T20" fmla="*/ 64 w 139"/>
                  <a:gd name="T21" fmla="*/ 113 h 132"/>
                  <a:gd name="T22" fmla="*/ 36 w 139"/>
                  <a:gd name="T23" fmla="*/ 127 h 132"/>
                  <a:gd name="T24" fmla="*/ 23 w 139"/>
                  <a:gd name="T25" fmla="*/ 117 h 132"/>
                  <a:gd name="T26" fmla="*/ 29 w 139"/>
                  <a:gd name="T27" fmla="*/ 87 h 132"/>
                  <a:gd name="T28" fmla="*/ 27 w 139"/>
                  <a:gd name="T29" fmla="*/ 79 h 132"/>
                  <a:gd name="T30" fmla="*/ 5 w 139"/>
                  <a:gd name="T31" fmla="*/ 57 h 132"/>
                  <a:gd name="T32" fmla="*/ 11 w 139"/>
                  <a:gd name="T33" fmla="*/ 42 h 132"/>
                  <a:gd name="T34" fmla="*/ 42 w 139"/>
                  <a:gd name="T35" fmla="*/ 38 h 132"/>
                  <a:gd name="T36" fmla="*/ 48 w 139"/>
                  <a:gd name="T37" fmla="*/ 34 h 132"/>
                  <a:gd name="T38" fmla="*/ 63 w 139"/>
                  <a:gd name="T39" fmla="*/ 6 h 132"/>
                  <a:gd name="T40" fmla="*/ 79 w 139"/>
                  <a:gd name="T41" fmla="*/ 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9" h="132">
                    <a:moveTo>
                      <a:pt x="79" y="6"/>
                    </a:moveTo>
                    <a:cubicBezTo>
                      <a:pt x="92" y="35"/>
                      <a:pt x="92" y="35"/>
                      <a:pt x="92" y="35"/>
                    </a:cubicBezTo>
                    <a:cubicBezTo>
                      <a:pt x="93" y="37"/>
                      <a:pt x="95" y="39"/>
                      <a:pt x="98" y="40"/>
                    </a:cubicBezTo>
                    <a:cubicBezTo>
                      <a:pt x="129" y="45"/>
                      <a:pt x="129" y="45"/>
                      <a:pt x="129" y="45"/>
                    </a:cubicBezTo>
                    <a:cubicBezTo>
                      <a:pt x="136" y="46"/>
                      <a:pt x="139" y="55"/>
                      <a:pt x="133" y="60"/>
                    </a:cubicBezTo>
                    <a:cubicBezTo>
                      <a:pt x="110" y="81"/>
                      <a:pt x="110" y="81"/>
                      <a:pt x="110" y="81"/>
                    </a:cubicBezTo>
                    <a:cubicBezTo>
                      <a:pt x="108" y="83"/>
                      <a:pt x="107" y="86"/>
                      <a:pt x="108" y="89"/>
                    </a:cubicBezTo>
                    <a:cubicBezTo>
                      <a:pt x="112" y="120"/>
                      <a:pt x="112" y="120"/>
                      <a:pt x="112" y="120"/>
                    </a:cubicBezTo>
                    <a:cubicBezTo>
                      <a:pt x="113" y="127"/>
                      <a:pt x="105" y="132"/>
                      <a:pt x="99" y="129"/>
                    </a:cubicBezTo>
                    <a:cubicBezTo>
                      <a:pt x="72" y="113"/>
                      <a:pt x="72" y="113"/>
                      <a:pt x="72" y="113"/>
                    </a:cubicBezTo>
                    <a:cubicBezTo>
                      <a:pt x="69" y="112"/>
                      <a:pt x="66" y="112"/>
                      <a:pt x="64" y="113"/>
                    </a:cubicBezTo>
                    <a:cubicBezTo>
                      <a:pt x="36" y="127"/>
                      <a:pt x="36" y="127"/>
                      <a:pt x="36" y="127"/>
                    </a:cubicBezTo>
                    <a:cubicBezTo>
                      <a:pt x="29" y="130"/>
                      <a:pt x="22" y="124"/>
                      <a:pt x="23" y="117"/>
                    </a:cubicBezTo>
                    <a:cubicBezTo>
                      <a:pt x="29" y="87"/>
                      <a:pt x="29" y="87"/>
                      <a:pt x="29" y="87"/>
                    </a:cubicBezTo>
                    <a:cubicBezTo>
                      <a:pt x="30" y="84"/>
                      <a:pt x="29" y="81"/>
                      <a:pt x="27" y="79"/>
                    </a:cubicBezTo>
                    <a:cubicBezTo>
                      <a:pt x="5" y="57"/>
                      <a:pt x="5" y="57"/>
                      <a:pt x="5" y="57"/>
                    </a:cubicBezTo>
                    <a:cubicBezTo>
                      <a:pt x="0" y="51"/>
                      <a:pt x="4" y="43"/>
                      <a:pt x="11" y="42"/>
                    </a:cubicBezTo>
                    <a:cubicBezTo>
                      <a:pt x="42" y="38"/>
                      <a:pt x="42" y="38"/>
                      <a:pt x="42" y="38"/>
                    </a:cubicBezTo>
                    <a:cubicBezTo>
                      <a:pt x="45" y="38"/>
                      <a:pt x="47" y="36"/>
                      <a:pt x="48" y="34"/>
                    </a:cubicBezTo>
                    <a:cubicBezTo>
                      <a:pt x="63" y="6"/>
                      <a:pt x="63" y="6"/>
                      <a:pt x="63" y="6"/>
                    </a:cubicBezTo>
                    <a:cubicBezTo>
                      <a:pt x="66" y="0"/>
                      <a:pt x="76" y="0"/>
                      <a:pt x="79" y="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/>
              <a:p>
                <a:endParaRPr lang="zh-CN" altLang="en-US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22" name="Freeform 167"/>
              <p:cNvSpPr/>
              <p:nvPr>
                <p:custDataLst>
                  <p:tags r:id="rId17"/>
                </p:custDataLst>
              </p:nvPr>
            </p:nvSpPr>
            <p:spPr bwMode="auto">
              <a:xfrm rot="14520000">
                <a:off x="3239" y="3933"/>
                <a:ext cx="595" cy="570"/>
              </a:xfrm>
              <a:custGeom>
                <a:avLst/>
                <a:gdLst>
                  <a:gd name="T0" fmla="*/ 77 w 135"/>
                  <a:gd name="T1" fmla="*/ 6 h 129"/>
                  <a:gd name="T2" fmla="*/ 89 w 135"/>
                  <a:gd name="T3" fmla="*/ 34 h 129"/>
                  <a:gd name="T4" fmla="*/ 96 w 135"/>
                  <a:gd name="T5" fmla="*/ 39 h 129"/>
                  <a:gd name="T6" fmla="*/ 126 w 135"/>
                  <a:gd name="T7" fmla="*/ 44 h 129"/>
                  <a:gd name="T8" fmla="*/ 130 w 135"/>
                  <a:gd name="T9" fmla="*/ 59 h 129"/>
                  <a:gd name="T10" fmla="*/ 108 w 135"/>
                  <a:gd name="T11" fmla="*/ 79 h 129"/>
                  <a:gd name="T12" fmla="*/ 105 w 135"/>
                  <a:gd name="T13" fmla="*/ 87 h 129"/>
                  <a:gd name="T14" fmla="*/ 109 w 135"/>
                  <a:gd name="T15" fmla="*/ 117 h 129"/>
                  <a:gd name="T16" fmla="*/ 96 w 135"/>
                  <a:gd name="T17" fmla="*/ 126 h 129"/>
                  <a:gd name="T18" fmla="*/ 70 w 135"/>
                  <a:gd name="T19" fmla="*/ 111 h 129"/>
                  <a:gd name="T20" fmla="*/ 62 w 135"/>
                  <a:gd name="T21" fmla="*/ 110 h 129"/>
                  <a:gd name="T22" fmla="*/ 35 w 135"/>
                  <a:gd name="T23" fmla="*/ 124 h 129"/>
                  <a:gd name="T24" fmla="*/ 23 w 135"/>
                  <a:gd name="T25" fmla="*/ 115 h 129"/>
                  <a:gd name="T26" fmla="*/ 29 w 135"/>
                  <a:gd name="T27" fmla="*/ 85 h 129"/>
                  <a:gd name="T28" fmla="*/ 26 w 135"/>
                  <a:gd name="T29" fmla="*/ 77 h 129"/>
                  <a:gd name="T30" fmla="*/ 5 w 135"/>
                  <a:gd name="T31" fmla="*/ 55 h 129"/>
                  <a:gd name="T32" fmla="*/ 10 w 135"/>
                  <a:gd name="T33" fmla="*/ 41 h 129"/>
                  <a:gd name="T34" fmla="*/ 40 w 135"/>
                  <a:gd name="T35" fmla="*/ 37 h 129"/>
                  <a:gd name="T36" fmla="*/ 47 w 135"/>
                  <a:gd name="T37" fmla="*/ 33 h 129"/>
                  <a:gd name="T38" fmla="*/ 61 w 135"/>
                  <a:gd name="T39" fmla="*/ 6 h 129"/>
                  <a:gd name="T40" fmla="*/ 77 w 135"/>
                  <a:gd name="T41" fmla="*/ 6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5" h="129">
                    <a:moveTo>
                      <a:pt x="77" y="6"/>
                    </a:moveTo>
                    <a:cubicBezTo>
                      <a:pt x="89" y="34"/>
                      <a:pt x="89" y="34"/>
                      <a:pt x="89" y="34"/>
                    </a:cubicBezTo>
                    <a:cubicBezTo>
                      <a:pt x="90" y="36"/>
                      <a:pt x="93" y="38"/>
                      <a:pt x="96" y="39"/>
                    </a:cubicBezTo>
                    <a:cubicBezTo>
                      <a:pt x="126" y="44"/>
                      <a:pt x="126" y="44"/>
                      <a:pt x="126" y="44"/>
                    </a:cubicBezTo>
                    <a:cubicBezTo>
                      <a:pt x="133" y="45"/>
                      <a:pt x="135" y="54"/>
                      <a:pt x="130" y="59"/>
                    </a:cubicBezTo>
                    <a:cubicBezTo>
                      <a:pt x="108" y="79"/>
                      <a:pt x="108" y="79"/>
                      <a:pt x="108" y="79"/>
                    </a:cubicBezTo>
                    <a:cubicBezTo>
                      <a:pt x="105" y="81"/>
                      <a:pt x="104" y="84"/>
                      <a:pt x="105" y="87"/>
                    </a:cubicBezTo>
                    <a:cubicBezTo>
                      <a:pt x="109" y="117"/>
                      <a:pt x="109" y="117"/>
                      <a:pt x="109" y="117"/>
                    </a:cubicBezTo>
                    <a:cubicBezTo>
                      <a:pt x="110" y="124"/>
                      <a:pt x="103" y="129"/>
                      <a:pt x="96" y="126"/>
                    </a:cubicBezTo>
                    <a:cubicBezTo>
                      <a:pt x="70" y="111"/>
                      <a:pt x="70" y="111"/>
                      <a:pt x="70" y="111"/>
                    </a:cubicBezTo>
                    <a:cubicBezTo>
                      <a:pt x="67" y="109"/>
                      <a:pt x="65" y="109"/>
                      <a:pt x="62" y="110"/>
                    </a:cubicBezTo>
                    <a:cubicBezTo>
                      <a:pt x="35" y="124"/>
                      <a:pt x="35" y="124"/>
                      <a:pt x="35" y="124"/>
                    </a:cubicBezTo>
                    <a:cubicBezTo>
                      <a:pt x="28" y="127"/>
                      <a:pt x="21" y="121"/>
                      <a:pt x="23" y="115"/>
                    </a:cubicBezTo>
                    <a:cubicBezTo>
                      <a:pt x="29" y="85"/>
                      <a:pt x="29" y="85"/>
                      <a:pt x="29" y="85"/>
                    </a:cubicBezTo>
                    <a:cubicBezTo>
                      <a:pt x="29" y="82"/>
                      <a:pt x="28" y="79"/>
                      <a:pt x="26" y="77"/>
                    </a:cubicBezTo>
                    <a:cubicBezTo>
                      <a:pt x="5" y="55"/>
                      <a:pt x="5" y="55"/>
                      <a:pt x="5" y="55"/>
                    </a:cubicBezTo>
                    <a:cubicBezTo>
                      <a:pt x="0" y="50"/>
                      <a:pt x="3" y="42"/>
                      <a:pt x="10" y="41"/>
                    </a:cubicBezTo>
                    <a:cubicBezTo>
                      <a:pt x="40" y="37"/>
                      <a:pt x="40" y="37"/>
                      <a:pt x="40" y="37"/>
                    </a:cubicBezTo>
                    <a:cubicBezTo>
                      <a:pt x="43" y="37"/>
                      <a:pt x="46" y="35"/>
                      <a:pt x="47" y="33"/>
                    </a:cubicBezTo>
                    <a:cubicBezTo>
                      <a:pt x="61" y="6"/>
                      <a:pt x="61" y="6"/>
                      <a:pt x="61" y="6"/>
                    </a:cubicBezTo>
                    <a:cubicBezTo>
                      <a:pt x="65" y="0"/>
                      <a:pt x="74" y="0"/>
                      <a:pt x="77" y="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/>
              <a:p>
                <a:endParaRPr lang="zh-CN" altLang="en-US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23" name="Freeform 165"/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958" y="4603"/>
                <a:ext cx="455" cy="460"/>
              </a:xfrm>
              <a:custGeom>
                <a:avLst/>
                <a:gdLst>
                  <a:gd name="T0" fmla="*/ 51 w 103"/>
                  <a:gd name="T1" fmla="*/ 5 h 104"/>
                  <a:gd name="T2" fmla="*/ 65 w 103"/>
                  <a:gd name="T3" fmla="*/ 23 h 104"/>
                  <a:gd name="T4" fmla="*/ 70 w 103"/>
                  <a:gd name="T5" fmla="*/ 26 h 104"/>
                  <a:gd name="T6" fmla="*/ 94 w 103"/>
                  <a:gd name="T7" fmla="*/ 25 h 104"/>
                  <a:gd name="T8" fmla="*/ 100 w 103"/>
                  <a:gd name="T9" fmla="*/ 35 h 104"/>
                  <a:gd name="T10" fmla="*/ 86 w 103"/>
                  <a:gd name="T11" fmla="*/ 55 h 104"/>
                  <a:gd name="T12" fmla="*/ 85 w 103"/>
                  <a:gd name="T13" fmla="*/ 61 h 104"/>
                  <a:gd name="T14" fmla="*/ 94 w 103"/>
                  <a:gd name="T15" fmla="*/ 83 h 104"/>
                  <a:gd name="T16" fmla="*/ 86 w 103"/>
                  <a:gd name="T17" fmla="*/ 91 h 104"/>
                  <a:gd name="T18" fmla="*/ 63 w 103"/>
                  <a:gd name="T19" fmla="*/ 85 h 104"/>
                  <a:gd name="T20" fmla="*/ 57 w 103"/>
                  <a:gd name="T21" fmla="*/ 86 h 104"/>
                  <a:gd name="T22" fmla="*/ 39 w 103"/>
                  <a:gd name="T23" fmla="*/ 100 h 104"/>
                  <a:gd name="T24" fmla="*/ 28 w 103"/>
                  <a:gd name="T25" fmla="*/ 95 h 104"/>
                  <a:gd name="T26" fmla="*/ 28 w 103"/>
                  <a:gd name="T27" fmla="*/ 72 h 104"/>
                  <a:gd name="T28" fmla="*/ 25 w 103"/>
                  <a:gd name="T29" fmla="*/ 66 h 104"/>
                  <a:gd name="T30" fmla="*/ 5 w 103"/>
                  <a:gd name="T31" fmla="*/ 54 h 104"/>
                  <a:gd name="T32" fmla="*/ 6 w 103"/>
                  <a:gd name="T33" fmla="*/ 42 h 104"/>
                  <a:gd name="T34" fmla="*/ 29 w 103"/>
                  <a:gd name="T35" fmla="*/ 34 h 104"/>
                  <a:gd name="T36" fmla="*/ 33 w 103"/>
                  <a:gd name="T37" fmla="*/ 30 h 104"/>
                  <a:gd name="T38" fmla="*/ 39 w 103"/>
                  <a:gd name="T39" fmla="*/ 7 h 104"/>
                  <a:gd name="T40" fmla="*/ 51 w 103"/>
                  <a:gd name="T41" fmla="*/ 5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3" h="104">
                    <a:moveTo>
                      <a:pt x="51" y="5"/>
                    </a:moveTo>
                    <a:cubicBezTo>
                      <a:pt x="65" y="23"/>
                      <a:pt x="65" y="23"/>
                      <a:pt x="65" y="23"/>
                    </a:cubicBezTo>
                    <a:cubicBezTo>
                      <a:pt x="66" y="25"/>
                      <a:pt x="68" y="26"/>
                      <a:pt x="70" y="26"/>
                    </a:cubicBezTo>
                    <a:cubicBezTo>
                      <a:pt x="94" y="25"/>
                      <a:pt x="94" y="25"/>
                      <a:pt x="94" y="25"/>
                    </a:cubicBezTo>
                    <a:cubicBezTo>
                      <a:pt x="99" y="25"/>
                      <a:pt x="103" y="31"/>
                      <a:pt x="100" y="35"/>
                    </a:cubicBezTo>
                    <a:cubicBezTo>
                      <a:pt x="86" y="55"/>
                      <a:pt x="86" y="55"/>
                      <a:pt x="86" y="55"/>
                    </a:cubicBezTo>
                    <a:cubicBezTo>
                      <a:pt x="85" y="56"/>
                      <a:pt x="85" y="59"/>
                      <a:pt x="85" y="61"/>
                    </a:cubicBezTo>
                    <a:cubicBezTo>
                      <a:pt x="94" y="83"/>
                      <a:pt x="94" y="83"/>
                      <a:pt x="94" y="83"/>
                    </a:cubicBezTo>
                    <a:cubicBezTo>
                      <a:pt x="96" y="88"/>
                      <a:pt x="91" y="93"/>
                      <a:pt x="86" y="91"/>
                    </a:cubicBezTo>
                    <a:cubicBezTo>
                      <a:pt x="63" y="85"/>
                      <a:pt x="63" y="85"/>
                      <a:pt x="63" y="85"/>
                    </a:cubicBezTo>
                    <a:cubicBezTo>
                      <a:pt x="61" y="84"/>
                      <a:pt x="59" y="84"/>
                      <a:pt x="57" y="86"/>
                    </a:cubicBezTo>
                    <a:cubicBezTo>
                      <a:pt x="39" y="100"/>
                      <a:pt x="39" y="100"/>
                      <a:pt x="39" y="100"/>
                    </a:cubicBezTo>
                    <a:cubicBezTo>
                      <a:pt x="34" y="104"/>
                      <a:pt x="28" y="101"/>
                      <a:pt x="28" y="95"/>
                    </a:cubicBezTo>
                    <a:cubicBezTo>
                      <a:pt x="28" y="72"/>
                      <a:pt x="28" y="72"/>
                      <a:pt x="28" y="72"/>
                    </a:cubicBezTo>
                    <a:cubicBezTo>
                      <a:pt x="28" y="70"/>
                      <a:pt x="26" y="68"/>
                      <a:pt x="25" y="66"/>
                    </a:cubicBezTo>
                    <a:cubicBezTo>
                      <a:pt x="5" y="54"/>
                      <a:pt x="5" y="54"/>
                      <a:pt x="5" y="54"/>
                    </a:cubicBezTo>
                    <a:cubicBezTo>
                      <a:pt x="0" y="51"/>
                      <a:pt x="1" y="44"/>
                      <a:pt x="6" y="42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31" y="33"/>
                      <a:pt x="32" y="32"/>
                      <a:pt x="33" y="30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41" y="2"/>
                      <a:pt x="47" y="0"/>
                      <a:pt x="51" y="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/>
              <a:p>
                <a:endParaRPr lang="zh-CN" altLang="en-US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24" name="Freeform 171"/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6031" y="979"/>
                <a:ext cx="423" cy="425"/>
              </a:xfrm>
              <a:custGeom>
                <a:avLst/>
                <a:gdLst>
                  <a:gd name="T0" fmla="*/ 35 w 96"/>
                  <a:gd name="T1" fmla="*/ 3 h 96"/>
                  <a:gd name="T2" fmla="*/ 53 w 96"/>
                  <a:gd name="T3" fmla="*/ 17 h 96"/>
                  <a:gd name="T4" fmla="*/ 58 w 96"/>
                  <a:gd name="T5" fmla="*/ 18 h 96"/>
                  <a:gd name="T6" fmla="*/ 79 w 96"/>
                  <a:gd name="T7" fmla="*/ 11 h 96"/>
                  <a:gd name="T8" fmla="*/ 87 w 96"/>
                  <a:gd name="T9" fmla="*/ 19 h 96"/>
                  <a:gd name="T10" fmla="*/ 79 w 96"/>
                  <a:gd name="T11" fmla="*/ 39 h 96"/>
                  <a:gd name="T12" fmla="*/ 80 w 96"/>
                  <a:gd name="T13" fmla="*/ 45 h 96"/>
                  <a:gd name="T14" fmla="*/ 93 w 96"/>
                  <a:gd name="T15" fmla="*/ 63 h 96"/>
                  <a:gd name="T16" fmla="*/ 88 w 96"/>
                  <a:gd name="T17" fmla="*/ 73 h 96"/>
                  <a:gd name="T18" fmla="*/ 66 w 96"/>
                  <a:gd name="T19" fmla="*/ 72 h 96"/>
                  <a:gd name="T20" fmla="*/ 61 w 96"/>
                  <a:gd name="T21" fmla="*/ 74 h 96"/>
                  <a:gd name="T22" fmla="*/ 48 w 96"/>
                  <a:gd name="T23" fmla="*/ 92 h 96"/>
                  <a:gd name="T24" fmla="*/ 37 w 96"/>
                  <a:gd name="T25" fmla="*/ 90 h 96"/>
                  <a:gd name="T26" fmla="*/ 31 w 96"/>
                  <a:gd name="T27" fmla="*/ 69 h 96"/>
                  <a:gd name="T28" fmla="*/ 27 w 96"/>
                  <a:gd name="T29" fmla="*/ 65 h 96"/>
                  <a:gd name="T30" fmla="*/ 6 w 96"/>
                  <a:gd name="T31" fmla="*/ 58 h 96"/>
                  <a:gd name="T32" fmla="*/ 5 w 96"/>
                  <a:gd name="T33" fmla="*/ 47 h 96"/>
                  <a:gd name="T34" fmla="*/ 23 w 96"/>
                  <a:gd name="T35" fmla="*/ 35 h 96"/>
                  <a:gd name="T36" fmla="*/ 25 w 96"/>
                  <a:gd name="T37" fmla="*/ 30 h 96"/>
                  <a:gd name="T38" fmla="*/ 26 w 96"/>
                  <a:gd name="T39" fmla="*/ 8 h 96"/>
                  <a:gd name="T40" fmla="*/ 35 w 96"/>
                  <a:gd name="T41" fmla="*/ 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6" h="96">
                    <a:moveTo>
                      <a:pt x="35" y="3"/>
                    </a:moveTo>
                    <a:cubicBezTo>
                      <a:pt x="53" y="17"/>
                      <a:pt x="53" y="17"/>
                      <a:pt x="53" y="17"/>
                    </a:cubicBezTo>
                    <a:cubicBezTo>
                      <a:pt x="54" y="18"/>
                      <a:pt x="56" y="18"/>
                      <a:pt x="58" y="18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84" y="9"/>
                      <a:pt x="88" y="14"/>
                      <a:pt x="87" y="19"/>
                    </a:cubicBezTo>
                    <a:cubicBezTo>
                      <a:pt x="79" y="39"/>
                      <a:pt x="79" y="39"/>
                      <a:pt x="79" y="39"/>
                    </a:cubicBezTo>
                    <a:cubicBezTo>
                      <a:pt x="79" y="41"/>
                      <a:pt x="79" y="43"/>
                      <a:pt x="80" y="45"/>
                    </a:cubicBezTo>
                    <a:cubicBezTo>
                      <a:pt x="93" y="63"/>
                      <a:pt x="93" y="63"/>
                      <a:pt x="93" y="63"/>
                    </a:cubicBezTo>
                    <a:cubicBezTo>
                      <a:pt x="96" y="67"/>
                      <a:pt x="93" y="73"/>
                      <a:pt x="88" y="73"/>
                    </a:cubicBezTo>
                    <a:cubicBezTo>
                      <a:pt x="66" y="72"/>
                      <a:pt x="66" y="72"/>
                      <a:pt x="66" y="72"/>
                    </a:cubicBezTo>
                    <a:cubicBezTo>
                      <a:pt x="64" y="72"/>
                      <a:pt x="62" y="73"/>
                      <a:pt x="61" y="74"/>
                    </a:cubicBezTo>
                    <a:cubicBezTo>
                      <a:pt x="48" y="92"/>
                      <a:pt x="48" y="92"/>
                      <a:pt x="48" y="92"/>
                    </a:cubicBezTo>
                    <a:cubicBezTo>
                      <a:pt x="45" y="96"/>
                      <a:pt x="38" y="95"/>
                      <a:pt x="37" y="90"/>
                    </a:cubicBezTo>
                    <a:cubicBezTo>
                      <a:pt x="31" y="69"/>
                      <a:pt x="31" y="69"/>
                      <a:pt x="31" y="69"/>
                    </a:cubicBezTo>
                    <a:cubicBezTo>
                      <a:pt x="30" y="67"/>
                      <a:pt x="29" y="66"/>
                      <a:pt x="27" y="65"/>
                    </a:cubicBezTo>
                    <a:cubicBezTo>
                      <a:pt x="6" y="58"/>
                      <a:pt x="6" y="58"/>
                      <a:pt x="6" y="58"/>
                    </a:cubicBezTo>
                    <a:cubicBezTo>
                      <a:pt x="1" y="56"/>
                      <a:pt x="0" y="50"/>
                      <a:pt x="5" y="47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4" y="34"/>
                      <a:pt x="25" y="32"/>
                      <a:pt x="25" y="30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3"/>
                      <a:pt x="31" y="0"/>
                      <a:pt x="35" y="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/>
              <a:p>
                <a:endParaRPr lang="zh-CN" altLang="en-US" baseline="0" dirty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25" name="Oval 102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2114" y="3694"/>
                <a:ext cx="124" cy="12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/>
              <a:p>
                <a:endParaRPr lang="zh-CN" altLang="en-US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26" name="Oval 99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3609" y="979"/>
                <a:ext cx="240" cy="243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/>
              <a:p>
                <a:endParaRPr lang="zh-CN" altLang="en-US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27" name="Oval 100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726" y="3494"/>
                <a:ext cx="159" cy="157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/>
              <a:p>
                <a:endParaRPr lang="zh-CN" altLang="en-US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</p:grpSp>
        <p:grpSp>
          <p:nvGrpSpPr>
            <p:cNvPr id="12" name="组合 11"/>
            <p:cNvGrpSpPr/>
            <p:nvPr userDrawn="1"/>
          </p:nvGrpSpPr>
          <p:grpSpPr>
            <a:xfrm>
              <a:off x="104269" y="161772"/>
              <a:ext cx="669967" cy="629896"/>
              <a:chOff x="104269" y="161772"/>
              <a:chExt cx="669967" cy="629896"/>
            </a:xfrm>
          </p:grpSpPr>
          <p:grpSp>
            <p:nvGrpSpPr>
              <p:cNvPr id="13" name="组合 12"/>
              <p:cNvGrpSpPr/>
              <p:nvPr userDrawn="1"/>
            </p:nvGrpSpPr>
            <p:grpSpPr>
              <a:xfrm rot="20760000">
                <a:off x="104269" y="313127"/>
                <a:ext cx="479753" cy="478541"/>
                <a:chOff x="114300" y="4803775"/>
                <a:chExt cx="628650" cy="627062"/>
              </a:xfrm>
            </p:grpSpPr>
            <p:sp>
              <p:nvSpPr>
                <p:cNvPr id="15" name="Freeform 95"/>
                <p:cNvSpPr/>
                <p:nvPr>
                  <p:custDataLst>
                    <p:tags r:id="rId11"/>
                  </p:custDataLst>
                </p:nvPr>
              </p:nvSpPr>
              <p:spPr bwMode="auto">
                <a:xfrm>
                  <a:off x="114300" y="4803775"/>
                  <a:ext cx="628650" cy="627062"/>
                </a:xfrm>
                <a:custGeom>
                  <a:avLst/>
                  <a:gdLst>
                    <a:gd name="T0" fmla="*/ 179 w 271"/>
                    <a:gd name="T1" fmla="*/ 269 h 270"/>
                    <a:gd name="T2" fmla="*/ 168 w 271"/>
                    <a:gd name="T3" fmla="*/ 265 h 270"/>
                    <a:gd name="T4" fmla="*/ 117 w 271"/>
                    <a:gd name="T5" fmla="*/ 230 h 270"/>
                    <a:gd name="T6" fmla="*/ 57 w 271"/>
                    <a:gd name="T7" fmla="*/ 248 h 270"/>
                    <a:gd name="T8" fmla="*/ 31 w 271"/>
                    <a:gd name="T9" fmla="*/ 241 h 270"/>
                    <a:gd name="T10" fmla="*/ 24 w 271"/>
                    <a:gd name="T11" fmla="*/ 216 h 270"/>
                    <a:gd name="T12" fmla="*/ 41 w 271"/>
                    <a:gd name="T13" fmla="*/ 156 h 270"/>
                    <a:gd name="T14" fmla="*/ 6 w 271"/>
                    <a:gd name="T15" fmla="*/ 104 h 270"/>
                    <a:gd name="T16" fmla="*/ 4 w 271"/>
                    <a:gd name="T17" fmla="*/ 78 h 270"/>
                    <a:gd name="T18" fmla="*/ 26 w 271"/>
                    <a:gd name="T19" fmla="*/ 63 h 270"/>
                    <a:gd name="T20" fmla="*/ 89 w 271"/>
                    <a:gd name="T21" fmla="*/ 61 h 270"/>
                    <a:gd name="T22" fmla="*/ 127 w 271"/>
                    <a:gd name="T23" fmla="*/ 12 h 270"/>
                    <a:gd name="T24" fmla="*/ 151 w 271"/>
                    <a:gd name="T25" fmla="*/ 2 h 270"/>
                    <a:gd name="T26" fmla="*/ 172 w 271"/>
                    <a:gd name="T27" fmla="*/ 18 h 270"/>
                    <a:gd name="T28" fmla="*/ 193 w 271"/>
                    <a:gd name="T29" fmla="*/ 77 h 270"/>
                    <a:gd name="T30" fmla="*/ 252 w 271"/>
                    <a:gd name="T31" fmla="*/ 98 h 270"/>
                    <a:gd name="T32" fmla="*/ 269 w 271"/>
                    <a:gd name="T33" fmla="*/ 118 h 270"/>
                    <a:gd name="T34" fmla="*/ 260 w 271"/>
                    <a:gd name="T35" fmla="*/ 143 h 270"/>
                    <a:gd name="T36" fmla="*/ 210 w 271"/>
                    <a:gd name="T37" fmla="*/ 181 h 270"/>
                    <a:gd name="T38" fmla="*/ 209 w 271"/>
                    <a:gd name="T39" fmla="*/ 244 h 270"/>
                    <a:gd name="T40" fmla="*/ 195 w 271"/>
                    <a:gd name="T41" fmla="*/ 266 h 270"/>
                    <a:gd name="T42" fmla="*/ 179 w 271"/>
                    <a:gd name="T43" fmla="*/ 269 h 2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71" h="270">
                      <a:moveTo>
                        <a:pt x="179" y="269"/>
                      </a:moveTo>
                      <a:cubicBezTo>
                        <a:pt x="175" y="268"/>
                        <a:pt x="172" y="267"/>
                        <a:pt x="168" y="265"/>
                      </a:cubicBezTo>
                      <a:cubicBezTo>
                        <a:pt x="117" y="230"/>
                        <a:pt x="117" y="230"/>
                        <a:pt x="117" y="230"/>
                      </a:cubicBezTo>
                      <a:cubicBezTo>
                        <a:pt x="57" y="248"/>
                        <a:pt x="57" y="248"/>
                        <a:pt x="57" y="248"/>
                      </a:cubicBezTo>
                      <a:cubicBezTo>
                        <a:pt x="48" y="251"/>
                        <a:pt x="38" y="248"/>
                        <a:pt x="31" y="241"/>
                      </a:cubicBezTo>
                      <a:cubicBezTo>
                        <a:pt x="24" y="235"/>
                        <a:pt x="21" y="225"/>
                        <a:pt x="24" y="216"/>
                      </a:cubicBezTo>
                      <a:cubicBezTo>
                        <a:pt x="41" y="156"/>
                        <a:pt x="41" y="156"/>
                        <a:pt x="41" y="156"/>
                      </a:cubicBezTo>
                      <a:cubicBezTo>
                        <a:pt x="6" y="104"/>
                        <a:pt x="6" y="104"/>
                        <a:pt x="6" y="104"/>
                      </a:cubicBezTo>
                      <a:cubicBezTo>
                        <a:pt x="0" y="96"/>
                        <a:pt x="0" y="86"/>
                        <a:pt x="4" y="78"/>
                      </a:cubicBezTo>
                      <a:cubicBezTo>
                        <a:pt x="8" y="69"/>
                        <a:pt x="17" y="64"/>
                        <a:pt x="26" y="63"/>
                      </a:cubicBezTo>
                      <a:cubicBezTo>
                        <a:pt x="89" y="61"/>
                        <a:pt x="89" y="61"/>
                        <a:pt x="89" y="61"/>
                      </a:cubicBezTo>
                      <a:cubicBezTo>
                        <a:pt x="127" y="12"/>
                        <a:pt x="127" y="12"/>
                        <a:pt x="127" y="12"/>
                      </a:cubicBezTo>
                      <a:cubicBezTo>
                        <a:pt x="132" y="4"/>
                        <a:pt x="142" y="0"/>
                        <a:pt x="151" y="2"/>
                      </a:cubicBezTo>
                      <a:cubicBezTo>
                        <a:pt x="161" y="3"/>
                        <a:pt x="169" y="9"/>
                        <a:pt x="172" y="18"/>
                      </a:cubicBezTo>
                      <a:cubicBezTo>
                        <a:pt x="193" y="77"/>
                        <a:pt x="193" y="77"/>
                        <a:pt x="193" y="77"/>
                      </a:cubicBezTo>
                      <a:cubicBezTo>
                        <a:pt x="252" y="98"/>
                        <a:pt x="252" y="98"/>
                        <a:pt x="252" y="98"/>
                      </a:cubicBezTo>
                      <a:cubicBezTo>
                        <a:pt x="261" y="101"/>
                        <a:pt x="268" y="109"/>
                        <a:pt x="269" y="118"/>
                      </a:cubicBezTo>
                      <a:cubicBezTo>
                        <a:pt x="271" y="128"/>
                        <a:pt x="267" y="137"/>
                        <a:pt x="260" y="143"/>
                      </a:cubicBezTo>
                      <a:cubicBezTo>
                        <a:pt x="210" y="181"/>
                        <a:pt x="210" y="181"/>
                        <a:pt x="210" y="181"/>
                      </a:cubicBezTo>
                      <a:cubicBezTo>
                        <a:pt x="209" y="244"/>
                        <a:pt x="209" y="244"/>
                        <a:pt x="209" y="244"/>
                      </a:cubicBezTo>
                      <a:cubicBezTo>
                        <a:pt x="209" y="253"/>
                        <a:pt x="203" y="262"/>
                        <a:pt x="195" y="266"/>
                      </a:cubicBezTo>
                      <a:cubicBezTo>
                        <a:pt x="190" y="269"/>
                        <a:pt x="184" y="270"/>
                        <a:pt x="179" y="26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normAutofit/>
                </a:bodyPr>
                <a:lstStyle/>
                <a:p>
                  <a:endParaRPr lang="zh-CN" altLang="en-US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16" name="Freeform 96"/>
                <p:cNvSpPr/>
                <p:nvPr>
                  <p:custDataLst>
                    <p:tags r:id="rId12"/>
                  </p:custDataLst>
                </p:nvPr>
              </p:nvSpPr>
              <p:spPr bwMode="auto">
                <a:xfrm>
                  <a:off x="177800" y="4865688"/>
                  <a:ext cx="503238" cy="503237"/>
                </a:xfrm>
                <a:custGeom>
                  <a:avLst/>
                  <a:gdLst>
                    <a:gd name="T0" fmla="*/ 175 w 317"/>
                    <a:gd name="T1" fmla="*/ 0 h 317"/>
                    <a:gd name="T2" fmla="*/ 213 w 317"/>
                    <a:gd name="T3" fmla="*/ 104 h 317"/>
                    <a:gd name="T4" fmla="*/ 317 w 317"/>
                    <a:gd name="T5" fmla="*/ 140 h 317"/>
                    <a:gd name="T6" fmla="*/ 231 w 317"/>
                    <a:gd name="T7" fmla="*/ 207 h 317"/>
                    <a:gd name="T8" fmla="*/ 228 w 317"/>
                    <a:gd name="T9" fmla="*/ 317 h 317"/>
                    <a:gd name="T10" fmla="*/ 137 w 317"/>
                    <a:gd name="T11" fmla="*/ 255 h 317"/>
                    <a:gd name="T12" fmla="*/ 32 w 317"/>
                    <a:gd name="T13" fmla="*/ 287 h 317"/>
                    <a:gd name="T14" fmla="*/ 62 w 317"/>
                    <a:gd name="T15" fmla="*/ 182 h 317"/>
                    <a:gd name="T16" fmla="*/ 0 w 317"/>
                    <a:gd name="T17" fmla="*/ 91 h 317"/>
                    <a:gd name="T18" fmla="*/ 109 w 317"/>
                    <a:gd name="T19" fmla="*/ 88 h 317"/>
                    <a:gd name="T20" fmla="*/ 175 w 317"/>
                    <a:gd name="T21" fmla="*/ 0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17" h="317">
                      <a:moveTo>
                        <a:pt x="175" y="0"/>
                      </a:moveTo>
                      <a:lnTo>
                        <a:pt x="213" y="104"/>
                      </a:lnTo>
                      <a:lnTo>
                        <a:pt x="317" y="140"/>
                      </a:lnTo>
                      <a:lnTo>
                        <a:pt x="231" y="207"/>
                      </a:lnTo>
                      <a:lnTo>
                        <a:pt x="228" y="317"/>
                      </a:lnTo>
                      <a:lnTo>
                        <a:pt x="137" y="255"/>
                      </a:lnTo>
                      <a:lnTo>
                        <a:pt x="32" y="287"/>
                      </a:lnTo>
                      <a:lnTo>
                        <a:pt x="62" y="182"/>
                      </a:lnTo>
                      <a:lnTo>
                        <a:pt x="0" y="91"/>
                      </a:lnTo>
                      <a:lnTo>
                        <a:pt x="109" y="88"/>
                      </a:lnTo>
                      <a:lnTo>
                        <a:pt x="175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normAutofit/>
                </a:bodyPr>
                <a:lstStyle/>
                <a:p>
                  <a:endParaRPr lang="zh-CN" altLang="en-US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17" name="Freeform 97"/>
                <p:cNvSpPr/>
                <p:nvPr>
                  <p:custDataLst>
                    <p:tags r:id="rId13"/>
                  </p:custDataLst>
                </p:nvPr>
              </p:nvSpPr>
              <p:spPr bwMode="auto">
                <a:xfrm>
                  <a:off x="414337" y="5035550"/>
                  <a:ext cx="104775" cy="107950"/>
                </a:xfrm>
                <a:custGeom>
                  <a:avLst/>
                  <a:gdLst>
                    <a:gd name="T0" fmla="*/ 44 w 45"/>
                    <a:gd name="T1" fmla="*/ 27 h 46"/>
                    <a:gd name="T2" fmla="*/ 19 w 45"/>
                    <a:gd name="T3" fmla="*/ 45 h 46"/>
                    <a:gd name="T4" fmla="*/ 1 w 45"/>
                    <a:gd name="T5" fmla="*/ 20 h 46"/>
                    <a:gd name="T6" fmla="*/ 26 w 45"/>
                    <a:gd name="T7" fmla="*/ 2 h 46"/>
                    <a:gd name="T8" fmla="*/ 44 w 45"/>
                    <a:gd name="T9" fmla="*/ 27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46">
                      <a:moveTo>
                        <a:pt x="44" y="27"/>
                      </a:moveTo>
                      <a:cubicBezTo>
                        <a:pt x="42" y="38"/>
                        <a:pt x="31" y="46"/>
                        <a:pt x="19" y="45"/>
                      </a:cubicBezTo>
                      <a:cubicBezTo>
                        <a:pt x="8" y="43"/>
                        <a:pt x="0" y="32"/>
                        <a:pt x="1" y="20"/>
                      </a:cubicBezTo>
                      <a:cubicBezTo>
                        <a:pt x="3" y="8"/>
                        <a:pt x="14" y="0"/>
                        <a:pt x="26" y="2"/>
                      </a:cubicBezTo>
                      <a:cubicBezTo>
                        <a:pt x="37" y="4"/>
                        <a:pt x="45" y="15"/>
                        <a:pt x="44" y="2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normAutofit fontScale="25000" lnSpcReduction="20000"/>
                </a:bodyPr>
                <a:lstStyle/>
                <a:p>
                  <a:endParaRPr lang="zh-CN" altLang="en-US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18" name="Freeform 98"/>
                <p:cNvSpPr/>
                <p:nvPr>
                  <p:custDataLst>
                    <p:tags r:id="rId14"/>
                  </p:custDataLst>
                </p:nvPr>
              </p:nvSpPr>
              <p:spPr bwMode="auto">
                <a:xfrm>
                  <a:off x="461962" y="5165725"/>
                  <a:ext cx="42863" cy="42862"/>
                </a:xfrm>
                <a:custGeom>
                  <a:avLst/>
                  <a:gdLst>
                    <a:gd name="T0" fmla="*/ 17 w 18"/>
                    <a:gd name="T1" fmla="*/ 10 h 18"/>
                    <a:gd name="T2" fmla="*/ 8 w 18"/>
                    <a:gd name="T3" fmla="*/ 17 h 18"/>
                    <a:gd name="T4" fmla="*/ 1 w 18"/>
                    <a:gd name="T5" fmla="*/ 8 h 18"/>
                    <a:gd name="T6" fmla="*/ 10 w 18"/>
                    <a:gd name="T7" fmla="*/ 1 h 18"/>
                    <a:gd name="T8" fmla="*/ 17 w 18"/>
                    <a:gd name="T9" fmla="*/ 1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8">
                      <a:moveTo>
                        <a:pt x="17" y="10"/>
                      </a:moveTo>
                      <a:cubicBezTo>
                        <a:pt x="17" y="15"/>
                        <a:pt x="12" y="18"/>
                        <a:pt x="8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ubicBezTo>
                        <a:pt x="2" y="3"/>
                        <a:pt x="6" y="0"/>
                        <a:pt x="10" y="1"/>
                      </a:cubicBezTo>
                      <a:cubicBezTo>
                        <a:pt x="15" y="1"/>
                        <a:pt x="18" y="6"/>
                        <a:pt x="17" y="1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normAutofit fontScale="25000" lnSpcReduction="20000"/>
                </a:bodyPr>
                <a:lstStyle/>
                <a:p>
                  <a:endParaRPr lang="zh-CN" altLang="en-US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</p:grpSp>
          <p:sp>
            <p:nvSpPr>
              <p:cNvPr id="14" name="Oval 99"/>
              <p:cNvSpPr>
                <a:spLocks noChangeArrowheads="1"/>
              </p:cNvSpPr>
              <p:nvPr userDrawn="1">
                <p:custDataLst>
                  <p:tags r:id="rId10"/>
                </p:custDataLst>
              </p:nvPr>
            </p:nvSpPr>
            <p:spPr bwMode="auto">
              <a:xfrm>
                <a:off x="574339" y="161772"/>
                <a:ext cx="199897" cy="202319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/>
              <a:p>
                <a:endParaRPr lang="zh-CN" altLang="en-US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FD9D74-47D9-4702-A33C-335B63B48DBF}" type="datetimeFigureOut">
              <a:rPr lang="zh-CN" altLang="en-US" smtClean="0"/>
              <a:t>2021/5/31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1"/>
            </p:custDataLst>
          </p:nvPr>
        </p:nvGrpSpPr>
        <p:grpSpPr>
          <a:xfrm>
            <a:off x="104269" y="161772"/>
            <a:ext cx="12016457" cy="6590501"/>
            <a:chOff x="104269" y="161772"/>
            <a:chExt cx="12016457" cy="6590501"/>
          </a:xfrm>
        </p:grpSpPr>
        <p:sp>
          <p:nvSpPr>
            <p:cNvPr id="8" name="矩形 7"/>
            <p:cNvSpPr/>
            <p:nvPr userDrawn="1">
              <p:custDataLst>
                <p:tags r:id="rId7"/>
              </p:custDataLst>
            </p:nvPr>
          </p:nvSpPr>
          <p:spPr>
            <a:xfrm>
              <a:off x="292800" y="304200"/>
              <a:ext cx="11606400" cy="6249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  <p:grpSp>
          <p:nvGrpSpPr>
            <p:cNvPr id="9" name="组合 8"/>
            <p:cNvGrpSpPr/>
            <p:nvPr userDrawn="1">
              <p:custDataLst>
                <p:tags r:id="rId8"/>
              </p:custDataLst>
            </p:nvPr>
          </p:nvGrpSpPr>
          <p:grpSpPr>
            <a:xfrm rot="268823" flipH="1">
              <a:off x="11073390" y="4886509"/>
              <a:ext cx="1047336" cy="1865764"/>
              <a:chOff x="958" y="979"/>
              <a:chExt cx="5495" cy="9789"/>
            </a:xfrm>
          </p:grpSpPr>
          <p:grpSp>
            <p:nvGrpSpPr>
              <p:cNvPr id="17" name="组合 16"/>
              <p:cNvGrpSpPr/>
              <p:nvPr/>
            </p:nvGrpSpPr>
            <p:grpSpPr>
              <a:xfrm>
                <a:off x="1303" y="5284"/>
                <a:ext cx="4997" cy="5484"/>
                <a:chOff x="80" y="2968"/>
                <a:chExt cx="9117" cy="9530"/>
              </a:xfrm>
            </p:grpSpPr>
            <p:grpSp>
              <p:nvGrpSpPr>
                <p:cNvPr id="26" name="组合 25"/>
                <p:cNvGrpSpPr/>
                <p:nvPr/>
              </p:nvGrpSpPr>
              <p:grpSpPr>
                <a:xfrm>
                  <a:off x="4435" y="5530"/>
                  <a:ext cx="4740" cy="6640"/>
                  <a:chOff x="2816225" y="3511550"/>
                  <a:chExt cx="3009900" cy="4216400"/>
                </a:xfrm>
              </p:grpSpPr>
              <p:sp>
                <p:nvSpPr>
                  <p:cNvPr id="112" name="Freeform 5"/>
                  <p:cNvSpPr/>
                  <p:nvPr>
                    <p:custDataLst>
                      <p:tags r:id="rId101"/>
                    </p:custDataLst>
                  </p:nvPr>
                </p:nvSpPr>
                <p:spPr bwMode="auto">
                  <a:xfrm>
                    <a:off x="2816225" y="3511550"/>
                    <a:ext cx="3009900" cy="4186237"/>
                  </a:xfrm>
                  <a:custGeom>
                    <a:avLst/>
                    <a:gdLst>
                      <a:gd name="T0" fmla="*/ 638 w 1296"/>
                      <a:gd name="T1" fmla="*/ 1801 h 1801"/>
                      <a:gd name="T2" fmla="*/ 638 w 1296"/>
                      <a:gd name="T3" fmla="*/ 1801 h 1801"/>
                      <a:gd name="T4" fmla="*/ 502 w 1296"/>
                      <a:gd name="T5" fmla="*/ 1786 h 1801"/>
                      <a:gd name="T6" fmla="*/ 117 w 1296"/>
                      <a:gd name="T7" fmla="*/ 1514 h 1801"/>
                      <a:gd name="T8" fmla="*/ 37 w 1296"/>
                      <a:gd name="T9" fmla="*/ 1049 h 1801"/>
                      <a:gd name="T10" fmla="*/ 557 w 1296"/>
                      <a:gd name="T11" fmla="*/ 574 h 1801"/>
                      <a:gd name="T12" fmla="*/ 623 w 1296"/>
                      <a:gd name="T13" fmla="*/ 282 h 1801"/>
                      <a:gd name="T14" fmla="*/ 602 w 1296"/>
                      <a:gd name="T15" fmla="*/ 260 h 1801"/>
                      <a:gd name="T16" fmla="*/ 592 w 1296"/>
                      <a:gd name="T17" fmla="*/ 199 h 1801"/>
                      <a:gd name="T18" fmla="*/ 623 w 1296"/>
                      <a:gd name="T19" fmla="*/ 63 h 1801"/>
                      <a:gd name="T20" fmla="*/ 701 w 1296"/>
                      <a:gd name="T21" fmla="*/ 0 h 1801"/>
                      <a:gd name="T22" fmla="*/ 719 w 1296"/>
                      <a:gd name="T23" fmla="*/ 2 h 1801"/>
                      <a:gd name="T24" fmla="*/ 1072 w 1296"/>
                      <a:gd name="T25" fmla="*/ 82 h 1801"/>
                      <a:gd name="T26" fmla="*/ 1132 w 1296"/>
                      <a:gd name="T27" fmla="*/ 178 h 1801"/>
                      <a:gd name="T28" fmla="*/ 1102 w 1296"/>
                      <a:gd name="T29" fmla="*/ 314 h 1801"/>
                      <a:gd name="T30" fmla="*/ 1039 w 1296"/>
                      <a:gd name="T31" fmla="*/ 376 h 1801"/>
                      <a:gd name="T32" fmla="*/ 973 w 1296"/>
                      <a:gd name="T33" fmla="*/ 667 h 1801"/>
                      <a:gd name="T34" fmla="*/ 1239 w 1296"/>
                      <a:gd name="T35" fmla="*/ 1320 h 1801"/>
                      <a:gd name="T36" fmla="*/ 638 w 1296"/>
                      <a:gd name="T37" fmla="*/ 1801 h 18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1296" h="1801">
                        <a:moveTo>
                          <a:pt x="638" y="1801"/>
                        </a:moveTo>
                        <a:cubicBezTo>
                          <a:pt x="638" y="1801"/>
                          <a:pt x="638" y="1801"/>
                          <a:pt x="638" y="1801"/>
                        </a:cubicBezTo>
                        <a:cubicBezTo>
                          <a:pt x="593" y="1801"/>
                          <a:pt x="547" y="1796"/>
                          <a:pt x="502" y="1786"/>
                        </a:cubicBezTo>
                        <a:cubicBezTo>
                          <a:pt x="342" y="1750"/>
                          <a:pt x="205" y="1653"/>
                          <a:pt x="117" y="1514"/>
                        </a:cubicBezTo>
                        <a:cubicBezTo>
                          <a:pt x="29" y="1375"/>
                          <a:pt x="0" y="1210"/>
                          <a:pt x="37" y="1049"/>
                        </a:cubicBezTo>
                        <a:cubicBezTo>
                          <a:pt x="94" y="795"/>
                          <a:pt x="301" y="607"/>
                          <a:pt x="557" y="574"/>
                        </a:cubicBezTo>
                        <a:cubicBezTo>
                          <a:pt x="623" y="282"/>
                          <a:pt x="623" y="282"/>
                          <a:pt x="623" y="282"/>
                        </a:cubicBezTo>
                        <a:cubicBezTo>
                          <a:pt x="615" y="276"/>
                          <a:pt x="608" y="269"/>
                          <a:pt x="602" y="260"/>
                        </a:cubicBezTo>
                        <a:cubicBezTo>
                          <a:pt x="591" y="242"/>
                          <a:pt x="587" y="220"/>
                          <a:pt x="592" y="199"/>
                        </a:cubicBezTo>
                        <a:cubicBezTo>
                          <a:pt x="623" y="63"/>
                          <a:pt x="623" y="63"/>
                          <a:pt x="623" y="63"/>
                        </a:cubicBezTo>
                        <a:cubicBezTo>
                          <a:pt x="631" y="26"/>
                          <a:pt x="663" y="0"/>
                          <a:pt x="701" y="0"/>
                        </a:cubicBezTo>
                        <a:cubicBezTo>
                          <a:pt x="707" y="0"/>
                          <a:pt x="713" y="1"/>
                          <a:pt x="719" y="2"/>
                        </a:cubicBezTo>
                        <a:cubicBezTo>
                          <a:pt x="1072" y="82"/>
                          <a:pt x="1072" y="82"/>
                          <a:pt x="1072" y="82"/>
                        </a:cubicBezTo>
                        <a:cubicBezTo>
                          <a:pt x="1115" y="91"/>
                          <a:pt x="1142" y="135"/>
                          <a:pt x="1132" y="178"/>
                        </a:cubicBezTo>
                        <a:cubicBezTo>
                          <a:pt x="1102" y="314"/>
                          <a:pt x="1102" y="314"/>
                          <a:pt x="1102" y="314"/>
                        </a:cubicBezTo>
                        <a:cubicBezTo>
                          <a:pt x="1095" y="346"/>
                          <a:pt x="1070" y="370"/>
                          <a:pt x="1039" y="376"/>
                        </a:cubicBezTo>
                        <a:cubicBezTo>
                          <a:pt x="973" y="667"/>
                          <a:pt x="973" y="667"/>
                          <a:pt x="973" y="667"/>
                        </a:cubicBezTo>
                        <a:cubicBezTo>
                          <a:pt x="1190" y="807"/>
                          <a:pt x="1296" y="1066"/>
                          <a:pt x="1239" y="1320"/>
                        </a:cubicBezTo>
                        <a:cubicBezTo>
                          <a:pt x="1176" y="1599"/>
                          <a:pt x="923" y="1801"/>
                          <a:pt x="638" y="1801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/>
                  </a:bodyPr>
                  <a:lstStyle/>
                  <a:p>
                    <a:endParaRPr lang="zh-CN" altLang="en-US" baseline="0" dirty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13" name="Freeform 6"/>
                  <p:cNvSpPr/>
                  <p:nvPr>
                    <p:custDataLst>
                      <p:tags r:id="rId102"/>
                    </p:custDataLst>
                  </p:nvPr>
                </p:nvSpPr>
                <p:spPr bwMode="auto">
                  <a:xfrm>
                    <a:off x="4137025" y="4013200"/>
                    <a:ext cx="1033463" cy="1330325"/>
                  </a:xfrm>
                  <a:custGeom>
                    <a:avLst/>
                    <a:gdLst>
                      <a:gd name="T0" fmla="*/ 487 w 651"/>
                      <a:gd name="T1" fmla="*/ 838 h 838"/>
                      <a:gd name="T2" fmla="*/ 0 w 651"/>
                      <a:gd name="T3" fmla="*/ 728 h 838"/>
                      <a:gd name="T4" fmla="*/ 164 w 651"/>
                      <a:gd name="T5" fmla="*/ 0 h 838"/>
                      <a:gd name="T6" fmla="*/ 651 w 651"/>
                      <a:gd name="T7" fmla="*/ 110 h 838"/>
                      <a:gd name="T8" fmla="*/ 487 w 651"/>
                      <a:gd name="T9" fmla="*/ 838 h 8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51" h="838">
                        <a:moveTo>
                          <a:pt x="487" y="838"/>
                        </a:moveTo>
                        <a:lnTo>
                          <a:pt x="0" y="728"/>
                        </a:lnTo>
                        <a:lnTo>
                          <a:pt x="164" y="0"/>
                        </a:lnTo>
                        <a:lnTo>
                          <a:pt x="651" y="110"/>
                        </a:lnTo>
                        <a:lnTo>
                          <a:pt x="487" y="838"/>
                        </a:lnTo>
                        <a:close/>
                      </a:path>
                    </a:pathLst>
                  </a:custGeom>
                  <a:solidFill>
                    <a:srgbClr val="4B72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625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14" name="Freeform 7"/>
                  <p:cNvSpPr/>
                  <p:nvPr>
                    <p:custDataLst>
                      <p:tags r:id="rId103"/>
                    </p:custDataLst>
                  </p:nvPr>
                </p:nvSpPr>
                <p:spPr bwMode="auto">
                  <a:xfrm>
                    <a:off x="4137025" y="4013200"/>
                    <a:ext cx="612775" cy="1235075"/>
                  </a:xfrm>
                  <a:custGeom>
                    <a:avLst/>
                    <a:gdLst>
                      <a:gd name="T0" fmla="*/ 222 w 386"/>
                      <a:gd name="T1" fmla="*/ 778 h 778"/>
                      <a:gd name="T2" fmla="*/ 0 w 386"/>
                      <a:gd name="T3" fmla="*/ 728 h 778"/>
                      <a:gd name="T4" fmla="*/ 164 w 386"/>
                      <a:gd name="T5" fmla="*/ 0 h 778"/>
                      <a:gd name="T6" fmla="*/ 386 w 386"/>
                      <a:gd name="T7" fmla="*/ 50 h 778"/>
                      <a:gd name="T8" fmla="*/ 222 w 386"/>
                      <a:gd name="T9" fmla="*/ 778 h 7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86" h="778">
                        <a:moveTo>
                          <a:pt x="222" y="778"/>
                        </a:moveTo>
                        <a:lnTo>
                          <a:pt x="0" y="728"/>
                        </a:lnTo>
                        <a:lnTo>
                          <a:pt x="164" y="0"/>
                        </a:lnTo>
                        <a:lnTo>
                          <a:pt x="386" y="50"/>
                        </a:lnTo>
                        <a:lnTo>
                          <a:pt x="222" y="778"/>
                        </a:lnTo>
                        <a:close/>
                      </a:path>
                    </a:pathLst>
                  </a:custGeom>
                  <a:solidFill>
                    <a:srgbClr val="3E447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475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15" name="Freeform 8"/>
                  <p:cNvSpPr/>
                  <p:nvPr>
                    <p:custDataLst>
                      <p:tags r:id="rId104"/>
                    </p:custDataLst>
                  </p:nvPr>
                </p:nvSpPr>
                <p:spPr bwMode="auto">
                  <a:xfrm>
                    <a:off x="4276725" y="3602038"/>
                    <a:ext cx="1084263" cy="695325"/>
                  </a:xfrm>
                  <a:custGeom>
                    <a:avLst/>
                    <a:gdLst>
                      <a:gd name="T0" fmla="*/ 386 w 467"/>
                      <a:gd name="T1" fmla="*/ 294 h 299"/>
                      <a:gd name="T2" fmla="*/ 33 w 467"/>
                      <a:gd name="T3" fmla="*/ 215 h 299"/>
                      <a:gd name="T4" fmla="*/ 4 w 467"/>
                      <a:gd name="T5" fmla="*/ 170 h 299"/>
                      <a:gd name="T6" fmla="*/ 35 w 467"/>
                      <a:gd name="T7" fmla="*/ 33 h 299"/>
                      <a:gd name="T8" fmla="*/ 81 w 467"/>
                      <a:gd name="T9" fmla="*/ 5 h 299"/>
                      <a:gd name="T10" fmla="*/ 433 w 467"/>
                      <a:gd name="T11" fmla="*/ 84 h 299"/>
                      <a:gd name="T12" fmla="*/ 462 w 467"/>
                      <a:gd name="T13" fmla="*/ 130 h 299"/>
                      <a:gd name="T14" fmla="*/ 431 w 467"/>
                      <a:gd name="T15" fmla="*/ 266 h 299"/>
                      <a:gd name="T16" fmla="*/ 386 w 467"/>
                      <a:gd name="T17" fmla="*/ 294 h 2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67" h="299">
                        <a:moveTo>
                          <a:pt x="386" y="294"/>
                        </a:moveTo>
                        <a:cubicBezTo>
                          <a:pt x="33" y="215"/>
                          <a:pt x="33" y="215"/>
                          <a:pt x="33" y="215"/>
                        </a:cubicBezTo>
                        <a:cubicBezTo>
                          <a:pt x="13" y="210"/>
                          <a:pt x="0" y="190"/>
                          <a:pt x="4" y="170"/>
                        </a:cubicBezTo>
                        <a:cubicBezTo>
                          <a:pt x="35" y="33"/>
                          <a:pt x="35" y="33"/>
                          <a:pt x="35" y="33"/>
                        </a:cubicBezTo>
                        <a:cubicBezTo>
                          <a:pt x="40" y="13"/>
                          <a:pt x="60" y="0"/>
                          <a:pt x="81" y="5"/>
                        </a:cubicBezTo>
                        <a:cubicBezTo>
                          <a:pt x="433" y="84"/>
                          <a:pt x="433" y="84"/>
                          <a:pt x="433" y="84"/>
                        </a:cubicBezTo>
                        <a:cubicBezTo>
                          <a:pt x="454" y="89"/>
                          <a:pt x="467" y="109"/>
                          <a:pt x="462" y="130"/>
                        </a:cubicBezTo>
                        <a:cubicBezTo>
                          <a:pt x="431" y="266"/>
                          <a:pt x="431" y="266"/>
                          <a:pt x="431" y="266"/>
                        </a:cubicBezTo>
                        <a:cubicBezTo>
                          <a:pt x="427" y="286"/>
                          <a:pt x="406" y="299"/>
                          <a:pt x="386" y="294"/>
                        </a:cubicBezTo>
                        <a:close/>
                      </a:path>
                    </a:pathLst>
                  </a:custGeom>
                  <a:solidFill>
                    <a:srgbClr val="4B72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16" name="Freeform 9"/>
                  <p:cNvSpPr/>
                  <p:nvPr>
                    <p:custDataLst>
                      <p:tags r:id="rId105"/>
                    </p:custDataLst>
                  </p:nvPr>
                </p:nvSpPr>
                <p:spPr bwMode="auto">
                  <a:xfrm>
                    <a:off x="4386262" y="3690938"/>
                    <a:ext cx="293688" cy="373062"/>
                  </a:xfrm>
                  <a:custGeom>
                    <a:avLst/>
                    <a:gdLst>
                      <a:gd name="T0" fmla="*/ 82 w 127"/>
                      <a:gd name="T1" fmla="*/ 160 h 161"/>
                      <a:gd name="T2" fmla="*/ 13 w 127"/>
                      <a:gd name="T3" fmla="*/ 144 h 161"/>
                      <a:gd name="T4" fmla="*/ 2 w 127"/>
                      <a:gd name="T5" fmla="*/ 126 h 161"/>
                      <a:gd name="T6" fmla="*/ 27 w 127"/>
                      <a:gd name="T7" fmla="*/ 13 h 161"/>
                      <a:gd name="T8" fmla="*/ 45 w 127"/>
                      <a:gd name="T9" fmla="*/ 2 h 161"/>
                      <a:gd name="T10" fmla="*/ 114 w 127"/>
                      <a:gd name="T11" fmla="*/ 17 h 161"/>
                      <a:gd name="T12" fmla="*/ 125 w 127"/>
                      <a:gd name="T13" fmla="*/ 35 h 161"/>
                      <a:gd name="T14" fmla="*/ 99 w 127"/>
                      <a:gd name="T15" fmla="*/ 148 h 161"/>
                      <a:gd name="T16" fmla="*/ 82 w 127"/>
                      <a:gd name="T17" fmla="*/ 160 h 1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27" h="161">
                        <a:moveTo>
                          <a:pt x="82" y="160"/>
                        </a:moveTo>
                        <a:cubicBezTo>
                          <a:pt x="13" y="144"/>
                          <a:pt x="13" y="144"/>
                          <a:pt x="13" y="144"/>
                        </a:cubicBezTo>
                        <a:cubicBezTo>
                          <a:pt x="5" y="142"/>
                          <a:pt x="0" y="134"/>
                          <a:pt x="2" y="126"/>
                        </a:cubicBezTo>
                        <a:cubicBezTo>
                          <a:pt x="27" y="13"/>
                          <a:pt x="27" y="13"/>
                          <a:pt x="27" y="13"/>
                        </a:cubicBezTo>
                        <a:cubicBezTo>
                          <a:pt x="29" y="5"/>
                          <a:pt x="37" y="0"/>
                          <a:pt x="45" y="2"/>
                        </a:cubicBezTo>
                        <a:cubicBezTo>
                          <a:pt x="114" y="17"/>
                          <a:pt x="114" y="17"/>
                          <a:pt x="114" y="17"/>
                        </a:cubicBezTo>
                        <a:cubicBezTo>
                          <a:pt x="122" y="19"/>
                          <a:pt x="127" y="27"/>
                          <a:pt x="125" y="35"/>
                        </a:cubicBezTo>
                        <a:cubicBezTo>
                          <a:pt x="99" y="148"/>
                          <a:pt x="99" y="148"/>
                          <a:pt x="99" y="148"/>
                        </a:cubicBezTo>
                        <a:cubicBezTo>
                          <a:pt x="97" y="156"/>
                          <a:pt x="90" y="161"/>
                          <a:pt x="82" y="160"/>
                        </a:cubicBezTo>
                        <a:close/>
                      </a:path>
                    </a:pathLst>
                  </a:custGeom>
                  <a:solidFill>
                    <a:srgbClr val="3E447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17" name="Freeform 10"/>
                  <p:cNvSpPr/>
                  <p:nvPr>
                    <p:custDataLst>
                      <p:tags r:id="rId106"/>
                    </p:custDataLst>
                  </p:nvPr>
                </p:nvSpPr>
                <p:spPr bwMode="auto">
                  <a:xfrm>
                    <a:off x="2833687" y="4803775"/>
                    <a:ext cx="2924175" cy="2924175"/>
                  </a:xfrm>
                  <a:custGeom>
                    <a:avLst/>
                    <a:gdLst>
                      <a:gd name="T0" fmla="*/ 1189 w 1259"/>
                      <a:gd name="T1" fmla="*/ 755 h 1258"/>
                      <a:gd name="T2" fmla="*/ 504 w 1259"/>
                      <a:gd name="T3" fmla="*/ 1188 h 1258"/>
                      <a:gd name="T4" fmla="*/ 70 w 1259"/>
                      <a:gd name="T5" fmla="*/ 503 h 1258"/>
                      <a:gd name="T6" fmla="*/ 756 w 1259"/>
                      <a:gd name="T7" fmla="*/ 69 h 1258"/>
                      <a:gd name="T8" fmla="*/ 1189 w 1259"/>
                      <a:gd name="T9" fmla="*/ 755 h 12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59" h="1258">
                        <a:moveTo>
                          <a:pt x="1189" y="755"/>
                        </a:moveTo>
                        <a:cubicBezTo>
                          <a:pt x="1120" y="1064"/>
                          <a:pt x="813" y="1258"/>
                          <a:pt x="504" y="1188"/>
                        </a:cubicBezTo>
                        <a:cubicBezTo>
                          <a:pt x="195" y="1119"/>
                          <a:pt x="0" y="812"/>
                          <a:pt x="70" y="503"/>
                        </a:cubicBezTo>
                        <a:cubicBezTo>
                          <a:pt x="140" y="194"/>
                          <a:pt x="447" y="0"/>
                          <a:pt x="756" y="69"/>
                        </a:cubicBezTo>
                        <a:cubicBezTo>
                          <a:pt x="1065" y="139"/>
                          <a:pt x="1259" y="446"/>
                          <a:pt x="1189" y="755"/>
                        </a:cubicBezTo>
                        <a:close/>
                      </a:path>
                    </a:pathLst>
                  </a:custGeom>
                  <a:solidFill>
                    <a:srgbClr val="4B72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18" name="Freeform 11"/>
                  <p:cNvSpPr/>
                  <p:nvPr>
                    <p:custDataLst>
                      <p:tags r:id="rId107"/>
                    </p:custDataLst>
                  </p:nvPr>
                </p:nvSpPr>
                <p:spPr bwMode="auto">
                  <a:xfrm>
                    <a:off x="3227387" y="6081713"/>
                    <a:ext cx="2024063" cy="1265237"/>
                  </a:xfrm>
                  <a:custGeom>
                    <a:avLst/>
                    <a:gdLst>
                      <a:gd name="T0" fmla="*/ 43 w 872"/>
                      <a:gd name="T1" fmla="*/ 0 h 544"/>
                      <a:gd name="T2" fmla="*/ 367 w 872"/>
                      <a:gd name="T3" fmla="*/ 494 h 544"/>
                      <a:gd name="T4" fmla="*/ 872 w 872"/>
                      <a:gd name="T5" fmla="*/ 187 h 544"/>
                      <a:gd name="T6" fmla="*/ 43 w 872"/>
                      <a:gd name="T7" fmla="*/ 0 h 5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872" h="544">
                        <a:moveTo>
                          <a:pt x="43" y="0"/>
                        </a:moveTo>
                        <a:cubicBezTo>
                          <a:pt x="0" y="224"/>
                          <a:pt x="143" y="443"/>
                          <a:pt x="367" y="494"/>
                        </a:cubicBezTo>
                        <a:cubicBezTo>
                          <a:pt x="592" y="544"/>
                          <a:pt x="814" y="407"/>
                          <a:pt x="872" y="187"/>
                        </a:cubicBezTo>
                        <a:lnTo>
                          <a:pt x="43" y="0"/>
                        </a:lnTo>
                        <a:close/>
                      </a:path>
                    </a:pathLst>
                  </a:custGeom>
                  <a:solidFill>
                    <a:srgbClr val="00C5B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5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19" name="Freeform 12"/>
                  <p:cNvSpPr/>
                  <p:nvPr>
                    <p:custDataLst>
                      <p:tags r:id="rId108"/>
                    </p:custDataLst>
                  </p:nvPr>
                </p:nvSpPr>
                <p:spPr bwMode="auto">
                  <a:xfrm>
                    <a:off x="3756025" y="6448425"/>
                    <a:ext cx="276225" cy="277812"/>
                  </a:xfrm>
                  <a:custGeom>
                    <a:avLst/>
                    <a:gdLst>
                      <a:gd name="T0" fmla="*/ 113 w 119"/>
                      <a:gd name="T1" fmla="*/ 71 h 119"/>
                      <a:gd name="T2" fmla="*/ 48 w 119"/>
                      <a:gd name="T3" fmla="*/ 112 h 119"/>
                      <a:gd name="T4" fmla="*/ 7 w 119"/>
                      <a:gd name="T5" fmla="*/ 47 h 119"/>
                      <a:gd name="T6" fmla="*/ 72 w 119"/>
                      <a:gd name="T7" fmla="*/ 6 h 119"/>
                      <a:gd name="T8" fmla="*/ 113 w 119"/>
                      <a:gd name="T9" fmla="*/ 71 h 1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9" h="119">
                        <a:moveTo>
                          <a:pt x="113" y="71"/>
                        </a:moveTo>
                        <a:cubicBezTo>
                          <a:pt x="106" y="100"/>
                          <a:pt x="77" y="119"/>
                          <a:pt x="48" y="112"/>
                        </a:cubicBezTo>
                        <a:cubicBezTo>
                          <a:pt x="18" y="106"/>
                          <a:pt x="0" y="77"/>
                          <a:pt x="7" y="47"/>
                        </a:cubicBezTo>
                        <a:cubicBezTo>
                          <a:pt x="13" y="18"/>
                          <a:pt x="42" y="0"/>
                          <a:pt x="72" y="6"/>
                        </a:cubicBezTo>
                        <a:cubicBezTo>
                          <a:pt x="101" y="13"/>
                          <a:pt x="119" y="42"/>
                          <a:pt x="113" y="71"/>
                        </a:cubicBezTo>
                        <a:close/>
                      </a:path>
                    </a:pathLst>
                  </a:custGeom>
                  <a:solidFill>
                    <a:srgbClr val="8EF5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20" name="Freeform 13"/>
                  <p:cNvSpPr/>
                  <p:nvPr>
                    <p:custDataLst>
                      <p:tags r:id="rId109"/>
                    </p:custDataLst>
                  </p:nvPr>
                </p:nvSpPr>
                <p:spPr bwMode="auto">
                  <a:xfrm>
                    <a:off x="4592637" y="6086475"/>
                    <a:ext cx="125413" cy="125412"/>
                  </a:xfrm>
                  <a:custGeom>
                    <a:avLst/>
                    <a:gdLst>
                      <a:gd name="T0" fmla="*/ 51 w 54"/>
                      <a:gd name="T1" fmla="*/ 32 h 54"/>
                      <a:gd name="T2" fmla="*/ 22 w 54"/>
                      <a:gd name="T3" fmla="*/ 51 h 54"/>
                      <a:gd name="T4" fmla="*/ 3 w 54"/>
                      <a:gd name="T5" fmla="*/ 21 h 54"/>
                      <a:gd name="T6" fmla="*/ 33 w 54"/>
                      <a:gd name="T7" fmla="*/ 3 h 54"/>
                      <a:gd name="T8" fmla="*/ 51 w 54"/>
                      <a:gd name="T9" fmla="*/ 32 h 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4" h="54">
                        <a:moveTo>
                          <a:pt x="51" y="32"/>
                        </a:moveTo>
                        <a:cubicBezTo>
                          <a:pt x="48" y="45"/>
                          <a:pt x="35" y="54"/>
                          <a:pt x="22" y="51"/>
                        </a:cubicBezTo>
                        <a:cubicBezTo>
                          <a:pt x="8" y="48"/>
                          <a:pt x="0" y="35"/>
                          <a:pt x="3" y="21"/>
                        </a:cubicBezTo>
                        <a:cubicBezTo>
                          <a:pt x="6" y="8"/>
                          <a:pt x="19" y="0"/>
                          <a:pt x="33" y="3"/>
                        </a:cubicBezTo>
                        <a:cubicBezTo>
                          <a:pt x="46" y="6"/>
                          <a:pt x="54" y="19"/>
                          <a:pt x="51" y="32"/>
                        </a:cubicBezTo>
                        <a:close/>
                      </a:path>
                    </a:pathLst>
                  </a:custGeom>
                  <a:solidFill>
                    <a:srgbClr val="00C5B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21" name="Freeform 14"/>
                  <p:cNvSpPr/>
                  <p:nvPr>
                    <p:custDataLst>
                      <p:tags r:id="rId110"/>
                    </p:custDataLst>
                  </p:nvPr>
                </p:nvSpPr>
                <p:spPr bwMode="auto">
                  <a:xfrm>
                    <a:off x="4090987" y="5946775"/>
                    <a:ext cx="187325" cy="190500"/>
                  </a:xfrm>
                  <a:custGeom>
                    <a:avLst/>
                    <a:gdLst>
                      <a:gd name="T0" fmla="*/ 77 w 81"/>
                      <a:gd name="T1" fmla="*/ 49 h 82"/>
                      <a:gd name="T2" fmla="*/ 32 w 81"/>
                      <a:gd name="T3" fmla="*/ 77 h 82"/>
                      <a:gd name="T4" fmla="*/ 4 w 81"/>
                      <a:gd name="T5" fmla="*/ 33 h 82"/>
                      <a:gd name="T6" fmla="*/ 49 w 81"/>
                      <a:gd name="T7" fmla="*/ 5 h 82"/>
                      <a:gd name="T8" fmla="*/ 77 w 81"/>
                      <a:gd name="T9" fmla="*/ 49 h 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1" h="82">
                        <a:moveTo>
                          <a:pt x="77" y="49"/>
                        </a:moveTo>
                        <a:cubicBezTo>
                          <a:pt x="72" y="69"/>
                          <a:pt x="52" y="82"/>
                          <a:pt x="32" y="77"/>
                        </a:cubicBezTo>
                        <a:cubicBezTo>
                          <a:pt x="12" y="73"/>
                          <a:pt x="0" y="53"/>
                          <a:pt x="4" y="33"/>
                        </a:cubicBezTo>
                        <a:cubicBezTo>
                          <a:pt x="9" y="13"/>
                          <a:pt x="29" y="0"/>
                          <a:pt x="49" y="5"/>
                        </a:cubicBezTo>
                        <a:cubicBezTo>
                          <a:pt x="69" y="9"/>
                          <a:pt x="81" y="29"/>
                          <a:pt x="77" y="49"/>
                        </a:cubicBezTo>
                        <a:close/>
                      </a:path>
                    </a:pathLst>
                  </a:custGeom>
                  <a:solidFill>
                    <a:srgbClr val="00C5B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22" name="Freeform 15"/>
                  <p:cNvSpPr/>
                  <p:nvPr>
                    <p:custDataLst>
                      <p:tags r:id="rId111"/>
                    </p:custDataLst>
                  </p:nvPr>
                </p:nvSpPr>
                <p:spPr bwMode="auto">
                  <a:xfrm>
                    <a:off x="4237037" y="6904038"/>
                    <a:ext cx="165100" cy="163512"/>
                  </a:xfrm>
                  <a:custGeom>
                    <a:avLst/>
                    <a:gdLst>
                      <a:gd name="T0" fmla="*/ 67 w 71"/>
                      <a:gd name="T1" fmla="*/ 42 h 70"/>
                      <a:gd name="T2" fmla="*/ 29 w 71"/>
                      <a:gd name="T3" fmla="*/ 66 h 70"/>
                      <a:gd name="T4" fmla="*/ 4 w 71"/>
                      <a:gd name="T5" fmla="*/ 28 h 70"/>
                      <a:gd name="T6" fmla="*/ 43 w 71"/>
                      <a:gd name="T7" fmla="*/ 4 h 70"/>
                      <a:gd name="T8" fmla="*/ 67 w 71"/>
                      <a:gd name="T9" fmla="*/ 42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1" h="70">
                        <a:moveTo>
                          <a:pt x="67" y="42"/>
                        </a:moveTo>
                        <a:cubicBezTo>
                          <a:pt x="63" y="59"/>
                          <a:pt x="46" y="70"/>
                          <a:pt x="29" y="66"/>
                        </a:cubicBezTo>
                        <a:cubicBezTo>
                          <a:pt x="11" y="62"/>
                          <a:pt x="0" y="45"/>
                          <a:pt x="4" y="28"/>
                        </a:cubicBezTo>
                        <a:cubicBezTo>
                          <a:pt x="8" y="11"/>
                          <a:pt x="25" y="0"/>
                          <a:pt x="43" y="4"/>
                        </a:cubicBezTo>
                        <a:cubicBezTo>
                          <a:pt x="60" y="8"/>
                          <a:pt x="71" y="25"/>
                          <a:pt x="67" y="42"/>
                        </a:cubicBezTo>
                        <a:close/>
                      </a:path>
                    </a:pathLst>
                  </a:custGeom>
                  <a:solidFill>
                    <a:srgbClr val="F4946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23" name="Freeform 16"/>
                  <p:cNvSpPr/>
                  <p:nvPr>
                    <p:custDataLst>
                      <p:tags r:id="rId112"/>
                    </p:custDataLst>
                  </p:nvPr>
                </p:nvSpPr>
                <p:spPr bwMode="auto">
                  <a:xfrm>
                    <a:off x="4783137" y="6692900"/>
                    <a:ext cx="87313" cy="88900"/>
                  </a:xfrm>
                  <a:custGeom>
                    <a:avLst/>
                    <a:gdLst>
                      <a:gd name="T0" fmla="*/ 35 w 38"/>
                      <a:gd name="T1" fmla="*/ 23 h 38"/>
                      <a:gd name="T2" fmla="*/ 15 w 38"/>
                      <a:gd name="T3" fmla="*/ 36 h 38"/>
                      <a:gd name="T4" fmla="*/ 2 w 38"/>
                      <a:gd name="T5" fmla="*/ 15 h 38"/>
                      <a:gd name="T6" fmla="*/ 22 w 38"/>
                      <a:gd name="T7" fmla="*/ 2 h 38"/>
                      <a:gd name="T8" fmla="*/ 35 w 38"/>
                      <a:gd name="T9" fmla="*/ 23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8" h="38">
                        <a:moveTo>
                          <a:pt x="35" y="23"/>
                        </a:moveTo>
                        <a:cubicBezTo>
                          <a:pt x="33" y="32"/>
                          <a:pt x="24" y="38"/>
                          <a:pt x="15" y="36"/>
                        </a:cubicBezTo>
                        <a:cubicBezTo>
                          <a:pt x="5" y="34"/>
                          <a:pt x="0" y="25"/>
                          <a:pt x="2" y="15"/>
                        </a:cubicBezTo>
                        <a:cubicBezTo>
                          <a:pt x="4" y="6"/>
                          <a:pt x="13" y="0"/>
                          <a:pt x="22" y="2"/>
                        </a:cubicBezTo>
                        <a:cubicBezTo>
                          <a:pt x="32" y="4"/>
                          <a:pt x="38" y="14"/>
                          <a:pt x="35" y="23"/>
                        </a:cubicBezTo>
                        <a:close/>
                      </a:path>
                    </a:pathLst>
                  </a:custGeom>
                  <a:solidFill>
                    <a:srgbClr val="8EF5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24" name="Freeform 17"/>
                  <p:cNvSpPr/>
                  <p:nvPr>
                    <p:custDataLst>
                      <p:tags r:id="rId113"/>
                    </p:custDataLst>
                  </p:nvPr>
                </p:nvSpPr>
                <p:spPr bwMode="auto">
                  <a:xfrm>
                    <a:off x="4448175" y="6572250"/>
                    <a:ext cx="88900" cy="85725"/>
                  </a:xfrm>
                  <a:custGeom>
                    <a:avLst/>
                    <a:gdLst>
                      <a:gd name="T0" fmla="*/ 35 w 38"/>
                      <a:gd name="T1" fmla="*/ 22 h 37"/>
                      <a:gd name="T2" fmla="*/ 15 w 38"/>
                      <a:gd name="T3" fmla="*/ 35 h 37"/>
                      <a:gd name="T4" fmla="*/ 2 w 38"/>
                      <a:gd name="T5" fmla="*/ 15 h 37"/>
                      <a:gd name="T6" fmla="*/ 22 w 38"/>
                      <a:gd name="T7" fmla="*/ 2 h 37"/>
                      <a:gd name="T8" fmla="*/ 35 w 38"/>
                      <a:gd name="T9" fmla="*/ 22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8" h="37">
                        <a:moveTo>
                          <a:pt x="35" y="22"/>
                        </a:moveTo>
                        <a:cubicBezTo>
                          <a:pt x="33" y="32"/>
                          <a:pt x="24" y="37"/>
                          <a:pt x="15" y="35"/>
                        </a:cubicBezTo>
                        <a:cubicBezTo>
                          <a:pt x="5" y="33"/>
                          <a:pt x="0" y="24"/>
                          <a:pt x="2" y="15"/>
                        </a:cubicBezTo>
                        <a:cubicBezTo>
                          <a:pt x="4" y="5"/>
                          <a:pt x="13" y="0"/>
                          <a:pt x="22" y="2"/>
                        </a:cubicBezTo>
                        <a:cubicBezTo>
                          <a:pt x="32" y="4"/>
                          <a:pt x="38" y="13"/>
                          <a:pt x="35" y="22"/>
                        </a:cubicBezTo>
                        <a:close/>
                      </a:path>
                    </a:pathLst>
                  </a:custGeom>
                  <a:solidFill>
                    <a:srgbClr val="8EF5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25" name="Freeform 18"/>
                  <p:cNvSpPr/>
                  <p:nvPr>
                    <p:custDataLst>
                      <p:tags r:id="rId114"/>
                    </p:custDataLst>
                  </p:nvPr>
                </p:nvSpPr>
                <p:spPr bwMode="auto">
                  <a:xfrm>
                    <a:off x="4873625" y="5514975"/>
                    <a:ext cx="190500" cy="188912"/>
                  </a:xfrm>
                  <a:custGeom>
                    <a:avLst/>
                    <a:gdLst>
                      <a:gd name="T0" fmla="*/ 77 w 82"/>
                      <a:gd name="T1" fmla="*/ 49 h 81"/>
                      <a:gd name="T2" fmla="*/ 33 w 82"/>
                      <a:gd name="T3" fmla="*/ 77 h 81"/>
                      <a:gd name="T4" fmla="*/ 5 w 82"/>
                      <a:gd name="T5" fmla="*/ 33 h 81"/>
                      <a:gd name="T6" fmla="*/ 49 w 82"/>
                      <a:gd name="T7" fmla="*/ 5 h 81"/>
                      <a:gd name="T8" fmla="*/ 77 w 82"/>
                      <a:gd name="T9" fmla="*/ 49 h 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2" h="81">
                        <a:moveTo>
                          <a:pt x="77" y="49"/>
                        </a:moveTo>
                        <a:cubicBezTo>
                          <a:pt x="73" y="69"/>
                          <a:pt x="53" y="81"/>
                          <a:pt x="33" y="77"/>
                        </a:cubicBezTo>
                        <a:cubicBezTo>
                          <a:pt x="13" y="72"/>
                          <a:pt x="0" y="53"/>
                          <a:pt x="5" y="33"/>
                        </a:cubicBezTo>
                        <a:cubicBezTo>
                          <a:pt x="9" y="13"/>
                          <a:pt x="29" y="0"/>
                          <a:pt x="49" y="5"/>
                        </a:cubicBezTo>
                        <a:cubicBezTo>
                          <a:pt x="69" y="9"/>
                          <a:pt x="82" y="29"/>
                          <a:pt x="77" y="49"/>
                        </a:cubicBezTo>
                        <a:close/>
                      </a:path>
                    </a:pathLst>
                  </a:custGeom>
                  <a:solidFill>
                    <a:srgbClr val="4BB1D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26" name="Freeform 19"/>
                  <p:cNvSpPr/>
                  <p:nvPr>
                    <p:custDataLst>
                      <p:tags r:id="rId115"/>
                    </p:custDataLst>
                  </p:nvPr>
                </p:nvSpPr>
                <p:spPr bwMode="auto">
                  <a:xfrm>
                    <a:off x="4832350" y="5772150"/>
                    <a:ext cx="471488" cy="473075"/>
                  </a:xfrm>
                  <a:custGeom>
                    <a:avLst/>
                    <a:gdLst>
                      <a:gd name="T0" fmla="*/ 192 w 203"/>
                      <a:gd name="T1" fmla="*/ 122 h 203"/>
                      <a:gd name="T2" fmla="*/ 81 w 203"/>
                      <a:gd name="T3" fmla="*/ 192 h 203"/>
                      <a:gd name="T4" fmla="*/ 11 w 203"/>
                      <a:gd name="T5" fmla="*/ 81 h 203"/>
                      <a:gd name="T6" fmla="*/ 122 w 203"/>
                      <a:gd name="T7" fmla="*/ 11 h 203"/>
                      <a:gd name="T8" fmla="*/ 192 w 203"/>
                      <a:gd name="T9" fmla="*/ 122 h 2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3" h="203">
                        <a:moveTo>
                          <a:pt x="192" y="122"/>
                        </a:moveTo>
                        <a:cubicBezTo>
                          <a:pt x="180" y="172"/>
                          <a:pt x="131" y="203"/>
                          <a:pt x="81" y="192"/>
                        </a:cubicBezTo>
                        <a:cubicBezTo>
                          <a:pt x="31" y="181"/>
                          <a:pt x="0" y="131"/>
                          <a:pt x="11" y="81"/>
                        </a:cubicBezTo>
                        <a:cubicBezTo>
                          <a:pt x="22" y="31"/>
                          <a:pt x="72" y="0"/>
                          <a:pt x="122" y="11"/>
                        </a:cubicBezTo>
                        <a:cubicBezTo>
                          <a:pt x="172" y="22"/>
                          <a:pt x="203" y="72"/>
                          <a:pt x="192" y="122"/>
                        </a:cubicBezTo>
                        <a:close/>
                      </a:path>
                    </a:pathLst>
                  </a:custGeom>
                  <a:solidFill>
                    <a:srgbClr val="4BB1D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</p:grpSp>
            <p:grpSp>
              <p:nvGrpSpPr>
                <p:cNvPr id="27" name="组合 26"/>
                <p:cNvGrpSpPr/>
                <p:nvPr/>
              </p:nvGrpSpPr>
              <p:grpSpPr>
                <a:xfrm>
                  <a:off x="1207" y="4103"/>
                  <a:ext cx="3830" cy="7802"/>
                  <a:chOff x="766762" y="2605088"/>
                  <a:chExt cx="2432050" cy="4954587"/>
                </a:xfrm>
              </p:grpSpPr>
              <p:sp>
                <p:nvSpPr>
                  <p:cNvPr id="74" name="Freeform 20"/>
                  <p:cNvSpPr>
                    <a:spLocks noEditPoints="1"/>
                  </p:cNvSpPr>
                  <p:nvPr>
                    <p:custDataLst>
                      <p:tags r:id="rId63"/>
                    </p:custDataLst>
                  </p:nvPr>
                </p:nvSpPr>
                <p:spPr bwMode="auto">
                  <a:xfrm>
                    <a:off x="766762" y="2605088"/>
                    <a:ext cx="2432050" cy="4954587"/>
                  </a:xfrm>
                  <a:custGeom>
                    <a:avLst/>
                    <a:gdLst>
                      <a:gd name="T0" fmla="*/ 654 w 1047"/>
                      <a:gd name="T1" fmla="*/ 2132 h 2132"/>
                      <a:gd name="T2" fmla="*/ 0 w 1047"/>
                      <a:gd name="T3" fmla="*/ 128 h 2132"/>
                      <a:gd name="T4" fmla="*/ 394 w 1047"/>
                      <a:gd name="T5" fmla="*/ 0 h 2132"/>
                      <a:gd name="T6" fmla="*/ 1047 w 1047"/>
                      <a:gd name="T7" fmla="*/ 2004 h 2132"/>
                      <a:gd name="T8" fmla="*/ 654 w 1047"/>
                      <a:gd name="T9" fmla="*/ 2132 h 2132"/>
                      <a:gd name="T10" fmla="*/ 241 w 1047"/>
                      <a:gd name="T11" fmla="*/ 158 h 2132"/>
                      <a:gd name="T12" fmla="*/ 236 w 1047"/>
                      <a:gd name="T13" fmla="*/ 159 h 2132"/>
                      <a:gd name="T14" fmla="*/ 226 w 1047"/>
                      <a:gd name="T15" fmla="*/ 179 h 2132"/>
                      <a:gd name="T16" fmla="*/ 246 w 1047"/>
                      <a:gd name="T17" fmla="*/ 190 h 2132"/>
                      <a:gd name="T18" fmla="*/ 256 w 1047"/>
                      <a:gd name="T19" fmla="*/ 182 h 2132"/>
                      <a:gd name="T20" fmla="*/ 257 w 1047"/>
                      <a:gd name="T21" fmla="*/ 169 h 2132"/>
                      <a:gd name="T22" fmla="*/ 241 w 1047"/>
                      <a:gd name="T23" fmla="*/ 158 h 21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047" h="2132">
                        <a:moveTo>
                          <a:pt x="654" y="2132"/>
                        </a:moveTo>
                        <a:cubicBezTo>
                          <a:pt x="0" y="128"/>
                          <a:pt x="0" y="128"/>
                          <a:pt x="0" y="128"/>
                        </a:cubicBezTo>
                        <a:cubicBezTo>
                          <a:pt x="394" y="0"/>
                          <a:pt x="394" y="0"/>
                          <a:pt x="394" y="0"/>
                        </a:cubicBezTo>
                        <a:cubicBezTo>
                          <a:pt x="1047" y="2004"/>
                          <a:pt x="1047" y="2004"/>
                          <a:pt x="1047" y="2004"/>
                        </a:cubicBezTo>
                        <a:lnTo>
                          <a:pt x="654" y="2132"/>
                        </a:lnTo>
                        <a:close/>
                        <a:moveTo>
                          <a:pt x="241" y="158"/>
                        </a:moveTo>
                        <a:cubicBezTo>
                          <a:pt x="240" y="158"/>
                          <a:pt x="238" y="158"/>
                          <a:pt x="236" y="159"/>
                        </a:cubicBezTo>
                        <a:cubicBezTo>
                          <a:pt x="228" y="162"/>
                          <a:pt x="223" y="171"/>
                          <a:pt x="226" y="179"/>
                        </a:cubicBezTo>
                        <a:cubicBezTo>
                          <a:pt x="229" y="188"/>
                          <a:pt x="238" y="192"/>
                          <a:pt x="246" y="190"/>
                        </a:cubicBezTo>
                        <a:cubicBezTo>
                          <a:pt x="251" y="188"/>
                          <a:pt x="254" y="185"/>
                          <a:pt x="256" y="182"/>
                        </a:cubicBezTo>
                        <a:cubicBezTo>
                          <a:pt x="258" y="178"/>
                          <a:pt x="258" y="173"/>
                          <a:pt x="257" y="169"/>
                        </a:cubicBezTo>
                        <a:cubicBezTo>
                          <a:pt x="255" y="163"/>
                          <a:pt x="248" y="158"/>
                          <a:pt x="241" y="15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75" name="Freeform 21"/>
                  <p:cNvSpPr>
                    <a:spLocks noEditPoints="1"/>
                  </p:cNvSpPr>
                  <p:nvPr>
                    <p:custDataLst>
                      <p:tags r:id="rId64"/>
                    </p:custDataLst>
                  </p:nvPr>
                </p:nvSpPr>
                <p:spPr bwMode="auto">
                  <a:xfrm>
                    <a:off x="892175" y="2728913"/>
                    <a:ext cx="2181225" cy="4705350"/>
                  </a:xfrm>
                  <a:custGeom>
                    <a:avLst/>
                    <a:gdLst>
                      <a:gd name="T0" fmla="*/ 939 w 939"/>
                      <a:gd name="T1" fmla="*/ 1924 h 2025"/>
                      <a:gd name="T2" fmla="*/ 312 w 939"/>
                      <a:gd name="T3" fmla="*/ 0 h 2025"/>
                      <a:gd name="T4" fmla="*/ 0 w 939"/>
                      <a:gd name="T5" fmla="*/ 102 h 2025"/>
                      <a:gd name="T6" fmla="*/ 627 w 939"/>
                      <a:gd name="T7" fmla="*/ 2025 h 2025"/>
                      <a:gd name="T8" fmla="*/ 939 w 939"/>
                      <a:gd name="T9" fmla="*/ 1924 h 2025"/>
                      <a:gd name="T10" fmla="*/ 179 w 939"/>
                      <a:gd name="T11" fmla="*/ 96 h 2025"/>
                      <a:gd name="T12" fmla="*/ 213 w 939"/>
                      <a:gd name="T13" fmla="*/ 113 h 2025"/>
                      <a:gd name="T14" fmla="*/ 196 w 939"/>
                      <a:gd name="T15" fmla="*/ 146 h 2025"/>
                      <a:gd name="T16" fmla="*/ 162 w 939"/>
                      <a:gd name="T17" fmla="*/ 129 h 2025"/>
                      <a:gd name="T18" fmla="*/ 179 w 939"/>
                      <a:gd name="T19" fmla="*/ 96 h 20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939" h="2025">
                        <a:moveTo>
                          <a:pt x="939" y="1924"/>
                        </a:moveTo>
                        <a:cubicBezTo>
                          <a:pt x="312" y="0"/>
                          <a:pt x="312" y="0"/>
                          <a:pt x="312" y="0"/>
                        </a:cubicBezTo>
                        <a:cubicBezTo>
                          <a:pt x="0" y="102"/>
                          <a:pt x="0" y="102"/>
                          <a:pt x="0" y="102"/>
                        </a:cubicBezTo>
                        <a:cubicBezTo>
                          <a:pt x="627" y="2025"/>
                          <a:pt x="627" y="2025"/>
                          <a:pt x="627" y="2025"/>
                        </a:cubicBezTo>
                        <a:lnTo>
                          <a:pt x="939" y="1924"/>
                        </a:lnTo>
                        <a:close/>
                        <a:moveTo>
                          <a:pt x="179" y="96"/>
                        </a:moveTo>
                        <a:cubicBezTo>
                          <a:pt x="193" y="92"/>
                          <a:pt x="208" y="99"/>
                          <a:pt x="213" y="113"/>
                        </a:cubicBezTo>
                        <a:cubicBezTo>
                          <a:pt x="217" y="127"/>
                          <a:pt x="210" y="142"/>
                          <a:pt x="196" y="146"/>
                        </a:cubicBezTo>
                        <a:cubicBezTo>
                          <a:pt x="182" y="151"/>
                          <a:pt x="167" y="143"/>
                          <a:pt x="162" y="129"/>
                        </a:cubicBezTo>
                        <a:cubicBezTo>
                          <a:pt x="158" y="116"/>
                          <a:pt x="165" y="101"/>
                          <a:pt x="179" y="96"/>
                        </a:cubicBezTo>
                        <a:close/>
                      </a:path>
                    </a:pathLst>
                  </a:custGeom>
                  <a:solidFill>
                    <a:srgbClr val="00C5B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76" name="Freeform 22"/>
                  <p:cNvSpPr/>
                  <p:nvPr>
                    <p:custDataLst>
                      <p:tags r:id="rId65"/>
                    </p:custDataLst>
                  </p:nvPr>
                </p:nvSpPr>
                <p:spPr bwMode="auto">
                  <a:xfrm>
                    <a:off x="2836862" y="7088188"/>
                    <a:ext cx="139700" cy="74612"/>
                  </a:xfrm>
                  <a:custGeom>
                    <a:avLst/>
                    <a:gdLst>
                      <a:gd name="T0" fmla="*/ 0 w 88"/>
                      <a:gd name="T1" fmla="*/ 26 h 47"/>
                      <a:gd name="T2" fmla="*/ 82 w 88"/>
                      <a:gd name="T3" fmla="*/ 0 h 47"/>
                      <a:gd name="T4" fmla="*/ 88 w 88"/>
                      <a:gd name="T5" fmla="*/ 21 h 47"/>
                      <a:gd name="T6" fmla="*/ 7 w 88"/>
                      <a:gd name="T7" fmla="*/ 47 h 47"/>
                      <a:gd name="T8" fmla="*/ 0 w 88"/>
                      <a:gd name="T9" fmla="*/ 26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47">
                        <a:moveTo>
                          <a:pt x="0" y="26"/>
                        </a:moveTo>
                        <a:lnTo>
                          <a:pt x="82" y="0"/>
                        </a:lnTo>
                        <a:lnTo>
                          <a:pt x="88" y="21"/>
                        </a:lnTo>
                        <a:lnTo>
                          <a:pt x="7" y="47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77" name="Freeform 23"/>
                  <p:cNvSpPr/>
                  <p:nvPr>
                    <p:custDataLst>
                      <p:tags r:id="rId66"/>
                    </p:custDataLst>
                  </p:nvPr>
                </p:nvSpPr>
                <p:spPr bwMode="auto">
                  <a:xfrm>
                    <a:off x="2798762" y="6972300"/>
                    <a:ext cx="139700" cy="71437"/>
                  </a:xfrm>
                  <a:custGeom>
                    <a:avLst/>
                    <a:gdLst>
                      <a:gd name="T0" fmla="*/ 0 w 88"/>
                      <a:gd name="T1" fmla="*/ 26 h 45"/>
                      <a:gd name="T2" fmla="*/ 82 w 88"/>
                      <a:gd name="T3" fmla="*/ 0 h 45"/>
                      <a:gd name="T4" fmla="*/ 88 w 88"/>
                      <a:gd name="T5" fmla="*/ 19 h 45"/>
                      <a:gd name="T6" fmla="*/ 6 w 88"/>
                      <a:gd name="T7" fmla="*/ 45 h 45"/>
                      <a:gd name="T8" fmla="*/ 0 w 88"/>
                      <a:gd name="T9" fmla="*/ 26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45">
                        <a:moveTo>
                          <a:pt x="0" y="26"/>
                        </a:moveTo>
                        <a:lnTo>
                          <a:pt x="82" y="0"/>
                        </a:lnTo>
                        <a:lnTo>
                          <a:pt x="88" y="19"/>
                        </a:lnTo>
                        <a:lnTo>
                          <a:pt x="6" y="45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78" name="Freeform 24"/>
                  <p:cNvSpPr/>
                  <p:nvPr>
                    <p:custDataLst>
                      <p:tags r:id="rId67"/>
                    </p:custDataLst>
                  </p:nvPr>
                </p:nvSpPr>
                <p:spPr bwMode="auto">
                  <a:xfrm>
                    <a:off x="2759075" y="6853238"/>
                    <a:ext cx="142875" cy="74612"/>
                  </a:xfrm>
                  <a:custGeom>
                    <a:avLst/>
                    <a:gdLst>
                      <a:gd name="T0" fmla="*/ 0 w 90"/>
                      <a:gd name="T1" fmla="*/ 27 h 47"/>
                      <a:gd name="T2" fmla="*/ 82 w 90"/>
                      <a:gd name="T3" fmla="*/ 0 h 47"/>
                      <a:gd name="T4" fmla="*/ 90 w 90"/>
                      <a:gd name="T5" fmla="*/ 21 h 47"/>
                      <a:gd name="T6" fmla="*/ 8 w 90"/>
                      <a:gd name="T7" fmla="*/ 47 h 47"/>
                      <a:gd name="T8" fmla="*/ 0 w 90"/>
                      <a:gd name="T9" fmla="*/ 27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0" h="47">
                        <a:moveTo>
                          <a:pt x="0" y="27"/>
                        </a:moveTo>
                        <a:lnTo>
                          <a:pt x="82" y="0"/>
                        </a:lnTo>
                        <a:lnTo>
                          <a:pt x="90" y="21"/>
                        </a:lnTo>
                        <a:lnTo>
                          <a:pt x="8" y="47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79" name="Freeform 25"/>
                  <p:cNvSpPr/>
                  <p:nvPr>
                    <p:custDataLst>
                      <p:tags r:id="rId68"/>
                    </p:custDataLst>
                  </p:nvPr>
                </p:nvSpPr>
                <p:spPr bwMode="auto">
                  <a:xfrm>
                    <a:off x="2722562" y="6737350"/>
                    <a:ext cx="139700" cy="74612"/>
                  </a:xfrm>
                  <a:custGeom>
                    <a:avLst/>
                    <a:gdLst>
                      <a:gd name="T0" fmla="*/ 0 w 88"/>
                      <a:gd name="T1" fmla="*/ 26 h 47"/>
                      <a:gd name="T2" fmla="*/ 82 w 88"/>
                      <a:gd name="T3" fmla="*/ 0 h 47"/>
                      <a:gd name="T4" fmla="*/ 88 w 88"/>
                      <a:gd name="T5" fmla="*/ 20 h 47"/>
                      <a:gd name="T6" fmla="*/ 6 w 88"/>
                      <a:gd name="T7" fmla="*/ 47 h 47"/>
                      <a:gd name="T8" fmla="*/ 0 w 88"/>
                      <a:gd name="T9" fmla="*/ 26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47">
                        <a:moveTo>
                          <a:pt x="0" y="26"/>
                        </a:moveTo>
                        <a:lnTo>
                          <a:pt x="82" y="0"/>
                        </a:lnTo>
                        <a:lnTo>
                          <a:pt x="88" y="20"/>
                        </a:lnTo>
                        <a:lnTo>
                          <a:pt x="6" y="47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80" name="Freeform 26"/>
                  <p:cNvSpPr/>
                  <p:nvPr>
                    <p:custDataLst>
                      <p:tags r:id="rId69"/>
                    </p:custDataLst>
                  </p:nvPr>
                </p:nvSpPr>
                <p:spPr bwMode="auto">
                  <a:xfrm>
                    <a:off x="2506662" y="6621463"/>
                    <a:ext cx="317500" cy="131762"/>
                  </a:xfrm>
                  <a:custGeom>
                    <a:avLst/>
                    <a:gdLst>
                      <a:gd name="T0" fmla="*/ 0 w 200"/>
                      <a:gd name="T1" fmla="*/ 63 h 83"/>
                      <a:gd name="T2" fmla="*/ 193 w 200"/>
                      <a:gd name="T3" fmla="*/ 0 h 83"/>
                      <a:gd name="T4" fmla="*/ 200 w 200"/>
                      <a:gd name="T5" fmla="*/ 19 h 83"/>
                      <a:gd name="T6" fmla="*/ 6 w 200"/>
                      <a:gd name="T7" fmla="*/ 83 h 83"/>
                      <a:gd name="T8" fmla="*/ 0 w 200"/>
                      <a:gd name="T9" fmla="*/ 63 h 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0" h="83">
                        <a:moveTo>
                          <a:pt x="0" y="63"/>
                        </a:moveTo>
                        <a:lnTo>
                          <a:pt x="193" y="0"/>
                        </a:lnTo>
                        <a:lnTo>
                          <a:pt x="200" y="19"/>
                        </a:lnTo>
                        <a:lnTo>
                          <a:pt x="6" y="83"/>
                        </a:lnTo>
                        <a:lnTo>
                          <a:pt x="0" y="63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81" name="Freeform 27"/>
                  <p:cNvSpPr/>
                  <p:nvPr>
                    <p:custDataLst>
                      <p:tags r:id="rId70"/>
                    </p:custDataLst>
                  </p:nvPr>
                </p:nvSpPr>
                <p:spPr bwMode="auto">
                  <a:xfrm>
                    <a:off x="2647950" y="6507163"/>
                    <a:ext cx="139700" cy="74612"/>
                  </a:xfrm>
                  <a:custGeom>
                    <a:avLst/>
                    <a:gdLst>
                      <a:gd name="T0" fmla="*/ 0 w 88"/>
                      <a:gd name="T1" fmla="*/ 28 h 47"/>
                      <a:gd name="T2" fmla="*/ 82 w 88"/>
                      <a:gd name="T3" fmla="*/ 0 h 47"/>
                      <a:gd name="T4" fmla="*/ 88 w 88"/>
                      <a:gd name="T5" fmla="*/ 21 h 47"/>
                      <a:gd name="T6" fmla="*/ 6 w 88"/>
                      <a:gd name="T7" fmla="*/ 47 h 47"/>
                      <a:gd name="T8" fmla="*/ 0 w 88"/>
                      <a:gd name="T9" fmla="*/ 28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47">
                        <a:moveTo>
                          <a:pt x="0" y="28"/>
                        </a:moveTo>
                        <a:lnTo>
                          <a:pt x="82" y="0"/>
                        </a:lnTo>
                        <a:lnTo>
                          <a:pt x="88" y="21"/>
                        </a:lnTo>
                        <a:lnTo>
                          <a:pt x="6" y="47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82" name="Freeform 28"/>
                  <p:cNvSpPr/>
                  <p:nvPr>
                    <p:custDataLst>
                      <p:tags r:id="rId71"/>
                    </p:custDataLst>
                  </p:nvPr>
                </p:nvSpPr>
                <p:spPr bwMode="auto">
                  <a:xfrm>
                    <a:off x="2608262" y="6391275"/>
                    <a:ext cx="142875" cy="74612"/>
                  </a:xfrm>
                  <a:custGeom>
                    <a:avLst/>
                    <a:gdLst>
                      <a:gd name="T0" fmla="*/ 0 w 90"/>
                      <a:gd name="T1" fmla="*/ 26 h 47"/>
                      <a:gd name="T2" fmla="*/ 82 w 90"/>
                      <a:gd name="T3" fmla="*/ 0 h 47"/>
                      <a:gd name="T4" fmla="*/ 90 w 90"/>
                      <a:gd name="T5" fmla="*/ 20 h 47"/>
                      <a:gd name="T6" fmla="*/ 8 w 90"/>
                      <a:gd name="T7" fmla="*/ 47 h 47"/>
                      <a:gd name="T8" fmla="*/ 0 w 90"/>
                      <a:gd name="T9" fmla="*/ 26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0" h="47">
                        <a:moveTo>
                          <a:pt x="0" y="26"/>
                        </a:moveTo>
                        <a:lnTo>
                          <a:pt x="82" y="0"/>
                        </a:lnTo>
                        <a:lnTo>
                          <a:pt x="90" y="20"/>
                        </a:lnTo>
                        <a:lnTo>
                          <a:pt x="8" y="47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83" name="Freeform 29"/>
                  <p:cNvSpPr/>
                  <p:nvPr>
                    <p:custDataLst>
                      <p:tags r:id="rId72"/>
                    </p:custDataLst>
                  </p:nvPr>
                </p:nvSpPr>
                <p:spPr bwMode="auto">
                  <a:xfrm>
                    <a:off x="2571750" y="6275388"/>
                    <a:ext cx="139700" cy="73025"/>
                  </a:xfrm>
                  <a:custGeom>
                    <a:avLst/>
                    <a:gdLst>
                      <a:gd name="T0" fmla="*/ 0 w 88"/>
                      <a:gd name="T1" fmla="*/ 26 h 46"/>
                      <a:gd name="T2" fmla="*/ 82 w 88"/>
                      <a:gd name="T3" fmla="*/ 0 h 46"/>
                      <a:gd name="T4" fmla="*/ 88 w 88"/>
                      <a:gd name="T5" fmla="*/ 19 h 46"/>
                      <a:gd name="T6" fmla="*/ 6 w 88"/>
                      <a:gd name="T7" fmla="*/ 46 h 46"/>
                      <a:gd name="T8" fmla="*/ 0 w 88"/>
                      <a:gd name="T9" fmla="*/ 26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46">
                        <a:moveTo>
                          <a:pt x="0" y="26"/>
                        </a:moveTo>
                        <a:lnTo>
                          <a:pt x="82" y="0"/>
                        </a:lnTo>
                        <a:lnTo>
                          <a:pt x="88" y="19"/>
                        </a:lnTo>
                        <a:lnTo>
                          <a:pt x="6" y="46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84" name="Freeform 30"/>
                  <p:cNvSpPr/>
                  <p:nvPr>
                    <p:custDataLst>
                      <p:tags r:id="rId73"/>
                    </p:custDataLst>
                  </p:nvPr>
                </p:nvSpPr>
                <p:spPr bwMode="auto">
                  <a:xfrm>
                    <a:off x="2535237" y="6156325"/>
                    <a:ext cx="138113" cy="74612"/>
                  </a:xfrm>
                  <a:custGeom>
                    <a:avLst/>
                    <a:gdLst>
                      <a:gd name="T0" fmla="*/ 0 w 87"/>
                      <a:gd name="T1" fmla="*/ 28 h 47"/>
                      <a:gd name="T2" fmla="*/ 80 w 87"/>
                      <a:gd name="T3" fmla="*/ 0 h 47"/>
                      <a:gd name="T4" fmla="*/ 87 w 87"/>
                      <a:gd name="T5" fmla="*/ 20 h 47"/>
                      <a:gd name="T6" fmla="*/ 5 w 87"/>
                      <a:gd name="T7" fmla="*/ 47 h 47"/>
                      <a:gd name="T8" fmla="*/ 0 w 87"/>
                      <a:gd name="T9" fmla="*/ 28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7" h="47">
                        <a:moveTo>
                          <a:pt x="0" y="28"/>
                        </a:moveTo>
                        <a:lnTo>
                          <a:pt x="80" y="0"/>
                        </a:lnTo>
                        <a:lnTo>
                          <a:pt x="87" y="20"/>
                        </a:lnTo>
                        <a:lnTo>
                          <a:pt x="5" y="47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85" name="Freeform 31"/>
                  <p:cNvSpPr/>
                  <p:nvPr>
                    <p:custDataLst>
                      <p:tags r:id="rId74"/>
                    </p:custDataLst>
                  </p:nvPr>
                </p:nvSpPr>
                <p:spPr bwMode="auto">
                  <a:xfrm>
                    <a:off x="2317750" y="6040438"/>
                    <a:ext cx="315913" cy="131762"/>
                  </a:xfrm>
                  <a:custGeom>
                    <a:avLst/>
                    <a:gdLst>
                      <a:gd name="T0" fmla="*/ 0 w 199"/>
                      <a:gd name="T1" fmla="*/ 63 h 83"/>
                      <a:gd name="T2" fmla="*/ 194 w 199"/>
                      <a:gd name="T3" fmla="*/ 0 h 83"/>
                      <a:gd name="T4" fmla="*/ 199 w 199"/>
                      <a:gd name="T5" fmla="*/ 20 h 83"/>
                      <a:gd name="T6" fmla="*/ 6 w 199"/>
                      <a:gd name="T7" fmla="*/ 83 h 83"/>
                      <a:gd name="T8" fmla="*/ 0 w 199"/>
                      <a:gd name="T9" fmla="*/ 63 h 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9" h="83">
                        <a:moveTo>
                          <a:pt x="0" y="63"/>
                        </a:moveTo>
                        <a:lnTo>
                          <a:pt x="194" y="0"/>
                        </a:lnTo>
                        <a:lnTo>
                          <a:pt x="199" y="20"/>
                        </a:lnTo>
                        <a:lnTo>
                          <a:pt x="6" y="83"/>
                        </a:lnTo>
                        <a:lnTo>
                          <a:pt x="0" y="63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86" name="Freeform 32"/>
                  <p:cNvSpPr/>
                  <p:nvPr>
                    <p:custDataLst>
                      <p:tags r:id="rId75"/>
                    </p:custDataLst>
                  </p:nvPr>
                </p:nvSpPr>
                <p:spPr bwMode="auto">
                  <a:xfrm>
                    <a:off x="2457450" y="5929313"/>
                    <a:ext cx="142875" cy="73025"/>
                  </a:xfrm>
                  <a:custGeom>
                    <a:avLst/>
                    <a:gdLst>
                      <a:gd name="T0" fmla="*/ 0 w 90"/>
                      <a:gd name="T1" fmla="*/ 26 h 46"/>
                      <a:gd name="T2" fmla="*/ 82 w 90"/>
                      <a:gd name="T3" fmla="*/ 0 h 46"/>
                      <a:gd name="T4" fmla="*/ 90 w 90"/>
                      <a:gd name="T5" fmla="*/ 20 h 46"/>
                      <a:gd name="T6" fmla="*/ 8 w 90"/>
                      <a:gd name="T7" fmla="*/ 46 h 46"/>
                      <a:gd name="T8" fmla="*/ 0 w 90"/>
                      <a:gd name="T9" fmla="*/ 26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0" h="46">
                        <a:moveTo>
                          <a:pt x="0" y="26"/>
                        </a:moveTo>
                        <a:lnTo>
                          <a:pt x="82" y="0"/>
                        </a:lnTo>
                        <a:lnTo>
                          <a:pt x="90" y="20"/>
                        </a:lnTo>
                        <a:lnTo>
                          <a:pt x="8" y="46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87" name="Freeform 33"/>
                  <p:cNvSpPr/>
                  <p:nvPr>
                    <p:custDataLst>
                      <p:tags r:id="rId76"/>
                    </p:custDataLst>
                  </p:nvPr>
                </p:nvSpPr>
                <p:spPr bwMode="auto">
                  <a:xfrm>
                    <a:off x="2420937" y="5811838"/>
                    <a:ext cx="139700" cy="73025"/>
                  </a:xfrm>
                  <a:custGeom>
                    <a:avLst/>
                    <a:gdLst>
                      <a:gd name="T0" fmla="*/ 0 w 88"/>
                      <a:gd name="T1" fmla="*/ 27 h 46"/>
                      <a:gd name="T2" fmla="*/ 82 w 88"/>
                      <a:gd name="T3" fmla="*/ 0 h 46"/>
                      <a:gd name="T4" fmla="*/ 88 w 88"/>
                      <a:gd name="T5" fmla="*/ 19 h 46"/>
                      <a:gd name="T6" fmla="*/ 7 w 88"/>
                      <a:gd name="T7" fmla="*/ 46 h 46"/>
                      <a:gd name="T8" fmla="*/ 0 w 88"/>
                      <a:gd name="T9" fmla="*/ 27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46">
                        <a:moveTo>
                          <a:pt x="0" y="27"/>
                        </a:moveTo>
                        <a:lnTo>
                          <a:pt x="82" y="0"/>
                        </a:lnTo>
                        <a:lnTo>
                          <a:pt x="88" y="19"/>
                        </a:lnTo>
                        <a:lnTo>
                          <a:pt x="7" y="46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88" name="Freeform 34"/>
                  <p:cNvSpPr/>
                  <p:nvPr>
                    <p:custDataLst>
                      <p:tags r:id="rId77"/>
                    </p:custDataLst>
                  </p:nvPr>
                </p:nvSpPr>
                <p:spPr bwMode="auto">
                  <a:xfrm>
                    <a:off x="2382837" y="5694363"/>
                    <a:ext cx="139700" cy="73025"/>
                  </a:xfrm>
                  <a:custGeom>
                    <a:avLst/>
                    <a:gdLst>
                      <a:gd name="T0" fmla="*/ 0 w 88"/>
                      <a:gd name="T1" fmla="*/ 26 h 46"/>
                      <a:gd name="T2" fmla="*/ 81 w 88"/>
                      <a:gd name="T3" fmla="*/ 0 h 46"/>
                      <a:gd name="T4" fmla="*/ 88 w 88"/>
                      <a:gd name="T5" fmla="*/ 20 h 46"/>
                      <a:gd name="T6" fmla="*/ 6 w 88"/>
                      <a:gd name="T7" fmla="*/ 46 h 46"/>
                      <a:gd name="T8" fmla="*/ 0 w 88"/>
                      <a:gd name="T9" fmla="*/ 26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46">
                        <a:moveTo>
                          <a:pt x="0" y="26"/>
                        </a:moveTo>
                        <a:lnTo>
                          <a:pt x="81" y="0"/>
                        </a:lnTo>
                        <a:lnTo>
                          <a:pt x="88" y="20"/>
                        </a:lnTo>
                        <a:lnTo>
                          <a:pt x="6" y="46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89" name="Freeform 35"/>
                  <p:cNvSpPr/>
                  <p:nvPr>
                    <p:custDataLst>
                      <p:tags r:id="rId78"/>
                    </p:custDataLst>
                  </p:nvPr>
                </p:nvSpPr>
                <p:spPr bwMode="auto">
                  <a:xfrm>
                    <a:off x="2344737" y="5576888"/>
                    <a:ext cx="138113" cy="74612"/>
                  </a:xfrm>
                  <a:custGeom>
                    <a:avLst/>
                    <a:gdLst>
                      <a:gd name="T0" fmla="*/ 0 w 87"/>
                      <a:gd name="T1" fmla="*/ 27 h 47"/>
                      <a:gd name="T2" fmla="*/ 81 w 87"/>
                      <a:gd name="T3" fmla="*/ 0 h 47"/>
                      <a:gd name="T4" fmla="*/ 87 w 87"/>
                      <a:gd name="T5" fmla="*/ 21 h 47"/>
                      <a:gd name="T6" fmla="*/ 7 w 87"/>
                      <a:gd name="T7" fmla="*/ 47 h 47"/>
                      <a:gd name="T8" fmla="*/ 0 w 87"/>
                      <a:gd name="T9" fmla="*/ 27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7" h="47">
                        <a:moveTo>
                          <a:pt x="0" y="27"/>
                        </a:moveTo>
                        <a:lnTo>
                          <a:pt x="81" y="0"/>
                        </a:lnTo>
                        <a:lnTo>
                          <a:pt x="87" y="21"/>
                        </a:lnTo>
                        <a:lnTo>
                          <a:pt x="7" y="47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90" name="Freeform 36"/>
                  <p:cNvSpPr/>
                  <p:nvPr>
                    <p:custDataLst>
                      <p:tags r:id="rId79"/>
                    </p:custDataLst>
                  </p:nvPr>
                </p:nvSpPr>
                <p:spPr bwMode="auto">
                  <a:xfrm>
                    <a:off x="2127250" y="5461000"/>
                    <a:ext cx="319088" cy="133350"/>
                  </a:xfrm>
                  <a:custGeom>
                    <a:avLst/>
                    <a:gdLst>
                      <a:gd name="T0" fmla="*/ 0 w 201"/>
                      <a:gd name="T1" fmla="*/ 63 h 84"/>
                      <a:gd name="T2" fmla="*/ 195 w 201"/>
                      <a:gd name="T3" fmla="*/ 0 h 84"/>
                      <a:gd name="T4" fmla="*/ 201 w 201"/>
                      <a:gd name="T5" fmla="*/ 19 h 84"/>
                      <a:gd name="T6" fmla="*/ 8 w 201"/>
                      <a:gd name="T7" fmla="*/ 84 h 84"/>
                      <a:gd name="T8" fmla="*/ 0 w 201"/>
                      <a:gd name="T9" fmla="*/ 63 h 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1" h="84">
                        <a:moveTo>
                          <a:pt x="0" y="63"/>
                        </a:moveTo>
                        <a:lnTo>
                          <a:pt x="195" y="0"/>
                        </a:lnTo>
                        <a:lnTo>
                          <a:pt x="201" y="19"/>
                        </a:lnTo>
                        <a:lnTo>
                          <a:pt x="8" y="84"/>
                        </a:lnTo>
                        <a:lnTo>
                          <a:pt x="0" y="63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91" name="Freeform 37"/>
                  <p:cNvSpPr/>
                  <p:nvPr>
                    <p:custDataLst>
                      <p:tags r:id="rId80"/>
                    </p:custDataLst>
                  </p:nvPr>
                </p:nvSpPr>
                <p:spPr bwMode="auto">
                  <a:xfrm>
                    <a:off x="2270125" y="5348288"/>
                    <a:ext cx="139700" cy="73025"/>
                  </a:xfrm>
                  <a:custGeom>
                    <a:avLst/>
                    <a:gdLst>
                      <a:gd name="T0" fmla="*/ 0 w 88"/>
                      <a:gd name="T1" fmla="*/ 27 h 46"/>
                      <a:gd name="T2" fmla="*/ 82 w 88"/>
                      <a:gd name="T3" fmla="*/ 0 h 46"/>
                      <a:gd name="T4" fmla="*/ 88 w 88"/>
                      <a:gd name="T5" fmla="*/ 20 h 46"/>
                      <a:gd name="T6" fmla="*/ 7 w 88"/>
                      <a:gd name="T7" fmla="*/ 46 h 46"/>
                      <a:gd name="T8" fmla="*/ 0 w 88"/>
                      <a:gd name="T9" fmla="*/ 27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46">
                        <a:moveTo>
                          <a:pt x="0" y="27"/>
                        </a:moveTo>
                        <a:lnTo>
                          <a:pt x="82" y="0"/>
                        </a:lnTo>
                        <a:lnTo>
                          <a:pt x="88" y="20"/>
                        </a:lnTo>
                        <a:lnTo>
                          <a:pt x="7" y="46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92" name="Freeform 38"/>
                  <p:cNvSpPr/>
                  <p:nvPr>
                    <p:custDataLst>
                      <p:tags r:id="rId81"/>
                    </p:custDataLst>
                  </p:nvPr>
                </p:nvSpPr>
                <p:spPr bwMode="auto">
                  <a:xfrm>
                    <a:off x="2232025" y="5230813"/>
                    <a:ext cx="139700" cy="74612"/>
                  </a:xfrm>
                  <a:custGeom>
                    <a:avLst/>
                    <a:gdLst>
                      <a:gd name="T0" fmla="*/ 0 w 88"/>
                      <a:gd name="T1" fmla="*/ 27 h 47"/>
                      <a:gd name="T2" fmla="*/ 81 w 88"/>
                      <a:gd name="T3" fmla="*/ 0 h 47"/>
                      <a:gd name="T4" fmla="*/ 88 w 88"/>
                      <a:gd name="T5" fmla="*/ 21 h 47"/>
                      <a:gd name="T6" fmla="*/ 6 w 88"/>
                      <a:gd name="T7" fmla="*/ 47 h 47"/>
                      <a:gd name="T8" fmla="*/ 0 w 88"/>
                      <a:gd name="T9" fmla="*/ 27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47">
                        <a:moveTo>
                          <a:pt x="0" y="27"/>
                        </a:moveTo>
                        <a:lnTo>
                          <a:pt x="81" y="0"/>
                        </a:lnTo>
                        <a:lnTo>
                          <a:pt x="88" y="21"/>
                        </a:lnTo>
                        <a:lnTo>
                          <a:pt x="6" y="47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93" name="Freeform 39"/>
                  <p:cNvSpPr/>
                  <p:nvPr>
                    <p:custDataLst>
                      <p:tags r:id="rId82"/>
                    </p:custDataLst>
                  </p:nvPr>
                </p:nvSpPr>
                <p:spPr bwMode="auto">
                  <a:xfrm>
                    <a:off x="2192337" y="5114925"/>
                    <a:ext cx="142875" cy="74612"/>
                  </a:xfrm>
                  <a:custGeom>
                    <a:avLst/>
                    <a:gdLst>
                      <a:gd name="T0" fmla="*/ 0 w 90"/>
                      <a:gd name="T1" fmla="*/ 26 h 47"/>
                      <a:gd name="T2" fmla="*/ 82 w 90"/>
                      <a:gd name="T3" fmla="*/ 0 h 47"/>
                      <a:gd name="T4" fmla="*/ 90 w 90"/>
                      <a:gd name="T5" fmla="*/ 21 h 47"/>
                      <a:gd name="T6" fmla="*/ 8 w 90"/>
                      <a:gd name="T7" fmla="*/ 47 h 47"/>
                      <a:gd name="T8" fmla="*/ 0 w 90"/>
                      <a:gd name="T9" fmla="*/ 26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0" h="47">
                        <a:moveTo>
                          <a:pt x="0" y="26"/>
                        </a:moveTo>
                        <a:lnTo>
                          <a:pt x="82" y="0"/>
                        </a:lnTo>
                        <a:lnTo>
                          <a:pt x="90" y="21"/>
                        </a:lnTo>
                        <a:lnTo>
                          <a:pt x="8" y="47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94" name="Freeform 40"/>
                  <p:cNvSpPr/>
                  <p:nvPr>
                    <p:custDataLst>
                      <p:tags r:id="rId83"/>
                    </p:custDataLst>
                  </p:nvPr>
                </p:nvSpPr>
                <p:spPr bwMode="auto">
                  <a:xfrm>
                    <a:off x="2155825" y="4999038"/>
                    <a:ext cx="139700" cy="71437"/>
                  </a:xfrm>
                  <a:custGeom>
                    <a:avLst/>
                    <a:gdLst>
                      <a:gd name="T0" fmla="*/ 0 w 88"/>
                      <a:gd name="T1" fmla="*/ 26 h 45"/>
                      <a:gd name="T2" fmla="*/ 82 w 88"/>
                      <a:gd name="T3" fmla="*/ 0 h 45"/>
                      <a:gd name="T4" fmla="*/ 88 w 88"/>
                      <a:gd name="T5" fmla="*/ 19 h 45"/>
                      <a:gd name="T6" fmla="*/ 6 w 88"/>
                      <a:gd name="T7" fmla="*/ 45 h 45"/>
                      <a:gd name="T8" fmla="*/ 0 w 88"/>
                      <a:gd name="T9" fmla="*/ 26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45">
                        <a:moveTo>
                          <a:pt x="0" y="26"/>
                        </a:moveTo>
                        <a:lnTo>
                          <a:pt x="82" y="0"/>
                        </a:lnTo>
                        <a:lnTo>
                          <a:pt x="88" y="19"/>
                        </a:lnTo>
                        <a:lnTo>
                          <a:pt x="6" y="45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95" name="Freeform 41"/>
                  <p:cNvSpPr/>
                  <p:nvPr>
                    <p:custDataLst>
                      <p:tags r:id="rId84"/>
                    </p:custDataLst>
                  </p:nvPr>
                </p:nvSpPr>
                <p:spPr bwMode="auto">
                  <a:xfrm>
                    <a:off x="1939925" y="4879975"/>
                    <a:ext cx="317500" cy="133350"/>
                  </a:xfrm>
                  <a:custGeom>
                    <a:avLst/>
                    <a:gdLst>
                      <a:gd name="T0" fmla="*/ 0 w 200"/>
                      <a:gd name="T1" fmla="*/ 63 h 84"/>
                      <a:gd name="T2" fmla="*/ 193 w 200"/>
                      <a:gd name="T3" fmla="*/ 0 h 84"/>
                      <a:gd name="T4" fmla="*/ 200 w 200"/>
                      <a:gd name="T5" fmla="*/ 21 h 84"/>
                      <a:gd name="T6" fmla="*/ 6 w 200"/>
                      <a:gd name="T7" fmla="*/ 84 h 84"/>
                      <a:gd name="T8" fmla="*/ 0 w 200"/>
                      <a:gd name="T9" fmla="*/ 63 h 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0" h="84">
                        <a:moveTo>
                          <a:pt x="0" y="63"/>
                        </a:moveTo>
                        <a:lnTo>
                          <a:pt x="193" y="0"/>
                        </a:lnTo>
                        <a:lnTo>
                          <a:pt x="200" y="21"/>
                        </a:lnTo>
                        <a:lnTo>
                          <a:pt x="6" y="84"/>
                        </a:lnTo>
                        <a:lnTo>
                          <a:pt x="0" y="63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96" name="Freeform 42"/>
                  <p:cNvSpPr/>
                  <p:nvPr>
                    <p:custDataLst>
                      <p:tags r:id="rId85"/>
                    </p:custDataLst>
                  </p:nvPr>
                </p:nvSpPr>
                <p:spPr bwMode="auto">
                  <a:xfrm>
                    <a:off x="2081212" y="4768850"/>
                    <a:ext cx="139700" cy="74612"/>
                  </a:xfrm>
                  <a:custGeom>
                    <a:avLst/>
                    <a:gdLst>
                      <a:gd name="T0" fmla="*/ 0 w 88"/>
                      <a:gd name="T1" fmla="*/ 26 h 47"/>
                      <a:gd name="T2" fmla="*/ 82 w 88"/>
                      <a:gd name="T3" fmla="*/ 0 h 47"/>
                      <a:gd name="T4" fmla="*/ 88 w 88"/>
                      <a:gd name="T5" fmla="*/ 20 h 47"/>
                      <a:gd name="T6" fmla="*/ 6 w 88"/>
                      <a:gd name="T7" fmla="*/ 47 h 47"/>
                      <a:gd name="T8" fmla="*/ 0 w 88"/>
                      <a:gd name="T9" fmla="*/ 26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47">
                        <a:moveTo>
                          <a:pt x="0" y="26"/>
                        </a:moveTo>
                        <a:lnTo>
                          <a:pt x="82" y="0"/>
                        </a:lnTo>
                        <a:lnTo>
                          <a:pt x="88" y="20"/>
                        </a:lnTo>
                        <a:lnTo>
                          <a:pt x="6" y="47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97" name="Freeform 43"/>
                  <p:cNvSpPr/>
                  <p:nvPr>
                    <p:custDataLst>
                      <p:tags r:id="rId86"/>
                    </p:custDataLst>
                  </p:nvPr>
                </p:nvSpPr>
                <p:spPr bwMode="auto">
                  <a:xfrm>
                    <a:off x="2041525" y="4652963"/>
                    <a:ext cx="142875" cy="74612"/>
                  </a:xfrm>
                  <a:custGeom>
                    <a:avLst/>
                    <a:gdLst>
                      <a:gd name="T0" fmla="*/ 0 w 90"/>
                      <a:gd name="T1" fmla="*/ 26 h 47"/>
                      <a:gd name="T2" fmla="*/ 82 w 90"/>
                      <a:gd name="T3" fmla="*/ 0 h 47"/>
                      <a:gd name="T4" fmla="*/ 90 w 90"/>
                      <a:gd name="T5" fmla="*/ 19 h 47"/>
                      <a:gd name="T6" fmla="*/ 8 w 90"/>
                      <a:gd name="T7" fmla="*/ 47 h 47"/>
                      <a:gd name="T8" fmla="*/ 0 w 90"/>
                      <a:gd name="T9" fmla="*/ 26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0" h="47">
                        <a:moveTo>
                          <a:pt x="0" y="26"/>
                        </a:moveTo>
                        <a:lnTo>
                          <a:pt x="82" y="0"/>
                        </a:lnTo>
                        <a:lnTo>
                          <a:pt x="90" y="19"/>
                        </a:lnTo>
                        <a:lnTo>
                          <a:pt x="8" y="47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98" name="Freeform 44"/>
                  <p:cNvSpPr/>
                  <p:nvPr>
                    <p:custDataLst>
                      <p:tags r:id="rId87"/>
                    </p:custDataLst>
                  </p:nvPr>
                </p:nvSpPr>
                <p:spPr bwMode="auto">
                  <a:xfrm>
                    <a:off x="2005012" y="4533900"/>
                    <a:ext cx="139700" cy="74612"/>
                  </a:xfrm>
                  <a:custGeom>
                    <a:avLst/>
                    <a:gdLst>
                      <a:gd name="T0" fmla="*/ 0 w 88"/>
                      <a:gd name="T1" fmla="*/ 28 h 47"/>
                      <a:gd name="T2" fmla="*/ 82 w 88"/>
                      <a:gd name="T3" fmla="*/ 0 h 47"/>
                      <a:gd name="T4" fmla="*/ 88 w 88"/>
                      <a:gd name="T5" fmla="*/ 21 h 47"/>
                      <a:gd name="T6" fmla="*/ 6 w 88"/>
                      <a:gd name="T7" fmla="*/ 47 h 47"/>
                      <a:gd name="T8" fmla="*/ 0 w 88"/>
                      <a:gd name="T9" fmla="*/ 28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47">
                        <a:moveTo>
                          <a:pt x="0" y="28"/>
                        </a:moveTo>
                        <a:lnTo>
                          <a:pt x="82" y="0"/>
                        </a:lnTo>
                        <a:lnTo>
                          <a:pt x="88" y="21"/>
                        </a:lnTo>
                        <a:lnTo>
                          <a:pt x="6" y="47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99" name="Freeform 45"/>
                  <p:cNvSpPr/>
                  <p:nvPr>
                    <p:custDataLst>
                      <p:tags r:id="rId88"/>
                    </p:custDataLst>
                  </p:nvPr>
                </p:nvSpPr>
                <p:spPr bwMode="auto">
                  <a:xfrm>
                    <a:off x="1968500" y="4418013"/>
                    <a:ext cx="138113" cy="74612"/>
                  </a:xfrm>
                  <a:custGeom>
                    <a:avLst/>
                    <a:gdLst>
                      <a:gd name="T0" fmla="*/ 0 w 87"/>
                      <a:gd name="T1" fmla="*/ 26 h 47"/>
                      <a:gd name="T2" fmla="*/ 80 w 87"/>
                      <a:gd name="T3" fmla="*/ 0 h 47"/>
                      <a:gd name="T4" fmla="*/ 87 w 87"/>
                      <a:gd name="T5" fmla="*/ 20 h 47"/>
                      <a:gd name="T6" fmla="*/ 5 w 87"/>
                      <a:gd name="T7" fmla="*/ 47 h 47"/>
                      <a:gd name="T8" fmla="*/ 0 w 87"/>
                      <a:gd name="T9" fmla="*/ 26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7" h="47">
                        <a:moveTo>
                          <a:pt x="0" y="26"/>
                        </a:moveTo>
                        <a:lnTo>
                          <a:pt x="80" y="0"/>
                        </a:lnTo>
                        <a:lnTo>
                          <a:pt x="87" y="20"/>
                        </a:lnTo>
                        <a:lnTo>
                          <a:pt x="5" y="47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00" name="Freeform 46"/>
                  <p:cNvSpPr/>
                  <p:nvPr>
                    <p:custDataLst>
                      <p:tags r:id="rId89"/>
                    </p:custDataLst>
                  </p:nvPr>
                </p:nvSpPr>
                <p:spPr bwMode="auto">
                  <a:xfrm>
                    <a:off x="1751012" y="4302125"/>
                    <a:ext cx="315913" cy="131762"/>
                  </a:xfrm>
                  <a:custGeom>
                    <a:avLst/>
                    <a:gdLst>
                      <a:gd name="T0" fmla="*/ 0 w 199"/>
                      <a:gd name="T1" fmla="*/ 63 h 83"/>
                      <a:gd name="T2" fmla="*/ 194 w 199"/>
                      <a:gd name="T3" fmla="*/ 0 h 83"/>
                      <a:gd name="T4" fmla="*/ 199 w 199"/>
                      <a:gd name="T5" fmla="*/ 20 h 83"/>
                      <a:gd name="T6" fmla="*/ 6 w 199"/>
                      <a:gd name="T7" fmla="*/ 83 h 83"/>
                      <a:gd name="T8" fmla="*/ 0 w 199"/>
                      <a:gd name="T9" fmla="*/ 63 h 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9" h="83">
                        <a:moveTo>
                          <a:pt x="0" y="63"/>
                        </a:moveTo>
                        <a:lnTo>
                          <a:pt x="194" y="0"/>
                        </a:lnTo>
                        <a:lnTo>
                          <a:pt x="199" y="20"/>
                        </a:lnTo>
                        <a:lnTo>
                          <a:pt x="6" y="83"/>
                        </a:lnTo>
                        <a:lnTo>
                          <a:pt x="0" y="63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01" name="Freeform 47"/>
                  <p:cNvSpPr/>
                  <p:nvPr>
                    <p:custDataLst>
                      <p:tags r:id="rId90"/>
                    </p:custDataLst>
                  </p:nvPr>
                </p:nvSpPr>
                <p:spPr bwMode="auto">
                  <a:xfrm>
                    <a:off x="1890712" y="4189413"/>
                    <a:ext cx="142875" cy="73025"/>
                  </a:xfrm>
                  <a:custGeom>
                    <a:avLst/>
                    <a:gdLst>
                      <a:gd name="T0" fmla="*/ 0 w 90"/>
                      <a:gd name="T1" fmla="*/ 27 h 46"/>
                      <a:gd name="T2" fmla="*/ 82 w 90"/>
                      <a:gd name="T3" fmla="*/ 0 h 46"/>
                      <a:gd name="T4" fmla="*/ 90 w 90"/>
                      <a:gd name="T5" fmla="*/ 19 h 46"/>
                      <a:gd name="T6" fmla="*/ 8 w 90"/>
                      <a:gd name="T7" fmla="*/ 46 h 46"/>
                      <a:gd name="T8" fmla="*/ 0 w 90"/>
                      <a:gd name="T9" fmla="*/ 27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0" h="46">
                        <a:moveTo>
                          <a:pt x="0" y="27"/>
                        </a:moveTo>
                        <a:lnTo>
                          <a:pt x="82" y="0"/>
                        </a:lnTo>
                        <a:lnTo>
                          <a:pt x="90" y="19"/>
                        </a:lnTo>
                        <a:lnTo>
                          <a:pt x="8" y="46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02" name="Freeform 48"/>
                  <p:cNvSpPr/>
                  <p:nvPr>
                    <p:custDataLst>
                      <p:tags r:id="rId91"/>
                    </p:custDataLst>
                  </p:nvPr>
                </p:nvSpPr>
                <p:spPr bwMode="auto">
                  <a:xfrm>
                    <a:off x="1854200" y="4071938"/>
                    <a:ext cx="139700" cy="74612"/>
                  </a:xfrm>
                  <a:custGeom>
                    <a:avLst/>
                    <a:gdLst>
                      <a:gd name="T0" fmla="*/ 0 w 88"/>
                      <a:gd name="T1" fmla="*/ 26 h 47"/>
                      <a:gd name="T2" fmla="*/ 82 w 88"/>
                      <a:gd name="T3" fmla="*/ 0 h 47"/>
                      <a:gd name="T4" fmla="*/ 88 w 88"/>
                      <a:gd name="T5" fmla="*/ 20 h 47"/>
                      <a:gd name="T6" fmla="*/ 7 w 88"/>
                      <a:gd name="T7" fmla="*/ 47 h 47"/>
                      <a:gd name="T8" fmla="*/ 0 w 88"/>
                      <a:gd name="T9" fmla="*/ 26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47">
                        <a:moveTo>
                          <a:pt x="0" y="26"/>
                        </a:moveTo>
                        <a:lnTo>
                          <a:pt x="82" y="0"/>
                        </a:lnTo>
                        <a:lnTo>
                          <a:pt x="88" y="20"/>
                        </a:lnTo>
                        <a:lnTo>
                          <a:pt x="7" y="47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03" name="Freeform 49"/>
                  <p:cNvSpPr/>
                  <p:nvPr>
                    <p:custDataLst>
                      <p:tags r:id="rId92"/>
                    </p:custDataLst>
                  </p:nvPr>
                </p:nvSpPr>
                <p:spPr bwMode="auto">
                  <a:xfrm>
                    <a:off x="1816100" y="3956050"/>
                    <a:ext cx="139700" cy="73025"/>
                  </a:xfrm>
                  <a:custGeom>
                    <a:avLst/>
                    <a:gdLst>
                      <a:gd name="T0" fmla="*/ 0 w 88"/>
                      <a:gd name="T1" fmla="*/ 26 h 46"/>
                      <a:gd name="T2" fmla="*/ 81 w 88"/>
                      <a:gd name="T3" fmla="*/ 0 h 46"/>
                      <a:gd name="T4" fmla="*/ 88 w 88"/>
                      <a:gd name="T5" fmla="*/ 20 h 46"/>
                      <a:gd name="T6" fmla="*/ 6 w 88"/>
                      <a:gd name="T7" fmla="*/ 46 h 46"/>
                      <a:gd name="T8" fmla="*/ 0 w 88"/>
                      <a:gd name="T9" fmla="*/ 26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46">
                        <a:moveTo>
                          <a:pt x="0" y="26"/>
                        </a:moveTo>
                        <a:lnTo>
                          <a:pt x="81" y="0"/>
                        </a:lnTo>
                        <a:lnTo>
                          <a:pt x="88" y="20"/>
                        </a:lnTo>
                        <a:lnTo>
                          <a:pt x="6" y="46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04" name="Freeform 50"/>
                  <p:cNvSpPr/>
                  <p:nvPr>
                    <p:custDataLst>
                      <p:tags r:id="rId93"/>
                    </p:custDataLst>
                  </p:nvPr>
                </p:nvSpPr>
                <p:spPr bwMode="auto">
                  <a:xfrm>
                    <a:off x="1778000" y="3838575"/>
                    <a:ext cx="138113" cy="74612"/>
                  </a:xfrm>
                  <a:custGeom>
                    <a:avLst/>
                    <a:gdLst>
                      <a:gd name="T0" fmla="*/ 0 w 87"/>
                      <a:gd name="T1" fmla="*/ 27 h 47"/>
                      <a:gd name="T2" fmla="*/ 82 w 87"/>
                      <a:gd name="T3" fmla="*/ 0 h 47"/>
                      <a:gd name="T4" fmla="*/ 87 w 87"/>
                      <a:gd name="T5" fmla="*/ 19 h 47"/>
                      <a:gd name="T6" fmla="*/ 7 w 87"/>
                      <a:gd name="T7" fmla="*/ 47 h 47"/>
                      <a:gd name="T8" fmla="*/ 0 w 87"/>
                      <a:gd name="T9" fmla="*/ 27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7" h="47">
                        <a:moveTo>
                          <a:pt x="0" y="27"/>
                        </a:moveTo>
                        <a:lnTo>
                          <a:pt x="82" y="0"/>
                        </a:lnTo>
                        <a:lnTo>
                          <a:pt x="87" y="19"/>
                        </a:lnTo>
                        <a:lnTo>
                          <a:pt x="7" y="47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05" name="Freeform 51"/>
                  <p:cNvSpPr/>
                  <p:nvPr>
                    <p:custDataLst>
                      <p:tags r:id="rId94"/>
                    </p:custDataLst>
                  </p:nvPr>
                </p:nvSpPr>
                <p:spPr bwMode="auto">
                  <a:xfrm>
                    <a:off x="1562100" y="3721100"/>
                    <a:ext cx="317500" cy="131762"/>
                  </a:xfrm>
                  <a:custGeom>
                    <a:avLst/>
                    <a:gdLst>
                      <a:gd name="T0" fmla="*/ 0 w 200"/>
                      <a:gd name="T1" fmla="*/ 64 h 83"/>
                      <a:gd name="T2" fmla="*/ 194 w 200"/>
                      <a:gd name="T3" fmla="*/ 0 h 83"/>
                      <a:gd name="T4" fmla="*/ 200 w 200"/>
                      <a:gd name="T5" fmla="*/ 20 h 83"/>
                      <a:gd name="T6" fmla="*/ 7 w 200"/>
                      <a:gd name="T7" fmla="*/ 83 h 83"/>
                      <a:gd name="T8" fmla="*/ 0 w 200"/>
                      <a:gd name="T9" fmla="*/ 64 h 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0" h="83">
                        <a:moveTo>
                          <a:pt x="0" y="64"/>
                        </a:moveTo>
                        <a:lnTo>
                          <a:pt x="194" y="0"/>
                        </a:lnTo>
                        <a:lnTo>
                          <a:pt x="200" y="20"/>
                        </a:lnTo>
                        <a:lnTo>
                          <a:pt x="7" y="83"/>
                        </a:lnTo>
                        <a:lnTo>
                          <a:pt x="0" y="64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06" name="Freeform 52"/>
                  <p:cNvSpPr/>
                  <p:nvPr>
                    <p:custDataLst>
                      <p:tags r:id="rId95"/>
                    </p:custDataLst>
                  </p:nvPr>
                </p:nvSpPr>
                <p:spPr bwMode="auto">
                  <a:xfrm>
                    <a:off x="1703387" y="3608388"/>
                    <a:ext cx="139700" cy="74612"/>
                  </a:xfrm>
                  <a:custGeom>
                    <a:avLst/>
                    <a:gdLst>
                      <a:gd name="T0" fmla="*/ 0 w 88"/>
                      <a:gd name="T1" fmla="*/ 27 h 47"/>
                      <a:gd name="T2" fmla="*/ 82 w 88"/>
                      <a:gd name="T3" fmla="*/ 0 h 47"/>
                      <a:gd name="T4" fmla="*/ 88 w 88"/>
                      <a:gd name="T5" fmla="*/ 21 h 47"/>
                      <a:gd name="T6" fmla="*/ 7 w 88"/>
                      <a:gd name="T7" fmla="*/ 47 h 47"/>
                      <a:gd name="T8" fmla="*/ 0 w 88"/>
                      <a:gd name="T9" fmla="*/ 27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47">
                        <a:moveTo>
                          <a:pt x="0" y="27"/>
                        </a:moveTo>
                        <a:lnTo>
                          <a:pt x="82" y="0"/>
                        </a:lnTo>
                        <a:lnTo>
                          <a:pt x="88" y="21"/>
                        </a:lnTo>
                        <a:lnTo>
                          <a:pt x="7" y="47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07" name="Freeform 53"/>
                  <p:cNvSpPr/>
                  <p:nvPr>
                    <p:custDataLst>
                      <p:tags r:id="rId96"/>
                    </p:custDataLst>
                  </p:nvPr>
                </p:nvSpPr>
                <p:spPr bwMode="auto">
                  <a:xfrm>
                    <a:off x="1665287" y="3492500"/>
                    <a:ext cx="139700" cy="74612"/>
                  </a:xfrm>
                  <a:custGeom>
                    <a:avLst/>
                    <a:gdLst>
                      <a:gd name="T0" fmla="*/ 0 w 88"/>
                      <a:gd name="T1" fmla="*/ 27 h 47"/>
                      <a:gd name="T2" fmla="*/ 81 w 88"/>
                      <a:gd name="T3" fmla="*/ 0 h 47"/>
                      <a:gd name="T4" fmla="*/ 88 w 88"/>
                      <a:gd name="T5" fmla="*/ 19 h 47"/>
                      <a:gd name="T6" fmla="*/ 6 w 88"/>
                      <a:gd name="T7" fmla="*/ 47 h 47"/>
                      <a:gd name="T8" fmla="*/ 0 w 88"/>
                      <a:gd name="T9" fmla="*/ 27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47">
                        <a:moveTo>
                          <a:pt x="0" y="27"/>
                        </a:moveTo>
                        <a:lnTo>
                          <a:pt x="81" y="0"/>
                        </a:lnTo>
                        <a:lnTo>
                          <a:pt x="88" y="19"/>
                        </a:lnTo>
                        <a:lnTo>
                          <a:pt x="6" y="47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08" name="Freeform 54"/>
                  <p:cNvSpPr/>
                  <p:nvPr>
                    <p:custDataLst>
                      <p:tags r:id="rId97"/>
                    </p:custDataLst>
                  </p:nvPr>
                </p:nvSpPr>
                <p:spPr bwMode="auto">
                  <a:xfrm>
                    <a:off x="1625600" y="3376613"/>
                    <a:ext cx="142875" cy="71437"/>
                  </a:xfrm>
                  <a:custGeom>
                    <a:avLst/>
                    <a:gdLst>
                      <a:gd name="T0" fmla="*/ 0 w 90"/>
                      <a:gd name="T1" fmla="*/ 26 h 45"/>
                      <a:gd name="T2" fmla="*/ 82 w 90"/>
                      <a:gd name="T3" fmla="*/ 0 h 45"/>
                      <a:gd name="T4" fmla="*/ 90 w 90"/>
                      <a:gd name="T5" fmla="*/ 19 h 45"/>
                      <a:gd name="T6" fmla="*/ 8 w 90"/>
                      <a:gd name="T7" fmla="*/ 45 h 45"/>
                      <a:gd name="T8" fmla="*/ 0 w 90"/>
                      <a:gd name="T9" fmla="*/ 26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0" h="45">
                        <a:moveTo>
                          <a:pt x="0" y="26"/>
                        </a:moveTo>
                        <a:lnTo>
                          <a:pt x="82" y="0"/>
                        </a:lnTo>
                        <a:lnTo>
                          <a:pt x="90" y="19"/>
                        </a:lnTo>
                        <a:lnTo>
                          <a:pt x="8" y="45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09" name="Freeform 55"/>
                  <p:cNvSpPr/>
                  <p:nvPr>
                    <p:custDataLst>
                      <p:tags r:id="rId98"/>
                    </p:custDataLst>
                  </p:nvPr>
                </p:nvSpPr>
                <p:spPr bwMode="auto">
                  <a:xfrm>
                    <a:off x="1589087" y="3257550"/>
                    <a:ext cx="139700" cy="74612"/>
                  </a:xfrm>
                  <a:custGeom>
                    <a:avLst/>
                    <a:gdLst>
                      <a:gd name="T0" fmla="*/ 0 w 88"/>
                      <a:gd name="T1" fmla="*/ 27 h 47"/>
                      <a:gd name="T2" fmla="*/ 82 w 88"/>
                      <a:gd name="T3" fmla="*/ 0 h 47"/>
                      <a:gd name="T4" fmla="*/ 88 w 88"/>
                      <a:gd name="T5" fmla="*/ 21 h 47"/>
                      <a:gd name="T6" fmla="*/ 6 w 88"/>
                      <a:gd name="T7" fmla="*/ 47 h 47"/>
                      <a:gd name="T8" fmla="*/ 0 w 88"/>
                      <a:gd name="T9" fmla="*/ 27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47">
                        <a:moveTo>
                          <a:pt x="0" y="27"/>
                        </a:moveTo>
                        <a:lnTo>
                          <a:pt x="82" y="0"/>
                        </a:lnTo>
                        <a:lnTo>
                          <a:pt x="88" y="21"/>
                        </a:lnTo>
                        <a:lnTo>
                          <a:pt x="6" y="47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10" name="Freeform 56"/>
                  <p:cNvSpPr/>
                  <p:nvPr>
                    <p:custDataLst>
                      <p:tags r:id="rId99"/>
                    </p:custDataLst>
                  </p:nvPr>
                </p:nvSpPr>
                <p:spPr bwMode="auto">
                  <a:xfrm>
                    <a:off x="1373187" y="3141663"/>
                    <a:ext cx="317500" cy="133350"/>
                  </a:xfrm>
                  <a:custGeom>
                    <a:avLst/>
                    <a:gdLst>
                      <a:gd name="T0" fmla="*/ 0 w 200"/>
                      <a:gd name="T1" fmla="*/ 63 h 84"/>
                      <a:gd name="T2" fmla="*/ 193 w 200"/>
                      <a:gd name="T3" fmla="*/ 0 h 84"/>
                      <a:gd name="T4" fmla="*/ 200 w 200"/>
                      <a:gd name="T5" fmla="*/ 21 h 84"/>
                      <a:gd name="T6" fmla="*/ 6 w 200"/>
                      <a:gd name="T7" fmla="*/ 84 h 84"/>
                      <a:gd name="T8" fmla="*/ 0 w 200"/>
                      <a:gd name="T9" fmla="*/ 63 h 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0" h="84">
                        <a:moveTo>
                          <a:pt x="0" y="63"/>
                        </a:moveTo>
                        <a:lnTo>
                          <a:pt x="193" y="0"/>
                        </a:lnTo>
                        <a:lnTo>
                          <a:pt x="200" y="21"/>
                        </a:lnTo>
                        <a:lnTo>
                          <a:pt x="6" y="84"/>
                        </a:lnTo>
                        <a:lnTo>
                          <a:pt x="0" y="63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11" name="Freeform 57"/>
                  <p:cNvSpPr/>
                  <p:nvPr>
                    <p:custDataLst>
                      <p:tags r:id="rId100"/>
                    </p:custDataLst>
                  </p:nvPr>
                </p:nvSpPr>
                <p:spPr bwMode="auto">
                  <a:xfrm>
                    <a:off x="892175" y="2914650"/>
                    <a:ext cx="1612900" cy="4519612"/>
                  </a:xfrm>
                  <a:custGeom>
                    <a:avLst/>
                    <a:gdLst>
                      <a:gd name="T0" fmla="*/ 0 w 1016"/>
                      <a:gd name="T1" fmla="*/ 32 h 2847"/>
                      <a:gd name="T2" fmla="*/ 98 w 1016"/>
                      <a:gd name="T3" fmla="*/ 0 h 2847"/>
                      <a:gd name="T4" fmla="*/ 1016 w 1016"/>
                      <a:gd name="T5" fmla="*/ 2816 h 2847"/>
                      <a:gd name="T6" fmla="*/ 917 w 1016"/>
                      <a:gd name="T7" fmla="*/ 2847 h 2847"/>
                      <a:gd name="T8" fmla="*/ 0 w 1016"/>
                      <a:gd name="T9" fmla="*/ 32 h 28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16" h="2847">
                        <a:moveTo>
                          <a:pt x="0" y="32"/>
                        </a:moveTo>
                        <a:lnTo>
                          <a:pt x="98" y="0"/>
                        </a:lnTo>
                        <a:lnTo>
                          <a:pt x="1016" y="2816"/>
                        </a:lnTo>
                        <a:lnTo>
                          <a:pt x="917" y="2847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1D9E8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</p:grpSp>
            <p:grpSp>
              <p:nvGrpSpPr>
                <p:cNvPr id="28" name="组合 27"/>
                <p:cNvGrpSpPr/>
                <p:nvPr/>
              </p:nvGrpSpPr>
              <p:grpSpPr>
                <a:xfrm>
                  <a:off x="80" y="5240"/>
                  <a:ext cx="3750" cy="6945"/>
                  <a:chOff x="50800" y="3327400"/>
                  <a:chExt cx="2381250" cy="4410075"/>
                </a:xfrm>
              </p:grpSpPr>
              <p:sp>
                <p:nvSpPr>
                  <p:cNvPr id="59" name="Freeform 58"/>
                  <p:cNvSpPr/>
                  <p:nvPr>
                    <p:custDataLst>
                      <p:tags r:id="rId48"/>
                    </p:custDataLst>
                  </p:nvPr>
                </p:nvSpPr>
                <p:spPr bwMode="auto">
                  <a:xfrm>
                    <a:off x="50800" y="3327400"/>
                    <a:ext cx="2381250" cy="4410075"/>
                  </a:xfrm>
                  <a:custGeom>
                    <a:avLst/>
                    <a:gdLst>
                      <a:gd name="T0" fmla="*/ 470 w 1025"/>
                      <a:gd name="T1" fmla="*/ 1897 h 1897"/>
                      <a:gd name="T2" fmla="*/ 463 w 1025"/>
                      <a:gd name="T3" fmla="*/ 1897 h 1897"/>
                      <a:gd name="T4" fmla="*/ 168 w 1025"/>
                      <a:gd name="T5" fmla="*/ 1853 h 1897"/>
                      <a:gd name="T6" fmla="*/ 132 w 1025"/>
                      <a:gd name="T7" fmla="*/ 1805 h 1897"/>
                      <a:gd name="T8" fmla="*/ 242 w 1025"/>
                      <a:gd name="T9" fmla="*/ 1064 h 1897"/>
                      <a:gd name="T10" fmla="*/ 290 w 1025"/>
                      <a:gd name="T11" fmla="*/ 1028 h 1897"/>
                      <a:gd name="T12" fmla="*/ 326 w 1025"/>
                      <a:gd name="T13" fmla="*/ 1034 h 1897"/>
                      <a:gd name="T14" fmla="*/ 338 w 1025"/>
                      <a:gd name="T15" fmla="*/ 949 h 1897"/>
                      <a:gd name="T16" fmla="*/ 34 w 1025"/>
                      <a:gd name="T17" fmla="*/ 420 h 1897"/>
                      <a:gd name="T18" fmla="*/ 520 w 1025"/>
                      <a:gd name="T19" fmla="*/ 0 h 1897"/>
                      <a:gd name="T20" fmla="*/ 592 w 1025"/>
                      <a:gd name="T21" fmla="*/ 6 h 1897"/>
                      <a:gd name="T22" fmla="*/ 915 w 1025"/>
                      <a:gd name="T23" fmla="*/ 199 h 1897"/>
                      <a:gd name="T24" fmla="*/ 1006 w 1025"/>
                      <a:gd name="T25" fmla="*/ 564 h 1897"/>
                      <a:gd name="T26" fmla="*/ 562 w 1025"/>
                      <a:gd name="T27" fmla="*/ 982 h 1897"/>
                      <a:gd name="T28" fmla="*/ 550 w 1025"/>
                      <a:gd name="T29" fmla="*/ 1067 h 1897"/>
                      <a:gd name="T30" fmla="*/ 585 w 1025"/>
                      <a:gd name="T31" fmla="*/ 1072 h 1897"/>
                      <a:gd name="T32" fmla="*/ 621 w 1025"/>
                      <a:gd name="T33" fmla="*/ 1120 h 1897"/>
                      <a:gd name="T34" fmla="*/ 512 w 1025"/>
                      <a:gd name="T35" fmla="*/ 1861 h 1897"/>
                      <a:gd name="T36" fmla="*/ 470 w 1025"/>
                      <a:gd name="T37" fmla="*/ 1897 h 18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1025" h="1897">
                        <a:moveTo>
                          <a:pt x="470" y="1897"/>
                        </a:moveTo>
                        <a:cubicBezTo>
                          <a:pt x="468" y="1897"/>
                          <a:pt x="465" y="1897"/>
                          <a:pt x="463" y="1897"/>
                        </a:cubicBezTo>
                        <a:cubicBezTo>
                          <a:pt x="168" y="1853"/>
                          <a:pt x="168" y="1853"/>
                          <a:pt x="168" y="1853"/>
                        </a:cubicBezTo>
                        <a:cubicBezTo>
                          <a:pt x="145" y="1850"/>
                          <a:pt x="129" y="1828"/>
                          <a:pt x="132" y="1805"/>
                        </a:cubicBezTo>
                        <a:cubicBezTo>
                          <a:pt x="242" y="1064"/>
                          <a:pt x="242" y="1064"/>
                          <a:pt x="242" y="1064"/>
                        </a:cubicBezTo>
                        <a:cubicBezTo>
                          <a:pt x="245" y="1041"/>
                          <a:pt x="267" y="1025"/>
                          <a:pt x="290" y="1028"/>
                        </a:cubicBezTo>
                        <a:cubicBezTo>
                          <a:pt x="326" y="1034"/>
                          <a:pt x="326" y="1034"/>
                          <a:pt x="326" y="1034"/>
                        </a:cubicBezTo>
                        <a:cubicBezTo>
                          <a:pt x="338" y="949"/>
                          <a:pt x="338" y="949"/>
                          <a:pt x="338" y="949"/>
                        </a:cubicBezTo>
                        <a:cubicBezTo>
                          <a:pt x="127" y="865"/>
                          <a:pt x="0" y="649"/>
                          <a:pt x="34" y="420"/>
                        </a:cubicBezTo>
                        <a:cubicBezTo>
                          <a:pt x="69" y="181"/>
                          <a:pt x="278" y="0"/>
                          <a:pt x="520" y="0"/>
                        </a:cubicBezTo>
                        <a:cubicBezTo>
                          <a:pt x="544" y="0"/>
                          <a:pt x="568" y="2"/>
                          <a:pt x="592" y="6"/>
                        </a:cubicBezTo>
                        <a:cubicBezTo>
                          <a:pt x="722" y="25"/>
                          <a:pt x="836" y="94"/>
                          <a:pt x="915" y="199"/>
                        </a:cubicBezTo>
                        <a:cubicBezTo>
                          <a:pt x="993" y="304"/>
                          <a:pt x="1025" y="434"/>
                          <a:pt x="1006" y="564"/>
                        </a:cubicBezTo>
                        <a:cubicBezTo>
                          <a:pt x="973" y="792"/>
                          <a:pt x="789" y="963"/>
                          <a:pt x="562" y="982"/>
                        </a:cubicBezTo>
                        <a:cubicBezTo>
                          <a:pt x="550" y="1067"/>
                          <a:pt x="550" y="1067"/>
                          <a:pt x="550" y="1067"/>
                        </a:cubicBezTo>
                        <a:cubicBezTo>
                          <a:pt x="585" y="1072"/>
                          <a:pt x="585" y="1072"/>
                          <a:pt x="585" y="1072"/>
                        </a:cubicBezTo>
                        <a:cubicBezTo>
                          <a:pt x="608" y="1075"/>
                          <a:pt x="624" y="1097"/>
                          <a:pt x="621" y="1120"/>
                        </a:cubicBezTo>
                        <a:cubicBezTo>
                          <a:pt x="512" y="1861"/>
                          <a:pt x="512" y="1861"/>
                          <a:pt x="512" y="1861"/>
                        </a:cubicBezTo>
                        <a:cubicBezTo>
                          <a:pt x="508" y="1882"/>
                          <a:pt x="490" y="1897"/>
                          <a:pt x="470" y="1897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60" name="Freeform 59"/>
                  <p:cNvSpPr/>
                  <p:nvPr>
                    <p:custDataLst>
                      <p:tags r:id="rId49"/>
                    </p:custDataLst>
                  </p:nvPr>
                </p:nvSpPr>
                <p:spPr bwMode="auto">
                  <a:xfrm>
                    <a:off x="876300" y="5313363"/>
                    <a:ext cx="417513" cy="687387"/>
                  </a:xfrm>
                  <a:custGeom>
                    <a:avLst/>
                    <a:gdLst>
                      <a:gd name="T0" fmla="*/ 203 w 263"/>
                      <a:gd name="T1" fmla="*/ 433 h 433"/>
                      <a:gd name="T2" fmla="*/ 0 w 263"/>
                      <a:gd name="T3" fmla="*/ 402 h 433"/>
                      <a:gd name="T4" fmla="*/ 58 w 263"/>
                      <a:gd name="T5" fmla="*/ 0 h 433"/>
                      <a:gd name="T6" fmla="*/ 263 w 263"/>
                      <a:gd name="T7" fmla="*/ 30 h 433"/>
                      <a:gd name="T8" fmla="*/ 203 w 263"/>
                      <a:gd name="T9" fmla="*/ 433 h 4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63" h="433">
                        <a:moveTo>
                          <a:pt x="203" y="433"/>
                        </a:moveTo>
                        <a:lnTo>
                          <a:pt x="0" y="402"/>
                        </a:lnTo>
                        <a:lnTo>
                          <a:pt x="58" y="0"/>
                        </a:lnTo>
                        <a:lnTo>
                          <a:pt x="263" y="30"/>
                        </a:lnTo>
                        <a:lnTo>
                          <a:pt x="203" y="433"/>
                        </a:lnTo>
                        <a:close/>
                      </a:path>
                    </a:pathLst>
                  </a:custGeom>
                  <a:solidFill>
                    <a:srgbClr val="4C7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61" name="Freeform 60"/>
                  <p:cNvSpPr/>
                  <p:nvPr>
                    <p:custDataLst>
                      <p:tags r:id="rId50"/>
                    </p:custDataLst>
                  </p:nvPr>
                </p:nvSpPr>
                <p:spPr bwMode="auto">
                  <a:xfrm>
                    <a:off x="876300" y="5313363"/>
                    <a:ext cx="257175" cy="663575"/>
                  </a:xfrm>
                  <a:custGeom>
                    <a:avLst/>
                    <a:gdLst>
                      <a:gd name="T0" fmla="*/ 102 w 162"/>
                      <a:gd name="T1" fmla="*/ 418 h 418"/>
                      <a:gd name="T2" fmla="*/ 0 w 162"/>
                      <a:gd name="T3" fmla="*/ 402 h 418"/>
                      <a:gd name="T4" fmla="*/ 58 w 162"/>
                      <a:gd name="T5" fmla="*/ 0 h 418"/>
                      <a:gd name="T6" fmla="*/ 162 w 162"/>
                      <a:gd name="T7" fmla="*/ 16 h 418"/>
                      <a:gd name="T8" fmla="*/ 102 w 162"/>
                      <a:gd name="T9" fmla="*/ 418 h 4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2" h="418">
                        <a:moveTo>
                          <a:pt x="102" y="418"/>
                        </a:moveTo>
                        <a:lnTo>
                          <a:pt x="0" y="402"/>
                        </a:lnTo>
                        <a:lnTo>
                          <a:pt x="58" y="0"/>
                        </a:lnTo>
                        <a:lnTo>
                          <a:pt x="162" y="16"/>
                        </a:lnTo>
                        <a:lnTo>
                          <a:pt x="102" y="418"/>
                        </a:lnTo>
                        <a:close/>
                      </a:path>
                    </a:pathLst>
                  </a:custGeom>
                  <a:solidFill>
                    <a:srgbClr val="2C63E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62" name="Freeform 61"/>
                  <p:cNvSpPr/>
                  <p:nvPr>
                    <p:custDataLst>
                      <p:tags r:id="rId51"/>
                    </p:custDataLst>
                  </p:nvPr>
                </p:nvSpPr>
                <p:spPr bwMode="auto">
                  <a:xfrm>
                    <a:off x="144462" y="3355975"/>
                    <a:ext cx="2230438" cy="2230437"/>
                  </a:xfrm>
                  <a:custGeom>
                    <a:avLst/>
                    <a:gdLst>
                      <a:gd name="T0" fmla="*/ 924 w 960"/>
                      <a:gd name="T1" fmla="*/ 546 h 960"/>
                      <a:gd name="T2" fmla="*/ 415 w 960"/>
                      <a:gd name="T3" fmla="*/ 924 h 960"/>
                      <a:gd name="T4" fmla="*/ 36 w 960"/>
                      <a:gd name="T5" fmla="*/ 414 h 960"/>
                      <a:gd name="T6" fmla="*/ 546 w 960"/>
                      <a:gd name="T7" fmla="*/ 36 h 960"/>
                      <a:gd name="T8" fmla="*/ 924 w 960"/>
                      <a:gd name="T9" fmla="*/ 546 h 9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60" h="960">
                        <a:moveTo>
                          <a:pt x="924" y="546"/>
                        </a:moveTo>
                        <a:cubicBezTo>
                          <a:pt x="888" y="791"/>
                          <a:pt x="660" y="960"/>
                          <a:pt x="415" y="924"/>
                        </a:cubicBezTo>
                        <a:cubicBezTo>
                          <a:pt x="169" y="888"/>
                          <a:pt x="0" y="660"/>
                          <a:pt x="36" y="414"/>
                        </a:cubicBezTo>
                        <a:cubicBezTo>
                          <a:pt x="72" y="169"/>
                          <a:pt x="300" y="0"/>
                          <a:pt x="546" y="36"/>
                        </a:cubicBezTo>
                        <a:cubicBezTo>
                          <a:pt x="791" y="72"/>
                          <a:pt x="960" y="300"/>
                          <a:pt x="924" y="546"/>
                        </a:cubicBezTo>
                        <a:close/>
                      </a:path>
                    </a:pathLst>
                  </a:custGeom>
                  <a:solidFill>
                    <a:srgbClr val="4C9A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63" name="Freeform 62"/>
                  <p:cNvSpPr/>
                  <p:nvPr>
                    <p:custDataLst>
                      <p:tags r:id="rId52"/>
                    </p:custDataLst>
                  </p:nvPr>
                </p:nvSpPr>
                <p:spPr bwMode="auto">
                  <a:xfrm>
                    <a:off x="365125" y="3573463"/>
                    <a:ext cx="1790700" cy="1792287"/>
                  </a:xfrm>
                  <a:custGeom>
                    <a:avLst/>
                    <a:gdLst>
                      <a:gd name="T0" fmla="*/ 741 w 771"/>
                      <a:gd name="T1" fmla="*/ 439 h 771"/>
                      <a:gd name="T2" fmla="*/ 332 w 771"/>
                      <a:gd name="T3" fmla="*/ 742 h 771"/>
                      <a:gd name="T4" fmla="*/ 29 w 771"/>
                      <a:gd name="T5" fmla="*/ 333 h 771"/>
                      <a:gd name="T6" fmla="*/ 438 w 771"/>
                      <a:gd name="T7" fmla="*/ 30 h 771"/>
                      <a:gd name="T8" fmla="*/ 741 w 771"/>
                      <a:gd name="T9" fmla="*/ 439 h 7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71" h="771">
                        <a:moveTo>
                          <a:pt x="741" y="439"/>
                        </a:moveTo>
                        <a:cubicBezTo>
                          <a:pt x="712" y="635"/>
                          <a:pt x="529" y="771"/>
                          <a:pt x="332" y="742"/>
                        </a:cubicBezTo>
                        <a:cubicBezTo>
                          <a:pt x="136" y="713"/>
                          <a:pt x="0" y="530"/>
                          <a:pt x="29" y="333"/>
                        </a:cubicBezTo>
                        <a:cubicBezTo>
                          <a:pt x="58" y="136"/>
                          <a:pt x="241" y="0"/>
                          <a:pt x="438" y="30"/>
                        </a:cubicBezTo>
                        <a:cubicBezTo>
                          <a:pt x="635" y="59"/>
                          <a:pt x="771" y="242"/>
                          <a:pt x="741" y="439"/>
                        </a:cubicBezTo>
                        <a:close/>
                      </a:path>
                    </a:pathLst>
                  </a:custGeom>
                  <a:solidFill>
                    <a:srgbClr val="2C63E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875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64" name="Freeform 63"/>
                  <p:cNvSpPr/>
                  <p:nvPr>
                    <p:custDataLst>
                      <p:tags r:id="rId53"/>
                    </p:custDataLst>
                  </p:nvPr>
                </p:nvSpPr>
                <p:spPr bwMode="auto">
                  <a:xfrm>
                    <a:off x="434975" y="3646488"/>
                    <a:ext cx="1649413" cy="1649412"/>
                  </a:xfrm>
                  <a:custGeom>
                    <a:avLst/>
                    <a:gdLst>
                      <a:gd name="T0" fmla="*/ 683 w 710"/>
                      <a:gd name="T1" fmla="*/ 403 h 710"/>
                      <a:gd name="T2" fmla="*/ 307 w 710"/>
                      <a:gd name="T3" fmla="*/ 683 h 710"/>
                      <a:gd name="T4" fmla="*/ 27 w 710"/>
                      <a:gd name="T5" fmla="*/ 306 h 710"/>
                      <a:gd name="T6" fmla="*/ 404 w 710"/>
                      <a:gd name="T7" fmla="*/ 27 h 710"/>
                      <a:gd name="T8" fmla="*/ 683 w 710"/>
                      <a:gd name="T9" fmla="*/ 403 h 7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10" h="710">
                        <a:moveTo>
                          <a:pt x="683" y="403"/>
                        </a:moveTo>
                        <a:cubicBezTo>
                          <a:pt x="656" y="585"/>
                          <a:pt x="488" y="710"/>
                          <a:pt x="307" y="683"/>
                        </a:cubicBezTo>
                        <a:cubicBezTo>
                          <a:pt x="125" y="656"/>
                          <a:pt x="0" y="488"/>
                          <a:pt x="27" y="306"/>
                        </a:cubicBezTo>
                        <a:cubicBezTo>
                          <a:pt x="54" y="125"/>
                          <a:pt x="222" y="0"/>
                          <a:pt x="404" y="27"/>
                        </a:cubicBezTo>
                        <a:cubicBezTo>
                          <a:pt x="585" y="54"/>
                          <a:pt x="710" y="222"/>
                          <a:pt x="683" y="403"/>
                        </a:cubicBezTo>
                        <a:close/>
                      </a:path>
                    </a:pathLst>
                  </a:custGeom>
                  <a:solidFill>
                    <a:srgbClr val="2ED4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825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65" name="Freeform 64"/>
                  <p:cNvSpPr/>
                  <p:nvPr>
                    <p:custDataLst>
                      <p:tags r:id="rId54"/>
                    </p:custDataLst>
                  </p:nvPr>
                </p:nvSpPr>
                <p:spPr bwMode="auto">
                  <a:xfrm>
                    <a:off x="546100" y="3757613"/>
                    <a:ext cx="1425575" cy="1427162"/>
                  </a:xfrm>
                  <a:custGeom>
                    <a:avLst/>
                    <a:gdLst>
                      <a:gd name="T0" fmla="*/ 591 w 614"/>
                      <a:gd name="T1" fmla="*/ 349 h 614"/>
                      <a:gd name="T2" fmla="*/ 265 w 614"/>
                      <a:gd name="T3" fmla="*/ 591 h 614"/>
                      <a:gd name="T4" fmla="*/ 23 w 614"/>
                      <a:gd name="T5" fmla="*/ 265 h 614"/>
                      <a:gd name="T6" fmla="*/ 349 w 614"/>
                      <a:gd name="T7" fmla="*/ 23 h 614"/>
                      <a:gd name="T8" fmla="*/ 591 w 614"/>
                      <a:gd name="T9" fmla="*/ 349 h 6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14" h="614">
                        <a:moveTo>
                          <a:pt x="591" y="349"/>
                        </a:moveTo>
                        <a:cubicBezTo>
                          <a:pt x="568" y="506"/>
                          <a:pt x="422" y="614"/>
                          <a:pt x="265" y="591"/>
                        </a:cubicBezTo>
                        <a:cubicBezTo>
                          <a:pt x="108" y="568"/>
                          <a:pt x="0" y="422"/>
                          <a:pt x="23" y="265"/>
                        </a:cubicBezTo>
                        <a:cubicBezTo>
                          <a:pt x="46" y="108"/>
                          <a:pt x="192" y="0"/>
                          <a:pt x="349" y="23"/>
                        </a:cubicBezTo>
                        <a:cubicBezTo>
                          <a:pt x="506" y="46"/>
                          <a:pt x="614" y="192"/>
                          <a:pt x="591" y="349"/>
                        </a:cubicBezTo>
                        <a:close/>
                      </a:path>
                    </a:pathLst>
                  </a:custGeom>
                  <a:solidFill>
                    <a:srgbClr val="8EF5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6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66" name="Freeform 65"/>
                  <p:cNvSpPr/>
                  <p:nvPr>
                    <p:custDataLst>
                      <p:tags r:id="rId55"/>
                    </p:custDataLst>
                  </p:nvPr>
                </p:nvSpPr>
                <p:spPr bwMode="auto">
                  <a:xfrm>
                    <a:off x="1373187" y="4062413"/>
                    <a:ext cx="365125" cy="365125"/>
                  </a:xfrm>
                  <a:custGeom>
                    <a:avLst/>
                    <a:gdLst>
                      <a:gd name="T0" fmla="*/ 151 w 157"/>
                      <a:gd name="T1" fmla="*/ 89 h 157"/>
                      <a:gd name="T2" fmla="*/ 67 w 157"/>
                      <a:gd name="T3" fmla="*/ 151 h 157"/>
                      <a:gd name="T4" fmla="*/ 5 w 157"/>
                      <a:gd name="T5" fmla="*/ 68 h 157"/>
                      <a:gd name="T6" fmla="*/ 89 w 157"/>
                      <a:gd name="T7" fmla="*/ 6 h 157"/>
                      <a:gd name="T8" fmla="*/ 151 w 157"/>
                      <a:gd name="T9" fmla="*/ 89 h 1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7" h="157">
                        <a:moveTo>
                          <a:pt x="151" y="89"/>
                        </a:moveTo>
                        <a:cubicBezTo>
                          <a:pt x="145" y="129"/>
                          <a:pt x="107" y="157"/>
                          <a:pt x="67" y="151"/>
                        </a:cubicBezTo>
                        <a:cubicBezTo>
                          <a:pt x="27" y="145"/>
                          <a:pt x="0" y="108"/>
                          <a:pt x="5" y="68"/>
                        </a:cubicBezTo>
                        <a:cubicBezTo>
                          <a:pt x="11" y="28"/>
                          <a:pt x="49" y="0"/>
                          <a:pt x="89" y="6"/>
                        </a:cubicBezTo>
                        <a:cubicBezTo>
                          <a:pt x="129" y="12"/>
                          <a:pt x="157" y="49"/>
                          <a:pt x="151" y="8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67" name="Freeform 66"/>
                  <p:cNvSpPr/>
                  <p:nvPr>
                    <p:custDataLst>
                      <p:tags r:id="rId56"/>
                    </p:custDataLst>
                  </p:nvPr>
                </p:nvSpPr>
                <p:spPr bwMode="auto">
                  <a:xfrm>
                    <a:off x="1568450" y="4478338"/>
                    <a:ext cx="169863" cy="169862"/>
                  </a:xfrm>
                  <a:custGeom>
                    <a:avLst/>
                    <a:gdLst>
                      <a:gd name="T0" fmla="*/ 70 w 73"/>
                      <a:gd name="T1" fmla="*/ 42 h 73"/>
                      <a:gd name="T2" fmla="*/ 32 w 73"/>
                      <a:gd name="T3" fmla="*/ 70 h 73"/>
                      <a:gd name="T4" fmla="*/ 3 w 73"/>
                      <a:gd name="T5" fmla="*/ 32 h 73"/>
                      <a:gd name="T6" fmla="*/ 42 w 73"/>
                      <a:gd name="T7" fmla="*/ 3 h 73"/>
                      <a:gd name="T8" fmla="*/ 70 w 73"/>
                      <a:gd name="T9" fmla="*/ 42 h 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3" h="73">
                        <a:moveTo>
                          <a:pt x="70" y="42"/>
                        </a:moveTo>
                        <a:cubicBezTo>
                          <a:pt x="67" y="60"/>
                          <a:pt x="50" y="73"/>
                          <a:pt x="32" y="70"/>
                        </a:cubicBezTo>
                        <a:cubicBezTo>
                          <a:pt x="13" y="67"/>
                          <a:pt x="0" y="50"/>
                          <a:pt x="3" y="32"/>
                        </a:cubicBezTo>
                        <a:cubicBezTo>
                          <a:pt x="6" y="13"/>
                          <a:pt x="23" y="0"/>
                          <a:pt x="42" y="3"/>
                        </a:cubicBezTo>
                        <a:cubicBezTo>
                          <a:pt x="60" y="6"/>
                          <a:pt x="73" y="23"/>
                          <a:pt x="70" y="4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68" name="Freeform 67"/>
                  <p:cNvSpPr/>
                  <p:nvPr>
                    <p:custDataLst>
                      <p:tags r:id="rId57"/>
                    </p:custDataLst>
                  </p:nvPr>
                </p:nvSpPr>
                <p:spPr bwMode="auto">
                  <a:xfrm>
                    <a:off x="471487" y="5815013"/>
                    <a:ext cx="925513" cy="1719262"/>
                  </a:xfrm>
                  <a:custGeom>
                    <a:avLst/>
                    <a:gdLst>
                      <a:gd name="T0" fmla="*/ 432 w 583"/>
                      <a:gd name="T1" fmla="*/ 1083 h 1083"/>
                      <a:gd name="T2" fmla="*/ 0 w 583"/>
                      <a:gd name="T3" fmla="*/ 1020 h 1083"/>
                      <a:gd name="T4" fmla="*/ 151 w 583"/>
                      <a:gd name="T5" fmla="*/ 0 h 1083"/>
                      <a:gd name="T6" fmla="*/ 583 w 583"/>
                      <a:gd name="T7" fmla="*/ 64 h 1083"/>
                      <a:gd name="T8" fmla="*/ 432 w 583"/>
                      <a:gd name="T9" fmla="*/ 1083 h 10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83" h="1083">
                        <a:moveTo>
                          <a:pt x="432" y="1083"/>
                        </a:moveTo>
                        <a:lnTo>
                          <a:pt x="0" y="1020"/>
                        </a:lnTo>
                        <a:lnTo>
                          <a:pt x="151" y="0"/>
                        </a:lnTo>
                        <a:lnTo>
                          <a:pt x="583" y="64"/>
                        </a:lnTo>
                        <a:lnTo>
                          <a:pt x="432" y="1083"/>
                        </a:lnTo>
                        <a:close/>
                      </a:path>
                    </a:pathLst>
                  </a:custGeom>
                  <a:solidFill>
                    <a:srgbClr val="4C4C7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8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69" name="Freeform 68"/>
                  <p:cNvSpPr/>
                  <p:nvPr>
                    <p:custDataLst>
                      <p:tags r:id="rId58"/>
                    </p:custDataLst>
                  </p:nvPr>
                </p:nvSpPr>
                <p:spPr bwMode="auto">
                  <a:xfrm>
                    <a:off x="471487" y="5815013"/>
                    <a:ext cx="595313" cy="1673225"/>
                  </a:xfrm>
                  <a:custGeom>
                    <a:avLst/>
                    <a:gdLst>
                      <a:gd name="T0" fmla="*/ 224 w 375"/>
                      <a:gd name="T1" fmla="*/ 1054 h 1054"/>
                      <a:gd name="T2" fmla="*/ 0 w 375"/>
                      <a:gd name="T3" fmla="*/ 1020 h 1054"/>
                      <a:gd name="T4" fmla="*/ 151 w 375"/>
                      <a:gd name="T5" fmla="*/ 0 h 1054"/>
                      <a:gd name="T6" fmla="*/ 375 w 375"/>
                      <a:gd name="T7" fmla="*/ 33 h 1054"/>
                      <a:gd name="T8" fmla="*/ 224 w 375"/>
                      <a:gd name="T9" fmla="*/ 1054 h 10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75" h="1054">
                        <a:moveTo>
                          <a:pt x="224" y="1054"/>
                        </a:moveTo>
                        <a:lnTo>
                          <a:pt x="0" y="1020"/>
                        </a:lnTo>
                        <a:lnTo>
                          <a:pt x="151" y="0"/>
                        </a:lnTo>
                        <a:lnTo>
                          <a:pt x="375" y="33"/>
                        </a:lnTo>
                        <a:lnTo>
                          <a:pt x="224" y="1054"/>
                        </a:lnTo>
                        <a:close/>
                      </a:path>
                    </a:pathLst>
                  </a:custGeom>
                  <a:solidFill>
                    <a:srgbClr val="3E447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8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70" name="Freeform 69"/>
                  <p:cNvSpPr/>
                  <p:nvPr>
                    <p:custDataLst>
                      <p:tags r:id="rId59"/>
                    </p:custDataLst>
                  </p:nvPr>
                </p:nvSpPr>
                <p:spPr bwMode="auto">
                  <a:xfrm>
                    <a:off x="671512" y="5815013"/>
                    <a:ext cx="725488" cy="373062"/>
                  </a:xfrm>
                  <a:custGeom>
                    <a:avLst/>
                    <a:gdLst>
                      <a:gd name="T0" fmla="*/ 432 w 457"/>
                      <a:gd name="T1" fmla="*/ 235 h 235"/>
                      <a:gd name="T2" fmla="*/ 0 w 457"/>
                      <a:gd name="T3" fmla="*/ 171 h 235"/>
                      <a:gd name="T4" fmla="*/ 25 w 457"/>
                      <a:gd name="T5" fmla="*/ 0 h 235"/>
                      <a:gd name="T6" fmla="*/ 457 w 457"/>
                      <a:gd name="T7" fmla="*/ 64 h 235"/>
                      <a:gd name="T8" fmla="*/ 432 w 457"/>
                      <a:gd name="T9" fmla="*/ 235 h 2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7" h="235">
                        <a:moveTo>
                          <a:pt x="432" y="235"/>
                        </a:moveTo>
                        <a:lnTo>
                          <a:pt x="0" y="171"/>
                        </a:lnTo>
                        <a:lnTo>
                          <a:pt x="25" y="0"/>
                        </a:lnTo>
                        <a:lnTo>
                          <a:pt x="457" y="64"/>
                        </a:lnTo>
                        <a:lnTo>
                          <a:pt x="432" y="235"/>
                        </a:lnTo>
                        <a:close/>
                      </a:path>
                    </a:pathLst>
                  </a:custGeom>
                  <a:solidFill>
                    <a:srgbClr val="F2C03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71" name="Freeform 70"/>
                  <p:cNvSpPr/>
                  <p:nvPr>
                    <p:custDataLst>
                      <p:tags r:id="rId60"/>
                    </p:custDataLst>
                  </p:nvPr>
                </p:nvSpPr>
                <p:spPr bwMode="auto">
                  <a:xfrm>
                    <a:off x="671512" y="5815013"/>
                    <a:ext cx="395288" cy="325437"/>
                  </a:xfrm>
                  <a:custGeom>
                    <a:avLst/>
                    <a:gdLst>
                      <a:gd name="T0" fmla="*/ 224 w 249"/>
                      <a:gd name="T1" fmla="*/ 205 h 205"/>
                      <a:gd name="T2" fmla="*/ 0 w 249"/>
                      <a:gd name="T3" fmla="*/ 171 h 205"/>
                      <a:gd name="T4" fmla="*/ 25 w 249"/>
                      <a:gd name="T5" fmla="*/ 0 h 205"/>
                      <a:gd name="T6" fmla="*/ 249 w 249"/>
                      <a:gd name="T7" fmla="*/ 33 h 205"/>
                      <a:gd name="T8" fmla="*/ 224 w 249"/>
                      <a:gd name="T9" fmla="*/ 205 h 2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49" h="205">
                        <a:moveTo>
                          <a:pt x="224" y="205"/>
                        </a:moveTo>
                        <a:lnTo>
                          <a:pt x="0" y="171"/>
                        </a:lnTo>
                        <a:lnTo>
                          <a:pt x="25" y="0"/>
                        </a:lnTo>
                        <a:lnTo>
                          <a:pt x="249" y="33"/>
                        </a:lnTo>
                        <a:lnTo>
                          <a:pt x="224" y="205"/>
                        </a:lnTo>
                        <a:close/>
                      </a:path>
                    </a:pathLst>
                  </a:custGeom>
                  <a:solidFill>
                    <a:srgbClr val="F27F3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72" name="Freeform 71"/>
                  <p:cNvSpPr/>
                  <p:nvPr>
                    <p:custDataLst>
                      <p:tags r:id="rId61"/>
                    </p:custDataLst>
                  </p:nvPr>
                </p:nvSpPr>
                <p:spPr bwMode="auto">
                  <a:xfrm>
                    <a:off x="455612" y="7348538"/>
                    <a:ext cx="715963" cy="290512"/>
                  </a:xfrm>
                  <a:custGeom>
                    <a:avLst/>
                    <a:gdLst>
                      <a:gd name="T0" fmla="*/ 433 w 451"/>
                      <a:gd name="T1" fmla="*/ 183 h 183"/>
                      <a:gd name="T2" fmla="*/ 0 w 451"/>
                      <a:gd name="T3" fmla="*/ 119 h 183"/>
                      <a:gd name="T4" fmla="*/ 18 w 451"/>
                      <a:gd name="T5" fmla="*/ 0 h 183"/>
                      <a:gd name="T6" fmla="*/ 451 w 451"/>
                      <a:gd name="T7" fmla="*/ 64 h 183"/>
                      <a:gd name="T8" fmla="*/ 433 w 451"/>
                      <a:gd name="T9" fmla="*/ 183 h 1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1" h="183">
                        <a:moveTo>
                          <a:pt x="433" y="183"/>
                        </a:moveTo>
                        <a:lnTo>
                          <a:pt x="0" y="119"/>
                        </a:lnTo>
                        <a:lnTo>
                          <a:pt x="18" y="0"/>
                        </a:lnTo>
                        <a:lnTo>
                          <a:pt x="451" y="64"/>
                        </a:lnTo>
                        <a:lnTo>
                          <a:pt x="433" y="183"/>
                        </a:lnTo>
                        <a:close/>
                      </a:path>
                    </a:pathLst>
                  </a:custGeom>
                  <a:solidFill>
                    <a:srgbClr val="F2C87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73" name="Freeform 72"/>
                  <p:cNvSpPr/>
                  <p:nvPr>
                    <p:custDataLst>
                      <p:tags r:id="rId62"/>
                    </p:custDataLst>
                  </p:nvPr>
                </p:nvSpPr>
                <p:spPr bwMode="auto">
                  <a:xfrm>
                    <a:off x="455612" y="7348538"/>
                    <a:ext cx="385763" cy="241300"/>
                  </a:xfrm>
                  <a:custGeom>
                    <a:avLst/>
                    <a:gdLst>
                      <a:gd name="T0" fmla="*/ 225 w 243"/>
                      <a:gd name="T1" fmla="*/ 152 h 152"/>
                      <a:gd name="T2" fmla="*/ 0 w 243"/>
                      <a:gd name="T3" fmla="*/ 119 h 152"/>
                      <a:gd name="T4" fmla="*/ 18 w 243"/>
                      <a:gd name="T5" fmla="*/ 0 h 152"/>
                      <a:gd name="T6" fmla="*/ 243 w 243"/>
                      <a:gd name="T7" fmla="*/ 34 h 152"/>
                      <a:gd name="T8" fmla="*/ 225 w 243"/>
                      <a:gd name="T9" fmla="*/ 152 h 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43" h="152">
                        <a:moveTo>
                          <a:pt x="225" y="152"/>
                        </a:moveTo>
                        <a:lnTo>
                          <a:pt x="0" y="119"/>
                        </a:lnTo>
                        <a:lnTo>
                          <a:pt x="18" y="0"/>
                        </a:lnTo>
                        <a:lnTo>
                          <a:pt x="243" y="34"/>
                        </a:lnTo>
                        <a:lnTo>
                          <a:pt x="225" y="152"/>
                        </a:lnTo>
                        <a:close/>
                      </a:path>
                    </a:pathLst>
                  </a:custGeom>
                  <a:solidFill>
                    <a:srgbClr val="F4946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</p:grpSp>
            <p:grpSp>
              <p:nvGrpSpPr>
                <p:cNvPr id="29" name="组合 28"/>
                <p:cNvGrpSpPr/>
                <p:nvPr/>
              </p:nvGrpSpPr>
              <p:grpSpPr>
                <a:xfrm>
                  <a:off x="4365" y="5008"/>
                  <a:ext cx="1345" cy="7490"/>
                  <a:chOff x="2771775" y="3179763"/>
                  <a:chExt cx="854075" cy="4756150"/>
                </a:xfrm>
              </p:grpSpPr>
              <p:sp>
                <p:nvSpPr>
                  <p:cNvPr id="49" name="Freeform 73"/>
                  <p:cNvSpPr/>
                  <p:nvPr>
                    <p:custDataLst>
                      <p:tags r:id="rId38"/>
                    </p:custDataLst>
                  </p:nvPr>
                </p:nvSpPr>
                <p:spPr bwMode="auto">
                  <a:xfrm>
                    <a:off x="2771775" y="3179763"/>
                    <a:ext cx="854075" cy="4756150"/>
                  </a:xfrm>
                  <a:custGeom>
                    <a:avLst/>
                    <a:gdLst>
                      <a:gd name="T0" fmla="*/ 153 w 368"/>
                      <a:gd name="T1" fmla="*/ 2047 h 2047"/>
                      <a:gd name="T2" fmla="*/ 97 w 368"/>
                      <a:gd name="T3" fmla="*/ 1994 h 2047"/>
                      <a:gd name="T4" fmla="*/ 93 w 368"/>
                      <a:gd name="T5" fmla="*/ 1907 h 2047"/>
                      <a:gd name="T6" fmla="*/ 93 w 368"/>
                      <a:gd name="T7" fmla="*/ 1906 h 2047"/>
                      <a:gd name="T8" fmla="*/ 79 w 368"/>
                      <a:gd name="T9" fmla="*/ 1653 h 2047"/>
                      <a:gd name="T10" fmla="*/ 79 w 368"/>
                      <a:gd name="T11" fmla="*/ 1653 h 2047"/>
                      <a:gd name="T12" fmla="*/ 0 w 368"/>
                      <a:gd name="T13" fmla="*/ 218 h 2047"/>
                      <a:gd name="T14" fmla="*/ 78 w 368"/>
                      <a:gd name="T15" fmla="*/ 32 h 2047"/>
                      <a:gd name="T16" fmla="*/ 127 w 368"/>
                      <a:gd name="T17" fmla="*/ 0 h 2047"/>
                      <a:gd name="T18" fmla="*/ 172 w 368"/>
                      <a:gd name="T19" fmla="*/ 27 h 2047"/>
                      <a:gd name="T20" fmla="*/ 270 w 368"/>
                      <a:gd name="T21" fmla="*/ 203 h 2047"/>
                      <a:gd name="T22" fmla="*/ 270 w 368"/>
                      <a:gd name="T23" fmla="*/ 218 h 2047"/>
                      <a:gd name="T24" fmla="*/ 348 w 368"/>
                      <a:gd name="T25" fmla="*/ 1637 h 2047"/>
                      <a:gd name="T26" fmla="*/ 348 w 368"/>
                      <a:gd name="T27" fmla="*/ 1637 h 2047"/>
                      <a:gd name="T28" fmla="*/ 365 w 368"/>
                      <a:gd name="T29" fmla="*/ 1951 h 2047"/>
                      <a:gd name="T30" fmla="*/ 365 w 368"/>
                      <a:gd name="T31" fmla="*/ 1951 h 2047"/>
                      <a:gd name="T32" fmla="*/ 366 w 368"/>
                      <a:gd name="T33" fmla="*/ 1980 h 2047"/>
                      <a:gd name="T34" fmla="*/ 313 w 368"/>
                      <a:gd name="T35" fmla="*/ 2038 h 2047"/>
                      <a:gd name="T36" fmla="*/ 153 w 368"/>
                      <a:gd name="T37" fmla="*/ 2047 h 20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368" h="2047">
                        <a:moveTo>
                          <a:pt x="153" y="2047"/>
                        </a:moveTo>
                        <a:cubicBezTo>
                          <a:pt x="123" y="2047"/>
                          <a:pt x="98" y="2023"/>
                          <a:pt x="97" y="1994"/>
                        </a:cubicBezTo>
                        <a:cubicBezTo>
                          <a:pt x="93" y="1907"/>
                          <a:pt x="93" y="1907"/>
                          <a:pt x="93" y="1907"/>
                        </a:cubicBezTo>
                        <a:cubicBezTo>
                          <a:pt x="93" y="1906"/>
                          <a:pt x="93" y="1906"/>
                          <a:pt x="93" y="1906"/>
                        </a:cubicBezTo>
                        <a:cubicBezTo>
                          <a:pt x="79" y="1653"/>
                          <a:pt x="79" y="1653"/>
                          <a:pt x="79" y="1653"/>
                        </a:cubicBezTo>
                        <a:cubicBezTo>
                          <a:pt x="79" y="1653"/>
                          <a:pt x="79" y="1653"/>
                          <a:pt x="79" y="1653"/>
                        </a:cubicBezTo>
                        <a:cubicBezTo>
                          <a:pt x="0" y="218"/>
                          <a:pt x="0" y="218"/>
                          <a:pt x="0" y="218"/>
                        </a:cubicBezTo>
                        <a:cubicBezTo>
                          <a:pt x="78" y="32"/>
                          <a:pt x="78" y="32"/>
                          <a:pt x="78" y="32"/>
                        </a:cubicBezTo>
                        <a:cubicBezTo>
                          <a:pt x="86" y="13"/>
                          <a:pt x="105" y="0"/>
                          <a:pt x="127" y="0"/>
                        </a:cubicBezTo>
                        <a:cubicBezTo>
                          <a:pt x="146" y="0"/>
                          <a:pt x="163" y="10"/>
                          <a:pt x="172" y="27"/>
                        </a:cubicBezTo>
                        <a:cubicBezTo>
                          <a:pt x="270" y="203"/>
                          <a:pt x="270" y="203"/>
                          <a:pt x="270" y="203"/>
                        </a:cubicBezTo>
                        <a:cubicBezTo>
                          <a:pt x="270" y="218"/>
                          <a:pt x="270" y="218"/>
                          <a:pt x="270" y="218"/>
                        </a:cubicBezTo>
                        <a:cubicBezTo>
                          <a:pt x="348" y="1637"/>
                          <a:pt x="348" y="1637"/>
                          <a:pt x="348" y="1637"/>
                        </a:cubicBezTo>
                        <a:cubicBezTo>
                          <a:pt x="348" y="1637"/>
                          <a:pt x="348" y="1637"/>
                          <a:pt x="348" y="1637"/>
                        </a:cubicBezTo>
                        <a:cubicBezTo>
                          <a:pt x="365" y="1951"/>
                          <a:pt x="365" y="1951"/>
                          <a:pt x="365" y="1951"/>
                        </a:cubicBezTo>
                        <a:cubicBezTo>
                          <a:pt x="365" y="1951"/>
                          <a:pt x="365" y="1951"/>
                          <a:pt x="365" y="1951"/>
                        </a:cubicBezTo>
                        <a:cubicBezTo>
                          <a:pt x="366" y="1980"/>
                          <a:pt x="366" y="1980"/>
                          <a:pt x="366" y="1980"/>
                        </a:cubicBezTo>
                        <a:cubicBezTo>
                          <a:pt x="368" y="2010"/>
                          <a:pt x="344" y="2037"/>
                          <a:pt x="313" y="2038"/>
                        </a:cubicBezTo>
                        <a:lnTo>
                          <a:pt x="153" y="204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50" name="Freeform 74"/>
                  <p:cNvSpPr/>
                  <p:nvPr>
                    <p:custDataLst>
                      <p:tags r:id="rId39"/>
                    </p:custDataLst>
                  </p:nvPr>
                </p:nvSpPr>
                <p:spPr bwMode="auto">
                  <a:xfrm>
                    <a:off x="2871787" y="3441700"/>
                    <a:ext cx="428625" cy="280987"/>
                  </a:xfrm>
                  <a:custGeom>
                    <a:avLst/>
                    <a:gdLst>
                      <a:gd name="T0" fmla="*/ 0 w 270"/>
                      <a:gd name="T1" fmla="*/ 164 h 177"/>
                      <a:gd name="T2" fmla="*/ 1 w 270"/>
                      <a:gd name="T3" fmla="*/ 177 h 177"/>
                      <a:gd name="T4" fmla="*/ 270 w 270"/>
                      <a:gd name="T5" fmla="*/ 163 h 177"/>
                      <a:gd name="T6" fmla="*/ 270 w 270"/>
                      <a:gd name="T7" fmla="*/ 149 h 177"/>
                      <a:gd name="T8" fmla="*/ 187 w 270"/>
                      <a:gd name="T9" fmla="*/ 0 h 177"/>
                      <a:gd name="T10" fmla="*/ 66 w 270"/>
                      <a:gd name="T11" fmla="*/ 6 h 177"/>
                      <a:gd name="T12" fmla="*/ 0 w 270"/>
                      <a:gd name="T13" fmla="*/ 164 h 1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70" h="177">
                        <a:moveTo>
                          <a:pt x="0" y="164"/>
                        </a:moveTo>
                        <a:lnTo>
                          <a:pt x="1" y="177"/>
                        </a:lnTo>
                        <a:lnTo>
                          <a:pt x="270" y="163"/>
                        </a:lnTo>
                        <a:lnTo>
                          <a:pt x="270" y="149"/>
                        </a:lnTo>
                        <a:lnTo>
                          <a:pt x="187" y="0"/>
                        </a:lnTo>
                        <a:lnTo>
                          <a:pt x="66" y="6"/>
                        </a:lnTo>
                        <a:lnTo>
                          <a:pt x="0" y="164"/>
                        </a:lnTo>
                        <a:close/>
                      </a:path>
                    </a:pathLst>
                  </a:custGeom>
                  <a:solidFill>
                    <a:srgbClr val="F5F8F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51" name="Freeform 75"/>
                  <p:cNvSpPr/>
                  <p:nvPr>
                    <p:custDataLst>
                      <p:tags r:id="rId40"/>
                    </p:custDataLst>
                  </p:nvPr>
                </p:nvSpPr>
                <p:spPr bwMode="auto">
                  <a:xfrm>
                    <a:off x="2976562" y="3271838"/>
                    <a:ext cx="192088" cy="179387"/>
                  </a:xfrm>
                  <a:custGeom>
                    <a:avLst/>
                    <a:gdLst>
                      <a:gd name="T0" fmla="*/ 29 w 83"/>
                      <a:gd name="T1" fmla="*/ 9 h 77"/>
                      <a:gd name="T2" fmla="*/ 0 w 83"/>
                      <a:gd name="T3" fmla="*/ 77 h 77"/>
                      <a:gd name="T4" fmla="*/ 83 w 83"/>
                      <a:gd name="T5" fmla="*/ 73 h 77"/>
                      <a:gd name="T6" fmla="*/ 47 w 83"/>
                      <a:gd name="T7" fmla="*/ 8 h 77"/>
                      <a:gd name="T8" fmla="*/ 29 w 83"/>
                      <a:gd name="T9" fmla="*/ 9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3" h="77">
                        <a:moveTo>
                          <a:pt x="29" y="9"/>
                        </a:moveTo>
                        <a:cubicBezTo>
                          <a:pt x="0" y="77"/>
                          <a:pt x="0" y="77"/>
                          <a:pt x="0" y="77"/>
                        </a:cubicBezTo>
                        <a:cubicBezTo>
                          <a:pt x="83" y="73"/>
                          <a:pt x="83" y="73"/>
                          <a:pt x="83" y="73"/>
                        </a:cubicBezTo>
                        <a:cubicBezTo>
                          <a:pt x="47" y="8"/>
                          <a:pt x="47" y="8"/>
                          <a:pt x="47" y="8"/>
                        </a:cubicBezTo>
                        <a:cubicBezTo>
                          <a:pt x="43" y="0"/>
                          <a:pt x="33" y="1"/>
                          <a:pt x="29" y="9"/>
                        </a:cubicBezTo>
                        <a:close/>
                      </a:path>
                    </a:pathLst>
                  </a:custGeom>
                  <a:solidFill>
                    <a:srgbClr val="363B4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52" name="Freeform 76"/>
                  <p:cNvSpPr/>
                  <p:nvPr>
                    <p:custDataLst>
                      <p:tags r:id="rId41"/>
                    </p:custDataLst>
                  </p:nvPr>
                </p:nvSpPr>
                <p:spPr bwMode="auto">
                  <a:xfrm>
                    <a:off x="3092450" y="3441700"/>
                    <a:ext cx="207963" cy="260350"/>
                  </a:xfrm>
                  <a:custGeom>
                    <a:avLst/>
                    <a:gdLst>
                      <a:gd name="T0" fmla="*/ 102 w 131"/>
                      <a:gd name="T1" fmla="*/ 164 h 164"/>
                      <a:gd name="T2" fmla="*/ 131 w 131"/>
                      <a:gd name="T3" fmla="*/ 163 h 164"/>
                      <a:gd name="T4" fmla="*/ 131 w 131"/>
                      <a:gd name="T5" fmla="*/ 149 h 164"/>
                      <a:gd name="T6" fmla="*/ 48 w 131"/>
                      <a:gd name="T7" fmla="*/ 0 h 164"/>
                      <a:gd name="T8" fmla="*/ 0 w 131"/>
                      <a:gd name="T9" fmla="*/ 3 h 164"/>
                      <a:gd name="T10" fmla="*/ 51 w 131"/>
                      <a:gd name="T11" fmla="*/ 160 h 164"/>
                      <a:gd name="T12" fmla="*/ 102 w 131"/>
                      <a:gd name="T13" fmla="*/ 164 h 1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31" h="164">
                        <a:moveTo>
                          <a:pt x="102" y="164"/>
                        </a:moveTo>
                        <a:lnTo>
                          <a:pt x="131" y="163"/>
                        </a:lnTo>
                        <a:lnTo>
                          <a:pt x="131" y="149"/>
                        </a:lnTo>
                        <a:lnTo>
                          <a:pt x="48" y="0"/>
                        </a:lnTo>
                        <a:lnTo>
                          <a:pt x="0" y="3"/>
                        </a:lnTo>
                        <a:lnTo>
                          <a:pt x="51" y="160"/>
                        </a:lnTo>
                        <a:lnTo>
                          <a:pt x="102" y="164"/>
                        </a:lnTo>
                        <a:close/>
                      </a:path>
                    </a:pathLst>
                  </a:custGeom>
                  <a:solidFill>
                    <a:srgbClr val="DBCCB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53" name="Freeform 77"/>
                  <p:cNvSpPr/>
                  <p:nvPr>
                    <p:custDataLst>
                      <p:tags r:id="rId42"/>
                    </p:custDataLst>
                  </p:nvPr>
                </p:nvSpPr>
                <p:spPr bwMode="auto">
                  <a:xfrm>
                    <a:off x="2941637" y="3687763"/>
                    <a:ext cx="544513" cy="3441700"/>
                  </a:xfrm>
                  <a:custGeom>
                    <a:avLst/>
                    <a:gdLst>
                      <a:gd name="T0" fmla="*/ 343 w 343"/>
                      <a:gd name="T1" fmla="*/ 2155 h 2168"/>
                      <a:gd name="T2" fmla="*/ 226 w 343"/>
                      <a:gd name="T3" fmla="*/ 0 h 2168"/>
                      <a:gd name="T4" fmla="*/ 0 w 343"/>
                      <a:gd name="T5" fmla="*/ 13 h 2168"/>
                      <a:gd name="T6" fmla="*/ 117 w 343"/>
                      <a:gd name="T7" fmla="*/ 2168 h 2168"/>
                      <a:gd name="T8" fmla="*/ 343 w 343"/>
                      <a:gd name="T9" fmla="*/ 2155 h 21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43" h="2168">
                        <a:moveTo>
                          <a:pt x="343" y="2155"/>
                        </a:moveTo>
                        <a:lnTo>
                          <a:pt x="226" y="0"/>
                        </a:lnTo>
                        <a:lnTo>
                          <a:pt x="0" y="13"/>
                        </a:lnTo>
                        <a:lnTo>
                          <a:pt x="117" y="2168"/>
                        </a:lnTo>
                        <a:lnTo>
                          <a:pt x="343" y="2155"/>
                        </a:lnTo>
                        <a:close/>
                      </a:path>
                    </a:pathLst>
                  </a:custGeom>
                  <a:solidFill>
                    <a:srgbClr val="F2C87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54" name="Freeform 78"/>
                  <p:cNvSpPr/>
                  <p:nvPr>
                    <p:custDataLst>
                      <p:tags r:id="rId43"/>
                    </p:custDataLst>
                  </p:nvPr>
                </p:nvSpPr>
                <p:spPr bwMode="auto">
                  <a:xfrm>
                    <a:off x="2873375" y="3706813"/>
                    <a:ext cx="279400" cy="3425825"/>
                  </a:xfrm>
                  <a:custGeom>
                    <a:avLst/>
                    <a:gdLst>
                      <a:gd name="T0" fmla="*/ 176 w 176"/>
                      <a:gd name="T1" fmla="*/ 2155 h 2158"/>
                      <a:gd name="T2" fmla="*/ 59 w 176"/>
                      <a:gd name="T3" fmla="*/ 0 h 2158"/>
                      <a:gd name="T4" fmla="*/ 0 w 176"/>
                      <a:gd name="T5" fmla="*/ 3 h 2158"/>
                      <a:gd name="T6" fmla="*/ 117 w 176"/>
                      <a:gd name="T7" fmla="*/ 2158 h 2158"/>
                      <a:gd name="T8" fmla="*/ 176 w 176"/>
                      <a:gd name="T9" fmla="*/ 2155 h 21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6" h="2158">
                        <a:moveTo>
                          <a:pt x="176" y="2155"/>
                        </a:moveTo>
                        <a:lnTo>
                          <a:pt x="59" y="0"/>
                        </a:lnTo>
                        <a:lnTo>
                          <a:pt x="0" y="3"/>
                        </a:lnTo>
                        <a:lnTo>
                          <a:pt x="117" y="2158"/>
                        </a:lnTo>
                        <a:lnTo>
                          <a:pt x="176" y="2155"/>
                        </a:lnTo>
                        <a:close/>
                      </a:path>
                    </a:pathLst>
                  </a:custGeom>
                  <a:solidFill>
                    <a:srgbClr val="FFF6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55" name="Freeform 79"/>
                  <p:cNvSpPr/>
                  <p:nvPr>
                    <p:custDataLst>
                      <p:tags r:id="rId44"/>
                    </p:custDataLst>
                  </p:nvPr>
                </p:nvSpPr>
                <p:spPr bwMode="auto">
                  <a:xfrm>
                    <a:off x="3173412" y="3687763"/>
                    <a:ext cx="312738" cy="3429000"/>
                  </a:xfrm>
                  <a:custGeom>
                    <a:avLst/>
                    <a:gdLst>
                      <a:gd name="T0" fmla="*/ 197 w 197"/>
                      <a:gd name="T1" fmla="*/ 2155 h 2160"/>
                      <a:gd name="T2" fmla="*/ 80 w 197"/>
                      <a:gd name="T3" fmla="*/ 0 h 2160"/>
                      <a:gd name="T4" fmla="*/ 0 w 197"/>
                      <a:gd name="T5" fmla="*/ 5 h 2160"/>
                      <a:gd name="T6" fmla="*/ 117 w 197"/>
                      <a:gd name="T7" fmla="*/ 2160 h 2160"/>
                      <a:gd name="T8" fmla="*/ 197 w 197"/>
                      <a:gd name="T9" fmla="*/ 2155 h 21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7" h="2160">
                        <a:moveTo>
                          <a:pt x="197" y="2155"/>
                        </a:moveTo>
                        <a:lnTo>
                          <a:pt x="80" y="0"/>
                        </a:lnTo>
                        <a:lnTo>
                          <a:pt x="0" y="5"/>
                        </a:lnTo>
                        <a:lnTo>
                          <a:pt x="117" y="2160"/>
                        </a:lnTo>
                        <a:lnTo>
                          <a:pt x="197" y="2155"/>
                        </a:lnTo>
                        <a:close/>
                      </a:path>
                    </a:pathLst>
                  </a:custGeom>
                  <a:solidFill>
                    <a:srgbClr val="F4946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56" name="Freeform 80"/>
                  <p:cNvSpPr/>
                  <p:nvPr>
                    <p:custDataLst>
                      <p:tags r:id="rId45"/>
                    </p:custDataLst>
                  </p:nvPr>
                </p:nvSpPr>
                <p:spPr bwMode="auto">
                  <a:xfrm>
                    <a:off x="3084512" y="7567613"/>
                    <a:ext cx="439738" cy="271462"/>
                  </a:xfrm>
                  <a:custGeom>
                    <a:avLst/>
                    <a:gdLst>
                      <a:gd name="T0" fmla="*/ 185 w 189"/>
                      <a:gd name="T1" fmla="*/ 13 h 117"/>
                      <a:gd name="T2" fmla="*/ 189 w 189"/>
                      <a:gd name="T3" fmla="*/ 94 h 117"/>
                      <a:gd name="T4" fmla="*/ 176 w 189"/>
                      <a:gd name="T5" fmla="*/ 108 h 117"/>
                      <a:gd name="T6" fmla="*/ 18 w 189"/>
                      <a:gd name="T7" fmla="*/ 116 h 117"/>
                      <a:gd name="T8" fmla="*/ 4 w 189"/>
                      <a:gd name="T9" fmla="*/ 104 h 117"/>
                      <a:gd name="T10" fmla="*/ 0 w 189"/>
                      <a:gd name="T11" fmla="*/ 23 h 117"/>
                      <a:gd name="T12" fmla="*/ 13 w 189"/>
                      <a:gd name="T13" fmla="*/ 9 h 117"/>
                      <a:gd name="T14" fmla="*/ 171 w 189"/>
                      <a:gd name="T15" fmla="*/ 1 h 117"/>
                      <a:gd name="T16" fmla="*/ 185 w 189"/>
                      <a:gd name="T17" fmla="*/ 13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89" h="117">
                        <a:moveTo>
                          <a:pt x="185" y="13"/>
                        </a:moveTo>
                        <a:cubicBezTo>
                          <a:pt x="189" y="94"/>
                          <a:pt x="189" y="94"/>
                          <a:pt x="189" y="94"/>
                        </a:cubicBezTo>
                        <a:cubicBezTo>
                          <a:pt x="189" y="101"/>
                          <a:pt x="184" y="107"/>
                          <a:pt x="176" y="108"/>
                        </a:cubicBezTo>
                        <a:cubicBezTo>
                          <a:pt x="18" y="116"/>
                          <a:pt x="18" y="116"/>
                          <a:pt x="18" y="116"/>
                        </a:cubicBezTo>
                        <a:cubicBezTo>
                          <a:pt x="11" y="117"/>
                          <a:pt x="5" y="111"/>
                          <a:pt x="4" y="104"/>
                        </a:cubicBezTo>
                        <a:cubicBezTo>
                          <a:pt x="0" y="23"/>
                          <a:pt x="0" y="23"/>
                          <a:pt x="0" y="23"/>
                        </a:cubicBezTo>
                        <a:cubicBezTo>
                          <a:pt x="0" y="16"/>
                          <a:pt x="6" y="9"/>
                          <a:pt x="13" y="9"/>
                        </a:cubicBezTo>
                        <a:cubicBezTo>
                          <a:pt x="171" y="1"/>
                          <a:pt x="171" y="1"/>
                          <a:pt x="171" y="1"/>
                        </a:cubicBezTo>
                        <a:cubicBezTo>
                          <a:pt x="178" y="0"/>
                          <a:pt x="184" y="6"/>
                          <a:pt x="185" y="13"/>
                        </a:cubicBezTo>
                        <a:close/>
                      </a:path>
                    </a:pathLst>
                  </a:custGeom>
                  <a:solidFill>
                    <a:srgbClr val="E161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57" name="Freeform 81"/>
                  <p:cNvSpPr/>
                  <p:nvPr>
                    <p:custDataLst>
                      <p:tags r:id="rId46"/>
                    </p:custDataLst>
                  </p:nvPr>
                </p:nvSpPr>
                <p:spPr bwMode="auto">
                  <a:xfrm>
                    <a:off x="3057525" y="7094538"/>
                    <a:ext cx="457200" cy="554037"/>
                  </a:xfrm>
                  <a:custGeom>
                    <a:avLst/>
                    <a:gdLst>
                      <a:gd name="T0" fmla="*/ 288 w 288"/>
                      <a:gd name="T1" fmla="*/ 334 h 349"/>
                      <a:gd name="T2" fmla="*/ 270 w 288"/>
                      <a:gd name="T3" fmla="*/ 0 h 349"/>
                      <a:gd name="T4" fmla="*/ 0 w 288"/>
                      <a:gd name="T5" fmla="*/ 14 h 349"/>
                      <a:gd name="T6" fmla="*/ 19 w 288"/>
                      <a:gd name="T7" fmla="*/ 349 h 349"/>
                      <a:gd name="T8" fmla="*/ 288 w 288"/>
                      <a:gd name="T9" fmla="*/ 334 h 3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88" h="349">
                        <a:moveTo>
                          <a:pt x="288" y="334"/>
                        </a:moveTo>
                        <a:lnTo>
                          <a:pt x="270" y="0"/>
                        </a:lnTo>
                        <a:lnTo>
                          <a:pt x="0" y="14"/>
                        </a:lnTo>
                        <a:lnTo>
                          <a:pt x="19" y="349"/>
                        </a:lnTo>
                        <a:lnTo>
                          <a:pt x="288" y="334"/>
                        </a:lnTo>
                        <a:close/>
                      </a:path>
                    </a:pathLst>
                  </a:custGeom>
                  <a:solidFill>
                    <a:srgbClr val="F5F8F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58" name="Freeform 82"/>
                  <p:cNvSpPr/>
                  <p:nvPr>
                    <p:custDataLst>
                      <p:tags r:id="rId47"/>
                    </p:custDataLst>
                  </p:nvPr>
                </p:nvSpPr>
                <p:spPr bwMode="auto">
                  <a:xfrm>
                    <a:off x="3349625" y="7092950"/>
                    <a:ext cx="165100" cy="539750"/>
                  </a:xfrm>
                  <a:custGeom>
                    <a:avLst/>
                    <a:gdLst>
                      <a:gd name="T0" fmla="*/ 104 w 104"/>
                      <a:gd name="T1" fmla="*/ 335 h 340"/>
                      <a:gd name="T2" fmla="*/ 86 w 104"/>
                      <a:gd name="T3" fmla="*/ 0 h 340"/>
                      <a:gd name="T4" fmla="*/ 0 w 104"/>
                      <a:gd name="T5" fmla="*/ 6 h 340"/>
                      <a:gd name="T6" fmla="*/ 19 w 104"/>
                      <a:gd name="T7" fmla="*/ 340 h 340"/>
                      <a:gd name="T8" fmla="*/ 104 w 104"/>
                      <a:gd name="T9" fmla="*/ 335 h 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4" h="340">
                        <a:moveTo>
                          <a:pt x="104" y="335"/>
                        </a:moveTo>
                        <a:lnTo>
                          <a:pt x="86" y="0"/>
                        </a:lnTo>
                        <a:lnTo>
                          <a:pt x="0" y="6"/>
                        </a:lnTo>
                        <a:lnTo>
                          <a:pt x="19" y="340"/>
                        </a:lnTo>
                        <a:lnTo>
                          <a:pt x="104" y="335"/>
                        </a:lnTo>
                        <a:close/>
                      </a:path>
                    </a:pathLst>
                  </a:custGeom>
                  <a:solidFill>
                    <a:srgbClr val="DBCCB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</p:grpSp>
            <p:grpSp>
              <p:nvGrpSpPr>
                <p:cNvPr id="30" name="组合 29"/>
                <p:cNvGrpSpPr/>
                <p:nvPr/>
              </p:nvGrpSpPr>
              <p:grpSpPr>
                <a:xfrm>
                  <a:off x="5190" y="2968"/>
                  <a:ext cx="1585" cy="1625"/>
                  <a:chOff x="3295650" y="1884363"/>
                  <a:chExt cx="1006475" cy="1031875"/>
                </a:xfrm>
              </p:grpSpPr>
              <p:sp>
                <p:nvSpPr>
                  <p:cNvPr id="45" name="Freeform 83"/>
                  <p:cNvSpPr/>
                  <p:nvPr>
                    <p:custDataLst>
                      <p:tags r:id="rId34"/>
                    </p:custDataLst>
                  </p:nvPr>
                </p:nvSpPr>
                <p:spPr bwMode="auto">
                  <a:xfrm>
                    <a:off x="3295650" y="1884363"/>
                    <a:ext cx="1006475" cy="1031875"/>
                  </a:xfrm>
                  <a:custGeom>
                    <a:avLst/>
                    <a:gdLst>
                      <a:gd name="T0" fmla="*/ 259 w 433"/>
                      <a:gd name="T1" fmla="*/ 442 h 444"/>
                      <a:gd name="T2" fmla="*/ 243 w 433"/>
                      <a:gd name="T3" fmla="*/ 433 h 444"/>
                      <a:gd name="T4" fmla="*/ 165 w 433"/>
                      <a:gd name="T5" fmla="*/ 368 h 444"/>
                      <a:gd name="T6" fmla="*/ 65 w 433"/>
                      <a:gd name="T7" fmla="*/ 387 h 444"/>
                      <a:gd name="T8" fmla="*/ 25 w 433"/>
                      <a:gd name="T9" fmla="*/ 372 h 444"/>
                      <a:gd name="T10" fmla="*/ 18 w 433"/>
                      <a:gd name="T11" fmla="*/ 329 h 444"/>
                      <a:gd name="T12" fmla="*/ 56 w 433"/>
                      <a:gd name="T13" fmla="*/ 235 h 444"/>
                      <a:gd name="T14" fmla="*/ 8 w 433"/>
                      <a:gd name="T15" fmla="*/ 146 h 444"/>
                      <a:gd name="T16" fmla="*/ 9 w 433"/>
                      <a:gd name="T17" fmla="*/ 102 h 444"/>
                      <a:gd name="T18" fmla="*/ 48 w 433"/>
                      <a:gd name="T19" fmla="*/ 83 h 444"/>
                      <a:gd name="T20" fmla="*/ 149 w 433"/>
                      <a:gd name="T21" fmla="*/ 90 h 444"/>
                      <a:gd name="T22" fmla="*/ 219 w 433"/>
                      <a:gd name="T23" fmla="*/ 16 h 444"/>
                      <a:gd name="T24" fmla="*/ 261 w 433"/>
                      <a:gd name="T25" fmla="*/ 4 h 444"/>
                      <a:gd name="T26" fmla="*/ 291 w 433"/>
                      <a:gd name="T27" fmla="*/ 35 h 444"/>
                      <a:gd name="T28" fmla="*/ 316 w 433"/>
                      <a:gd name="T29" fmla="*/ 134 h 444"/>
                      <a:gd name="T30" fmla="*/ 408 w 433"/>
                      <a:gd name="T31" fmla="*/ 177 h 444"/>
                      <a:gd name="T32" fmla="*/ 432 w 433"/>
                      <a:gd name="T33" fmla="*/ 213 h 444"/>
                      <a:gd name="T34" fmla="*/ 412 w 433"/>
                      <a:gd name="T35" fmla="*/ 252 h 444"/>
                      <a:gd name="T36" fmla="*/ 326 w 433"/>
                      <a:gd name="T37" fmla="*/ 306 h 444"/>
                      <a:gd name="T38" fmla="*/ 313 w 433"/>
                      <a:gd name="T39" fmla="*/ 406 h 444"/>
                      <a:gd name="T40" fmla="*/ 286 w 433"/>
                      <a:gd name="T41" fmla="*/ 441 h 444"/>
                      <a:gd name="T42" fmla="*/ 259 w 433"/>
                      <a:gd name="T43" fmla="*/ 442 h 4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433" h="444">
                        <a:moveTo>
                          <a:pt x="259" y="442"/>
                        </a:moveTo>
                        <a:cubicBezTo>
                          <a:pt x="253" y="440"/>
                          <a:pt x="248" y="438"/>
                          <a:pt x="243" y="433"/>
                        </a:cubicBezTo>
                        <a:cubicBezTo>
                          <a:pt x="165" y="368"/>
                          <a:pt x="165" y="368"/>
                          <a:pt x="165" y="368"/>
                        </a:cubicBezTo>
                        <a:cubicBezTo>
                          <a:pt x="65" y="387"/>
                          <a:pt x="65" y="387"/>
                          <a:pt x="65" y="387"/>
                        </a:cubicBezTo>
                        <a:cubicBezTo>
                          <a:pt x="50" y="390"/>
                          <a:pt x="34" y="384"/>
                          <a:pt x="25" y="372"/>
                        </a:cubicBezTo>
                        <a:cubicBezTo>
                          <a:pt x="15" y="360"/>
                          <a:pt x="12" y="343"/>
                          <a:pt x="18" y="329"/>
                        </a:cubicBezTo>
                        <a:cubicBezTo>
                          <a:pt x="56" y="235"/>
                          <a:pt x="56" y="235"/>
                          <a:pt x="56" y="235"/>
                        </a:cubicBezTo>
                        <a:cubicBezTo>
                          <a:pt x="8" y="146"/>
                          <a:pt x="8" y="146"/>
                          <a:pt x="8" y="146"/>
                        </a:cubicBezTo>
                        <a:cubicBezTo>
                          <a:pt x="0" y="132"/>
                          <a:pt x="1" y="115"/>
                          <a:pt x="9" y="102"/>
                        </a:cubicBezTo>
                        <a:cubicBezTo>
                          <a:pt x="18" y="89"/>
                          <a:pt x="33" y="82"/>
                          <a:pt x="48" y="83"/>
                        </a:cubicBezTo>
                        <a:cubicBezTo>
                          <a:pt x="149" y="90"/>
                          <a:pt x="149" y="90"/>
                          <a:pt x="149" y="90"/>
                        </a:cubicBezTo>
                        <a:cubicBezTo>
                          <a:pt x="219" y="16"/>
                          <a:pt x="219" y="16"/>
                          <a:pt x="219" y="16"/>
                        </a:cubicBezTo>
                        <a:cubicBezTo>
                          <a:pt x="230" y="5"/>
                          <a:pt x="246" y="0"/>
                          <a:pt x="261" y="4"/>
                        </a:cubicBezTo>
                        <a:cubicBezTo>
                          <a:pt x="276" y="8"/>
                          <a:pt x="288" y="20"/>
                          <a:pt x="291" y="35"/>
                        </a:cubicBezTo>
                        <a:cubicBezTo>
                          <a:pt x="316" y="134"/>
                          <a:pt x="316" y="134"/>
                          <a:pt x="316" y="134"/>
                        </a:cubicBezTo>
                        <a:cubicBezTo>
                          <a:pt x="408" y="177"/>
                          <a:pt x="408" y="177"/>
                          <a:pt x="408" y="177"/>
                        </a:cubicBezTo>
                        <a:cubicBezTo>
                          <a:pt x="422" y="184"/>
                          <a:pt x="431" y="198"/>
                          <a:pt x="432" y="213"/>
                        </a:cubicBezTo>
                        <a:cubicBezTo>
                          <a:pt x="433" y="229"/>
                          <a:pt x="425" y="244"/>
                          <a:pt x="412" y="252"/>
                        </a:cubicBezTo>
                        <a:cubicBezTo>
                          <a:pt x="326" y="306"/>
                          <a:pt x="326" y="306"/>
                          <a:pt x="326" y="306"/>
                        </a:cubicBezTo>
                        <a:cubicBezTo>
                          <a:pt x="313" y="406"/>
                          <a:pt x="313" y="406"/>
                          <a:pt x="313" y="406"/>
                        </a:cubicBezTo>
                        <a:cubicBezTo>
                          <a:pt x="311" y="422"/>
                          <a:pt x="300" y="435"/>
                          <a:pt x="286" y="441"/>
                        </a:cubicBezTo>
                        <a:cubicBezTo>
                          <a:pt x="277" y="444"/>
                          <a:pt x="268" y="444"/>
                          <a:pt x="259" y="442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40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46" name="Freeform 84"/>
                  <p:cNvSpPr/>
                  <p:nvPr>
                    <p:custDataLst>
                      <p:tags r:id="rId35"/>
                    </p:custDataLst>
                  </p:nvPr>
                </p:nvSpPr>
                <p:spPr bwMode="auto">
                  <a:xfrm>
                    <a:off x="3400425" y="1989138"/>
                    <a:ext cx="800100" cy="827087"/>
                  </a:xfrm>
                  <a:custGeom>
                    <a:avLst/>
                    <a:gdLst>
                      <a:gd name="T0" fmla="*/ 300 w 504"/>
                      <a:gd name="T1" fmla="*/ 0 h 521"/>
                      <a:gd name="T2" fmla="*/ 343 w 504"/>
                      <a:gd name="T3" fmla="*/ 174 h 521"/>
                      <a:gd name="T4" fmla="*/ 504 w 504"/>
                      <a:gd name="T5" fmla="*/ 250 h 521"/>
                      <a:gd name="T6" fmla="*/ 353 w 504"/>
                      <a:gd name="T7" fmla="*/ 344 h 521"/>
                      <a:gd name="T8" fmla="*/ 329 w 504"/>
                      <a:gd name="T9" fmla="*/ 521 h 521"/>
                      <a:gd name="T10" fmla="*/ 193 w 504"/>
                      <a:gd name="T11" fmla="*/ 406 h 521"/>
                      <a:gd name="T12" fmla="*/ 18 w 504"/>
                      <a:gd name="T13" fmla="*/ 439 h 521"/>
                      <a:gd name="T14" fmla="*/ 85 w 504"/>
                      <a:gd name="T15" fmla="*/ 274 h 521"/>
                      <a:gd name="T16" fmla="*/ 0 w 504"/>
                      <a:gd name="T17" fmla="*/ 117 h 521"/>
                      <a:gd name="T18" fmla="*/ 177 w 504"/>
                      <a:gd name="T19" fmla="*/ 130 h 521"/>
                      <a:gd name="T20" fmla="*/ 300 w 504"/>
                      <a:gd name="T21" fmla="*/ 0 h 5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504" h="521">
                        <a:moveTo>
                          <a:pt x="300" y="0"/>
                        </a:moveTo>
                        <a:lnTo>
                          <a:pt x="343" y="174"/>
                        </a:lnTo>
                        <a:lnTo>
                          <a:pt x="504" y="250"/>
                        </a:lnTo>
                        <a:lnTo>
                          <a:pt x="353" y="344"/>
                        </a:lnTo>
                        <a:lnTo>
                          <a:pt x="329" y="521"/>
                        </a:lnTo>
                        <a:lnTo>
                          <a:pt x="193" y="406"/>
                        </a:lnTo>
                        <a:lnTo>
                          <a:pt x="18" y="439"/>
                        </a:lnTo>
                        <a:lnTo>
                          <a:pt x="85" y="274"/>
                        </a:lnTo>
                        <a:lnTo>
                          <a:pt x="0" y="117"/>
                        </a:lnTo>
                        <a:lnTo>
                          <a:pt x="177" y="130"/>
                        </a:lnTo>
                        <a:lnTo>
                          <a:pt x="300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47" name="Freeform 85"/>
                  <p:cNvSpPr/>
                  <p:nvPr>
                    <p:custDataLst>
                      <p:tags r:id="rId36"/>
                    </p:custDataLst>
                  </p:nvPr>
                </p:nvSpPr>
                <p:spPr bwMode="auto">
                  <a:xfrm>
                    <a:off x="3765550" y="2263775"/>
                    <a:ext cx="179388" cy="179387"/>
                  </a:xfrm>
                  <a:custGeom>
                    <a:avLst/>
                    <a:gdLst>
                      <a:gd name="T0" fmla="*/ 72 w 77"/>
                      <a:gd name="T1" fmla="*/ 47 h 77"/>
                      <a:gd name="T2" fmla="*/ 29 w 77"/>
                      <a:gd name="T3" fmla="*/ 72 h 77"/>
                      <a:gd name="T4" fmla="*/ 4 w 77"/>
                      <a:gd name="T5" fmla="*/ 30 h 77"/>
                      <a:gd name="T6" fmla="*/ 47 w 77"/>
                      <a:gd name="T7" fmla="*/ 5 h 77"/>
                      <a:gd name="T8" fmla="*/ 72 w 77"/>
                      <a:gd name="T9" fmla="*/ 47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7" h="77">
                        <a:moveTo>
                          <a:pt x="72" y="47"/>
                        </a:moveTo>
                        <a:cubicBezTo>
                          <a:pt x="67" y="66"/>
                          <a:pt x="48" y="77"/>
                          <a:pt x="29" y="72"/>
                        </a:cubicBezTo>
                        <a:cubicBezTo>
                          <a:pt x="11" y="67"/>
                          <a:pt x="0" y="48"/>
                          <a:pt x="4" y="30"/>
                        </a:cubicBezTo>
                        <a:cubicBezTo>
                          <a:pt x="9" y="11"/>
                          <a:pt x="28" y="0"/>
                          <a:pt x="47" y="5"/>
                        </a:cubicBezTo>
                        <a:cubicBezTo>
                          <a:pt x="66" y="10"/>
                          <a:pt x="77" y="29"/>
                          <a:pt x="72" y="47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48" name="Freeform 86"/>
                  <p:cNvSpPr/>
                  <p:nvPr>
                    <p:custDataLst>
                      <p:tags r:id="rId37"/>
                    </p:custDataLst>
                  </p:nvPr>
                </p:nvSpPr>
                <p:spPr bwMode="auto">
                  <a:xfrm>
                    <a:off x="3830637" y="2476500"/>
                    <a:ext cx="69850" cy="69850"/>
                  </a:xfrm>
                  <a:custGeom>
                    <a:avLst/>
                    <a:gdLst>
                      <a:gd name="T0" fmla="*/ 28 w 30"/>
                      <a:gd name="T1" fmla="*/ 19 h 30"/>
                      <a:gd name="T2" fmla="*/ 12 w 30"/>
                      <a:gd name="T3" fmla="*/ 28 h 30"/>
                      <a:gd name="T4" fmla="*/ 2 w 30"/>
                      <a:gd name="T5" fmla="*/ 12 h 30"/>
                      <a:gd name="T6" fmla="*/ 19 w 30"/>
                      <a:gd name="T7" fmla="*/ 2 h 30"/>
                      <a:gd name="T8" fmla="*/ 28 w 30"/>
                      <a:gd name="T9" fmla="*/ 19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0" h="30">
                        <a:moveTo>
                          <a:pt x="28" y="19"/>
                        </a:moveTo>
                        <a:cubicBezTo>
                          <a:pt x="27" y="26"/>
                          <a:pt x="19" y="30"/>
                          <a:pt x="12" y="28"/>
                        </a:cubicBezTo>
                        <a:cubicBezTo>
                          <a:pt x="5" y="26"/>
                          <a:pt x="0" y="19"/>
                          <a:pt x="2" y="12"/>
                        </a:cubicBezTo>
                        <a:cubicBezTo>
                          <a:pt x="4" y="4"/>
                          <a:pt x="12" y="0"/>
                          <a:pt x="19" y="2"/>
                        </a:cubicBezTo>
                        <a:cubicBezTo>
                          <a:pt x="26" y="4"/>
                          <a:pt x="30" y="11"/>
                          <a:pt x="28" y="1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</p:grpSp>
            <p:grpSp>
              <p:nvGrpSpPr>
                <p:cNvPr id="31" name="组合 30"/>
                <p:cNvGrpSpPr/>
                <p:nvPr/>
              </p:nvGrpSpPr>
              <p:grpSpPr>
                <a:xfrm>
                  <a:off x="3357" y="3963"/>
                  <a:ext cx="700" cy="717"/>
                  <a:chOff x="2132012" y="2516188"/>
                  <a:chExt cx="444500" cy="455612"/>
                </a:xfrm>
              </p:grpSpPr>
              <p:sp>
                <p:nvSpPr>
                  <p:cNvPr id="41" name="Freeform 91"/>
                  <p:cNvSpPr/>
                  <p:nvPr>
                    <p:custDataLst>
                      <p:tags r:id="rId30"/>
                    </p:custDataLst>
                  </p:nvPr>
                </p:nvSpPr>
                <p:spPr bwMode="auto">
                  <a:xfrm>
                    <a:off x="2132012" y="2516188"/>
                    <a:ext cx="444500" cy="455612"/>
                  </a:xfrm>
                  <a:custGeom>
                    <a:avLst/>
                    <a:gdLst>
                      <a:gd name="T0" fmla="*/ 178 w 191"/>
                      <a:gd name="T1" fmla="*/ 157 h 196"/>
                      <a:gd name="T2" fmla="*/ 170 w 191"/>
                      <a:gd name="T3" fmla="*/ 158 h 196"/>
                      <a:gd name="T4" fmla="*/ 126 w 191"/>
                      <a:gd name="T5" fmla="*/ 156 h 196"/>
                      <a:gd name="T6" fmla="*/ 95 w 191"/>
                      <a:gd name="T7" fmla="*/ 189 h 196"/>
                      <a:gd name="T8" fmla="*/ 77 w 191"/>
                      <a:gd name="T9" fmla="*/ 195 h 196"/>
                      <a:gd name="T10" fmla="*/ 64 w 191"/>
                      <a:gd name="T11" fmla="*/ 181 h 196"/>
                      <a:gd name="T12" fmla="*/ 52 w 191"/>
                      <a:gd name="T13" fmla="*/ 138 h 196"/>
                      <a:gd name="T14" fmla="*/ 12 w 191"/>
                      <a:gd name="T15" fmla="*/ 120 h 196"/>
                      <a:gd name="T16" fmla="*/ 1 w 191"/>
                      <a:gd name="T17" fmla="*/ 104 h 196"/>
                      <a:gd name="T18" fmla="*/ 9 w 191"/>
                      <a:gd name="T19" fmla="*/ 87 h 196"/>
                      <a:gd name="T20" fmla="*/ 47 w 191"/>
                      <a:gd name="T21" fmla="*/ 63 h 196"/>
                      <a:gd name="T22" fmla="*/ 52 w 191"/>
                      <a:gd name="T23" fmla="*/ 18 h 196"/>
                      <a:gd name="T24" fmla="*/ 63 w 191"/>
                      <a:gd name="T25" fmla="*/ 3 h 196"/>
                      <a:gd name="T26" fmla="*/ 82 w 191"/>
                      <a:gd name="T27" fmla="*/ 6 h 196"/>
                      <a:gd name="T28" fmla="*/ 117 w 191"/>
                      <a:gd name="T29" fmla="*/ 34 h 196"/>
                      <a:gd name="T30" fmla="*/ 160 w 191"/>
                      <a:gd name="T31" fmla="*/ 25 h 196"/>
                      <a:gd name="T32" fmla="*/ 178 w 191"/>
                      <a:gd name="T33" fmla="*/ 31 h 196"/>
                      <a:gd name="T34" fmla="*/ 182 w 191"/>
                      <a:gd name="T35" fmla="*/ 50 h 196"/>
                      <a:gd name="T36" fmla="*/ 165 w 191"/>
                      <a:gd name="T37" fmla="*/ 92 h 196"/>
                      <a:gd name="T38" fmla="*/ 187 w 191"/>
                      <a:gd name="T39" fmla="*/ 131 h 196"/>
                      <a:gd name="T40" fmla="*/ 187 w 191"/>
                      <a:gd name="T41" fmla="*/ 150 h 196"/>
                      <a:gd name="T42" fmla="*/ 178 w 191"/>
                      <a:gd name="T43" fmla="*/ 157 h 1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191" h="196">
                        <a:moveTo>
                          <a:pt x="178" y="157"/>
                        </a:moveTo>
                        <a:cubicBezTo>
                          <a:pt x="176" y="158"/>
                          <a:pt x="173" y="159"/>
                          <a:pt x="170" y="158"/>
                        </a:cubicBezTo>
                        <a:cubicBezTo>
                          <a:pt x="126" y="156"/>
                          <a:pt x="126" y="156"/>
                          <a:pt x="126" y="156"/>
                        </a:cubicBezTo>
                        <a:cubicBezTo>
                          <a:pt x="95" y="189"/>
                          <a:pt x="95" y="189"/>
                          <a:pt x="95" y="189"/>
                        </a:cubicBezTo>
                        <a:cubicBezTo>
                          <a:pt x="91" y="194"/>
                          <a:pt x="84" y="196"/>
                          <a:pt x="77" y="195"/>
                        </a:cubicBezTo>
                        <a:cubicBezTo>
                          <a:pt x="71" y="193"/>
                          <a:pt x="65" y="188"/>
                          <a:pt x="64" y="181"/>
                        </a:cubicBezTo>
                        <a:cubicBezTo>
                          <a:pt x="52" y="138"/>
                          <a:pt x="52" y="138"/>
                          <a:pt x="52" y="138"/>
                        </a:cubicBezTo>
                        <a:cubicBezTo>
                          <a:pt x="12" y="120"/>
                          <a:pt x="12" y="120"/>
                          <a:pt x="12" y="120"/>
                        </a:cubicBezTo>
                        <a:cubicBezTo>
                          <a:pt x="5" y="117"/>
                          <a:pt x="1" y="111"/>
                          <a:pt x="1" y="104"/>
                        </a:cubicBezTo>
                        <a:cubicBezTo>
                          <a:pt x="0" y="97"/>
                          <a:pt x="3" y="90"/>
                          <a:pt x="9" y="87"/>
                        </a:cubicBezTo>
                        <a:cubicBezTo>
                          <a:pt x="47" y="63"/>
                          <a:pt x="47" y="63"/>
                          <a:pt x="47" y="63"/>
                        </a:cubicBezTo>
                        <a:cubicBezTo>
                          <a:pt x="52" y="18"/>
                          <a:pt x="52" y="18"/>
                          <a:pt x="52" y="18"/>
                        </a:cubicBezTo>
                        <a:cubicBezTo>
                          <a:pt x="52" y="11"/>
                          <a:pt x="57" y="6"/>
                          <a:pt x="63" y="3"/>
                        </a:cubicBezTo>
                        <a:cubicBezTo>
                          <a:pt x="69" y="0"/>
                          <a:pt x="77" y="1"/>
                          <a:pt x="82" y="6"/>
                        </a:cubicBezTo>
                        <a:cubicBezTo>
                          <a:pt x="117" y="34"/>
                          <a:pt x="117" y="34"/>
                          <a:pt x="117" y="34"/>
                        </a:cubicBezTo>
                        <a:cubicBezTo>
                          <a:pt x="160" y="25"/>
                          <a:pt x="160" y="25"/>
                          <a:pt x="160" y="25"/>
                        </a:cubicBezTo>
                        <a:cubicBezTo>
                          <a:pt x="167" y="24"/>
                          <a:pt x="174" y="26"/>
                          <a:pt x="178" y="31"/>
                        </a:cubicBezTo>
                        <a:cubicBezTo>
                          <a:pt x="183" y="37"/>
                          <a:pt x="184" y="44"/>
                          <a:pt x="182" y="50"/>
                        </a:cubicBezTo>
                        <a:cubicBezTo>
                          <a:pt x="165" y="92"/>
                          <a:pt x="165" y="92"/>
                          <a:pt x="165" y="92"/>
                        </a:cubicBezTo>
                        <a:cubicBezTo>
                          <a:pt x="187" y="131"/>
                          <a:pt x="187" y="131"/>
                          <a:pt x="187" y="131"/>
                        </a:cubicBezTo>
                        <a:cubicBezTo>
                          <a:pt x="191" y="137"/>
                          <a:pt x="191" y="144"/>
                          <a:pt x="187" y="150"/>
                        </a:cubicBezTo>
                        <a:cubicBezTo>
                          <a:pt x="185" y="153"/>
                          <a:pt x="182" y="156"/>
                          <a:pt x="178" y="157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42" name="Freeform 92"/>
                  <p:cNvSpPr/>
                  <p:nvPr>
                    <p:custDataLst>
                      <p:tags r:id="rId31"/>
                    </p:custDataLst>
                  </p:nvPr>
                </p:nvSpPr>
                <p:spPr bwMode="auto">
                  <a:xfrm>
                    <a:off x="2176462" y="2563813"/>
                    <a:ext cx="354013" cy="361950"/>
                  </a:xfrm>
                  <a:custGeom>
                    <a:avLst/>
                    <a:gdLst>
                      <a:gd name="T0" fmla="*/ 75 w 223"/>
                      <a:gd name="T1" fmla="*/ 0 h 228"/>
                      <a:gd name="T2" fmla="*/ 136 w 223"/>
                      <a:gd name="T3" fmla="*/ 49 h 228"/>
                      <a:gd name="T4" fmla="*/ 212 w 223"/>
                      <a:gd name="T5" fmla="*/ 33 h 228"/>
                      <a:gd name="T6" fmla="*/ 185 w 223"/>
                      <a:gd name="T7" fmla="*/ 107 h 228"/>
                      <a:gd name="T8" fmla="*/ 223 w 223"/>
                      <a:gd name="T9" fmla="*/ 175 h 228"/>
                      <a:gd name="T10" fmla="*/ 145 w 223"/>
                      <a:gd name="T11" fmla="*/ 171 h 228"/>
                      <a:gd name="T12" fmla="*/ 92 w 223"/>
                      <a:gd name="T13" fmla="*/ 228 h 228"/>
                      <a:gd name="T14" fmla="*/ 72 w 223"/>
                      <a:gd name="T15" fmla="*/ 153 h 228"/>
                      <a:gd name="T16" fmla="*/ 0 w 223"/>
                      <a:gd name="T17" fmla="*/ 120 h 228"/>
                      <a:gd name="T18" fmla="*/ 66 w 223"/>
                      <a:gd name="T19" fmla="*/ 77 h 228"/>
                      <a:gd name="T20" fmla="*/ 75 w 223"/>
                      <a:gd name="T21" fmla="*/ 0 h 2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223" h="228">
                        <a:moveTo>
                          <a:pt x="75" y="0"/>
                        </a:moveTo>
                        <a:lnTo>
                          <a:pt x="136" y="49"/>
                        </a:lnTo>
                        <a:lnTo>
                          <a:pt x="212" y="33"/>
                        </a:lnTo>
                        <a:lnTo>
                          <a:pt x="185" y="107"/>
                        </a:lnTo>
                        <a:lnTo>
                          <a:pt x="223" y="175"/>
                        </a:lnTo>
                        <a:lnTo>
                          <a:pt x="145" y="171"/>
                        </a:lnTo>
                        <a:lnTo>
                          <a:pt x="92" y="228"/>
                        </a:lnTo>
                        <a:lnTo>
                          <a:pt x="72" y="153"/>
                        </a:lnTo>
                        <a:lnTo>
                          <a:pt x="0" y="120"/>
                        </a:lnTo>
                        <a:lnTo>
                          <a:pt x="66" y="77"/>
                        </a:lnTo>
                        <a:lnTo>
                          <a:pt x="75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43" name="Freeform 93"/>
                  <p:cNvSpPr/>
                  <p:nvPr>
                    <p:custDataLst>
                      <p:tags r:id="rId32"/>
                    </p:custDataLst>
                  </p:nvPr>
                </p:nvSpPr>
                <p:spPr bwMode="auto">
                  <a:xfrm>
                    <a:off x="2344737" y="2655888"/>
                    <a:ext cx="77788" cy="80962"/>
                  </a:xfrm>
                  <a:custGeom>
                    <a:avLst/>
                    <a:gdLst>
                      <a:gd name="T0" fmla="*/ 31 w 34"/>
                      <a:gd name="T1" fmla="*/ 12 h 35"/>
                      <a:gd name="T2" fmla="*/ 23 w 34"/>
                      <a:gd name="T3" fmla="*/ 32 h 35"/>
                      <a:gd name="T4" fmla="*/ 3 w 34"/>
                      <a:gd name="T5" fmla="*/ 24 h 35"/>
                      <a:gd name="T6" fmla="*/ 11 w 34"/>
                      <a:gd name="T7" fmla="*/ 4 h 35"/>
                      <a:gd name="T8" fmla="*/ 31 w 34"/>
                      <a:gd name="T9" fmla="*/ 12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4" h="35">
                        <a:moveTo>
                          <a:pt x="31" y="12"/>
                        </a:moveTo>
                        <a:cubicBezTo>
                          <a:pt x="34" y="20"/>
                          <a:pt x="31" y="29"/>
                          <a:pt x="23" y="32"/>
                        </a:cubicBezTo>
                        <a:cubicBezTo>
                          <a:pt x="15" y="35"/>
                          <a:pt x="6" y="31"/>
                          <a:pt x="3" y="24"/>
                        </a:cubicBezTo>
                        <a:cubicBezTo>
                          <a:pt x="0" y="16"/>
                          <a:pt x="3" y="7"/>
                          <a:pt x="11" y="4"/>
                        </a:cubicBezTo>
                        <a:cubicBezTo>
                          <a:pt x="19" y="0"/>
                          <a:pt x="28" y="4"/>
                          <a:pt x="31" y="12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44" name="Freeform 94"/>
                  <p:cNvSpPr/>
                  <p:nvPr>
                    <p:custDataLst>
                      <p:tags r:id="rId33"/>
                    </p:custDataLst>
                  </p:nvPr>
                </p:nvSpPr>
                <p:spPr bwMode="auto">
                  <a:xfrm>
                    <a:off x="2413000" y="2735263"/>
                    <a:ext cx="33338" cy="30162"/>
                  </a:xfrm>
                  <a:custGeom>
                    <a:avLst/>
                    <a:gdLst>
                      <a:gd name="T0" fmla="*/ 12 w 14"/>
                      <a:gd name="T1" fmla="*/ 4 h 13"/>
                      <a:gd name="T2" fmla="*/ 9 w 14"/>
                      <a:gd name="T3" fmla="*/ 12 h 13"/>
                      <a:gd name="T4" fmla="*/ 1 w 14"/>
                      <a:gd name="T5" fmla="*/ 9 h 13"/>
                      <a:gd name="T6" fmla="*/ 5 w 14"/>
                      <a:gd name="T7" fmla="*/ 1 h 13"/>
                      <a:gd name="T8" fmla="*/ 12 w 14"/>
                      <a:gd name="T9" fmla="*/ 4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" h="13">
                        <a:moveTo>
                          <a:pt x="12" y="4"/>
                        </a:moveTo>
                        <a:cubicBezTo>
                          <a:pt x="14" y="7"/>
                          <a:pt x="12" y="11"/>
                          <a:pt x="9" y="12"/>
                        </a:cubicBezTo>
                        <a:cubicBezTo>
                          <a:pt x="6" y="13"/>
                          <a:pt x="3" y="12"/>
                          <a:pt x="1" y="9"/>
                        </a:cubicBezTo>
                        <a:cubicBezTo>
                          <a:pt x="0" y="6"/>
                          <a:pt x="2" y="2"/>
                          <a:pt x="5" y="1"/>
                        </a:cubicBezTo>
                        <a:cubicBezTo>
                          <a:pt x="8" y="0"/>
                          <a:pt x="11" y="1"/>
                          <a:pt x="12" y="4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</p:grpSp>
            <p:grpSp>
              <p:nvGrpSpPr>
                <p:cNvPr id="32" name="组合 31"/>
                <p:cNvGrpSpPr/>
                <p:nvPr/>
              </p:nvGrpSpPr>
              <p:grpSpPr>
                <a:xfrm>
                  <a:off x="180" y="7565"/>
                  <a:ext cx="990" cy="987"/>
                  <a:chOff x="114300" y="4803775"/>
                  <a:chExt cx="628650" cy="627062"/>
                </a:xfrm>
              </p:grpSpPr>
              <p:sp>
                <p:nvSpPr>
                  <p:cNvPr id="37" name="Freeform 95"/>
                  <p:cNvSpPr/>
                  <p:nvPr>
                    <p:custDataLst>
                      <p:tags r:id="rId26"/>
                    </p:custDataLst>
                  </p:nvPr>
                </p:nvSpPr>
                <p:spPr bwMode="auto">
                  <a:xfrm>
                    <a:off x="114300" y="4803775"/>
                    <a:ext cx="628650" cy="627062"/>
                  </a:xfrm>
                  <a:custGeom>
                    <a:avLst/>
                    <a:gdLst>
                      <a:gd name="T0" fmla="*/ 179 w 271"/>
                      <a:gd name="T1" fmla="*/ 269 h 270"/>
                      <a:gd name="T2" fmla="*/ 168 w 271"/>
                      <a:gd name="T3" fmla="*/ 265 h 270"/>
                      <a:gd name="T4" fmla="*/ 117 w 271"/>
                      <a:gd name="T5" fmla="*/ 230 h 270"/>
                      <a:gd name="T6" fmla="*/ 57 w 271"/>
                      <a:gd name="T7" fmla="*/ 248 h 270"/>
                      <a:gd name="T8" fmla="*/ 31 w 271"/>
                      <a:gd name="T9" fmla="*/ 241 h 270"/>
                      <a:gd name="T10" fmla="*/ 24 w 271"/>
                      <a:gd name="T11" fmla="*/ 216 h 270"/>
                      <a:gd name="T12" fmla="*/ 41 w 271"/>
                      <a:gd name="T13" fmla="*/ 156 h 270"/>
                      <a:gd name="T14" fmla="*/ 6 w 271"/>
                      <a:gd name="T15" fmla="*/ 104 h 270"/>
                      <a:gd name="T16" fmla="*/ 4 w 271"/>
                      <a:gd name="T17" fmla="*/ 78 h 270"/>
                      <a:gd name="T18" fmla="*/ 26 w 271"/>
                      <a:gd name="T19" fmla="*/ 63 h 270"/>
                      <a:gd name="T20" fmla="*/ 89 w 271"/>
                      <a:gd name="T21" fmla="*/ 61 h 270"/>
                      <a:gd name="T22" fmla="*/ 127 w 271"/>
                      <a:gd name="T23" fmla="*/ 12 h 270"/>
                      <a:gd name="T24" fmla="*/ 151 w 271"/>
                      <a:gd name="T25" fmla="*/ 2 h 270"/>
                      <a:gd name="T26" fmla="*/ 172 w 271"/>
                      <a:gd name="T27" fmla="*/ 18 h 270"/>
                      <a:gd name="T28" fmla="*/ 193 w 271"/>
                      <a:gd name="T29" fmla="*/ 77 h 270"/>
                      <a:gd name="T30" fmla="*/ 252 w 271"/>
                      <a:gd name="T31" fmla="*/ 98 h 270"/>
                      <a:gd name="T32" fmla="*/ 269 w 271"/>
                      <a:gd name="T33" fmla="*/ 118 h 270"/>
                      <a:gd name="T34" fmla="*/ 260 w 271"/>
                      <a:gd name="T35" fmla="*/ 143 h 270"/>
                      <a:gd name="T36" fmla="*/ 210 w 271"/>
                      <a:gd name="T37" fmla="*/ 181 h 270"/>
                      <a:gd name="T38" fmla="*/ 209 w 271"/>
                      <a:gd name="T39" fmla="*/ 244 h 270"/>
                      <a:gd name="T40" fmla="*/ 195 w 271"/>
                      <a:gd name="T41" fmla="*/ 266 h 270"/>
                      <a:gd name="T42" fmla="*/ 179 w 271"/>
                      <a:gd name="T43" fmla="*/ 269 h 2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271" h="270">
                        <a:moveTo>
                          <a:pt x="179" y="269"/>
                        </a:moveTo>
                        <a:cubicBezTo>
                          <a:pt x="175" y="268"/>
                          <a:pt x="172" y="267"/>
                          <a:pt x="168" y="265"/>
                        </a:cubicBezTo>
                        <a:cubicBezTo>
                          <a:pt x="117" y="230"/>
                          <a:pt x="117" y="230"/>
                          <a:pt x="117" y="230"/>
                        </a:cubicBezTo>
                        <a:cubicBezTo>
                          <a:pt x="57" y="248"/>
                          <a:pt x="57" y="248"/>
                          <a:pt x="57" y="248"/>
                        </a:cubicBezTo>
                        <a:cubicBezTo>
                          <a:pt x="48" y="251"/>
                          <a:pt x="38" y="248"/>
                          <a:pt x="31" y="241"/>
                        </a:cubicBezTo>
                        <a:cubicBezTo>
                          <a:pt x="24" y="235"/>
                          <a:pt x="21" y="225"/>
                          <a:pt x="24" y="216"/>
                        </a:cubicBezTo>
                        <a:cubicBezTo>
                          <a:pt x="41" y="156"/>
                          <a:pt x="41" y="156"/>
                          <a:pt x="41" y="156"/>
                        </a:cubicBezTo>
                        <a:cubicBezTo>
                          <a:pt x="6" y="104"/>
                          <a:pt x="6" y="104"/>
                          <a:pt x="6" y="104"/>
                        </a:cubicBezTo>
                        <a:cubicBezTo>
                          <a:pt x="0" y="96"/>
                          <a:pt x="0" y="86"/>
                          <a:pt x="4" y="78"/>
                        </a:cubicBezTo>
                        <a:cubicBezTo>
                          <a:pt x="8" y="69"/>
                          <a:pt x="17" y="64"/>
                          <a:pt x="26" y="63"/>
                        </a:cubicBezTo>
                        <a:cubicBezTo>
                          <a:pt x="89" y="61"/>
                          <a:pt x="89" y="61"/>
                          <a:pt x="89" y="61"/>
                        </a:cubicBezTo>
                        <a:cubicBezTo>
                          <a:pt x="127" y="12"/>
                          <a:pt x="127" y="12"/>
                          <a:pt x="127" y="12"/>
                        </a:cubicBezTo>
                        <a:cubicBezTo>
                          <a:pt x="132" y="4"/>
                          <a:pt x="142" y="0"/>
                          <a:pt x="151" y="2"/>
                        </a:cubicBezTo>
                        <a:cubicBezTo>
                          <a:pt x="161" y="3"/>
                          <a:pt x="169" y="9"/>
                          <a:pt x="172" y="18"/>
                        </a:cubicBezTo>
                        <a:cubicBezTo>
                          <a:pt x="193" y="77"/>
                          <a:pt x="193" y="77"/>
                          <a:pt x="193" y="77"/>
                        </a:cubicBezTo>
                        <a:cubicBezTo>
                          <a:pt x="252" y="98"/>
                          <a:pt x="252" y="98"/>
                          <a:pt x="252" y="98"/>
                        </a:cubicBezTo>
                        <a:cubicBezTo>
                          <a:pt x="261" y="101"/>
                          <a:pt x="268" y="109"/>
                          <a:pt x="269" y="118"/>
                        </a:cubicBezTo>
                        <a:cubicBezTo>
                          <a:pt x="271" y="128"/>
                          <a:pt x="267" y="137"/>
                          <a:pt x="260" y="143"/>
                        </a:cubicBezTo>
                        <a:cubicBezTo>
                          <a:pt x="210" y="181"/>
                          <a:pt x="210" y="181"/>
                          <a:pt x="210" y="181"/>
                        </a:cubicBezTo>
                        <a:cubicBezTo>
                          <a:pt x="209" y="244"/>
                          <a:pt x="209" y="244"/>
                          <a:pt x="209" y="244"/>
                        </a:cubicBezTo>
                        <a:cubicBezTo>
                          <a:pt x="209" y="253"/>
                          <a:pt x="203" y="262"/>
                          <a:pt x="195" y="266"/>
                        </a:cubicBezTo>
                        <a:cubicBezTo>
                          <a:pt x="190" y="269"/>
                          <a:pt x="184" y="270"/>
                          <a:pt x="179" y="26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38" name="Freeform 96"/>
                  <p:cNvSpPr/>
                  <p:nvPr>
                    <p:custDataLst>
                      <p:tags r:id="rId27"/>
                    </p:custDataLst>
                  </p:nvPr>
                </p:nvSpPr>
                <p:spPr bwMode="auto">
                  <a:xfrm>
                    <a:off x="177800" y="4865688"/>
                    <a:ext cx="503238" cy="503237"/>
                  </a:xfrm>
                  <a:custGeom>
                    <a:avLst/>
                    <a:gdLst>
                      <a:gd name="T0" fmla="*/ 175 w 317"/>
                      <a:gd name="T1" fmla="*/ 0 h 317"/>
                      <a:gd name="T2" fmla="*/ 213 w 317"/>
                      <a:gd name="T3" fmla="*/ 104 h 317"/>
                      <a:gd name="T4" fmla="*/ 317 w 317"/>
                      <a:gd name="T5" fmla="*/ 140 h 317"/>
                      <a:gd name="T6" fmla="*/ 231 w 317"/>
                      <a:gd name="T7" fmla="*/ 207 h 317"/>
                      <a:gd name="T8" fmla="*/ 228 w 317"/>
                      <a:gd name="T9" fmla="*/ 317 h 317"/>
                      <a:gd name="T10" fmla="*/ 137 w 317"/>
                      <a:gd name="T11" fmla="*/ 255 h 317"/>
                      <a:gd name="T12" fmla="*/ 32 w 317"/>
                      <a:gd name="T13" fmla="*/ 287 h 317"/>
                      <a:gd name="T14" fmla="*/ 62 w 317"/>
                      <a:gd name="T15" fmla="*/ 182 h 317"/>
                      <a:gd name="T16" fmla="*/ 0 w 317"/>
                      <a:gd name="T17" fmla="*/ 91 h 317"/>
                      <a:gd name="T18" fmla="*/ 109 w 317"/>
                      <a:gd name="T19" fmla="*/ 88 h 317"/>
                      <a:gd name="T20" fmla="*/ 175 w 317"/>
                      <a:gd name="T21" fmla="*/ 0 h 3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17" h="317">
                        <a:moveTo>
                          <a:pt x="175" y="0"/>
                        </a:moveTo>
                        <a:lnTo>
                          <a:pt x="213" y="104"/>
                        </a:lnTo>
                        <a:lnTo>
                          <a:pt x="317" y="140"/>
                        </a:lnTo>
                        <a:lnTo>
                          <a:pt x="231" y="207"/>
                        </a:lnTo>
                        <a:lnTo>
                          <a:pt x="228" y="317"/>
                        </a:lnTo>
                        <a:lnTo>
                          <a:pt x="137" y="255"/>
                        </a:lnTo>
                        <a:lnTo>
                          <a:pt x="32" y="287"/>
                        </a:lnTo>
                        <a:lnTo>
                          <a:pt x="62" y="182"/>
                        </a:lnTo>
                        <a:lnTo>
                          <a:pt x="0" y="91"/>
                        </a:lnTo>
                        <a:lnTo>
                          <a:pt x="109" y="88"/>
                        </a:lnTo>
                        <a:lnTo>
                          <a:pt x="175" y="0"/>
                        </a:lnTo>
                        <a:close/>
                      </a:path>
                    </a:pathLst>
                  </a:custGeom>
                  <a:solidFill>
                    <a:srgbClr val="F2E41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39" name="Freeform 97"/>
                  <p:cNvSpPr/>
                  <p:nvPr>
                    <p:custDataLst>
                      <p:tags r:id="rId28"/>
                    </p:custDataLst>
                  </p:nvPr>
                </p:nvSpPr>
                <p:spPr bwMode="auto">
                  <a:xfrm>
                    <a:off x="414337" y="5035550"/>
                    <a:ext cx="104775" cy="107950"/>
                  </a:xfrm>
                  <a:custGeom>
                    <a:avLst/>
                    <a:gdLst>
                      <a:gd name="T0" fmla="*/ 44 w 45"/>
                      <a:gd name="T1" fmla="*/ 27 h 46"/>
                      <a:gd name="T2" fmla="*/ 19 w 45"/>
                      <a:gd name="T3" fmla="*/ 45 h 46"/>
                      <a:gd name="T4" fmla="*/ 1 w 45"/>
                      <a:gd name="T5" fmla="*/ 20 h 46"/>
                      <a:gd name="T6" fmla="*/ 26 w 45"/>
                      <a:gd name="T7" fmla="*/ 2 h 46"/>
                      <a:gd name="T8" fmla="*/ 44 w 45"/>
                      <a:gd name="T9" fmla="*/ 27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46">
                        <a:moveTo>
                          <a:pt x="44" y="27"/>
                        </a:moveTo>
                        <a:cubicBezTo>
                          <a:pt x="42" y="38"/>
                          <a:pt x="31" y="46"/>
                          <a:pt x="19" y="45"/>
                        </a:cubicBezTo>
                        <a:cubicBezTo>
                          <a:pt x="8" y="43"/>
                          <a:pt x="0" y="32"/>
                          <a:pt x="1" y="20"/>
                        </a:cubicBezTo>
                        <a:cubicBezTo>
                          <a:pt x="3" y="8"/>
                          <a:pt x="14" y="0"/>
                          <a:pt x="26" y="2"/>
                        </a:cubicBezTo>
                        <a:cubicBezTo>
                          <a:pt x="37" y="4"/>
                          <a:pt x="45" y="15"/>
                          <a:pt x="44" y="2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40" name="Freeform 98"/>
                  <p:cNvSpPr/>
                  <p:nvPr>
                    <p:custDataLst>
                      <p:tags r:id="rId29"/>
                    </p:custDataLst>
                  </p:nvPr>
                </p:nvSpPr>
                <p:spPr bwMode="auto">
                  <a:xfrm>
                    <a:off x="461962" y="5165725"/>
                    <a:ext cx="42863" cy="42862"/>
                  </a:xfrm>
                  <a:custGeom>
                    <a:avLst/>
                    <a:gdLst>
                      <a:gd name="T0" fmla="*/ 17 w 18"/>
                      <a:gd name="T1" fmla="*/ 10 h 18"/>
                      <a:gd name="T2" fmla="*/ 8 w 18"/>
                      <a:gd name="T3" fmla="*/ 17 h 18"/>
                      <a:gd name="T4" fmla="*/ 1 w 18"/>
                      <a:gd name="T5" fmla="*/ 8 h 18"/>
                      <a:gd name="T6" fmla="*/ 10 w 18"/>
                      <a:gd name="T7" fmla="*/ 1 h 18"/>
                      <a:gd name="T8" fmla="*/ 17 w 18"/>
                      <a:gd name="T9" fmla="*/ 10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8" h="18">
                        <a:moveTo>
                          <a:pt x="17" y="10"/>
                        </a:moveTo>
                        <a:cubicBezTo>
                          <a:pt x="17" y="15"/>
                          <a:pt x="12" y="18"/>
                          <a:pt x="8" y="17"/>
                        </a:cubicBezTo>
                        <a:cubicBezTo>
                          <a:pt x="3" y="16"/>
                          <a:pt x="0" y="12"/>
                          <a:pt x="1" y="8"/>
                        </a:cubicBezTo>
                        <a:cubicBezTo>
                          <a:pt x="2" y="3"/>
                          <a:pt x="6" y="0"/>
                          <a:pt x="10" y="1"/>
                        </a:cubicBezTo>
                        <a:cubicBezTo>
                          <a:pt x="15" y="1"/>
                          <a:pt x="18" y="6"/>
                          <a:pt x="17" y="1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normAutofit fontScale="25000" lnSpcReduction="20000"/>
                  </a:bodyPr>
                  <a:lstStyle/>
                  <a:p>
                    <a:endParaRPr lang="zh-CN" altLang="en-US" baseline="0">
                      <a:latin typeface="Arial" panose="020B0604020202020204" pitchFamily="34" charset="0"/>
                      <a:ea typeface="幼圆" panose="02010509060101010101" pitchFamily="49" charset="-122"/>
                    </a:endParaRPr>
                  </a:p>
                </p:txBody>
              </p:sp>
            </p:grpSp>
            <p:sp>
              <p:nvSpPr>
                <p:cNvPr id="33" name="Oval 99"/>
                <p:cNvSpPr>
                  <a:spLocks noChangeArrowheads="1"/>
                </p:cNvSpPr>
                <p:nvPr>
                  <p:custDataLst>
                    <p:tags r:id="rId22"/>
                  </p:custDataLst>
                </p:nvPr>
              </p:nvSpPr>
              <p:spPr bwMode="auto">
                <a:xfrm>
                  <a:off x="5820" y="5363"/>
                  <a:ext cx="413" cy="417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normAutofit fontScale="25000" lnSpcReduction="20000"/>
                </a:bodyPr>
                <a:lstStyle/>
                <a:p>
                  <a:endParaRPr lang="zh-CN" altLang="en-US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34" name="Oval 100"/>
                <p:cNvSpPr>
                  <a:spLocks noChangeArrowheads="1"/>
                </p:cNvSpPr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652" y="4865"/>
                  <a:ext cx="273" cy="27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normAutofit fontScale="25000" lnSpcReduction="20000"/>
                </a:bodyPr>
                <a:lstStyle/>
                <a:p>
                  <a:endParaRPr lang="zh-CN" altLang="en-US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35" name="Oval 101"/>
                <p:cNvSpPr>
                  <a:spLocks noChangeArrowheads="1"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5927" y="6995"/>
                  <a:ext cx="215" cy="21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normAutofit fontScale="25000" lnSpcReduction="20000"/>
                </a:bodyPr>
                <a:lstStyle/>
                <a:p>
                  <a:endParaRPr lang="zh-CN" altLang="en-US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36" name="Oval 102"/>
                <p:cNvSpPr>
                  <a:spLocks noChangeArrowheads="1"/>
                </p:cNvSpPr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8985" y="7673"/>
                  <a:ext cx="213" cy="21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normAutofit fontScale="25000" lnSpcReduction="20000"/>
                </a:bodyPr>
                <a:lstStyle/>
                <a:p>
                  <a:endParaRPr lang="zh-CN" altLang="en-US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</p:grpSp>
          <p:sp>
            <p:nvSpPr>
              <p:cNvPr id="18" name="Freeform 161"/>
              <p:cNvSpPr/>
              <p:nvPr>
                <p:custDataLst>
                  <p:tags r:id="rId14"/>
                </p:custDataLst>
              </p:nvPr>
            </p:nvSpPr>
            <p:spPr bwMode="auto">
              <a:xfrm rot="3240000">
                <a:off x="4335" y="1192"/>
                <a:ext cx="968" cy="928"/>
              </a:xfrm>
              <a:custGeom>
                <a:avLst/>
                <a:gdLst>
                  <a:gd name="T0" fmla="*/ 124 w 219"/>
                  <a:gd name="T1" fmla="*/ 10 h 210"/>
                  <a:gd name="T2" fmla="*/ 145 w 219"/>
                  <a:gd name="T3" fmla="*/ 55 h 210"/>
                  <a:gd name="T4" fmla="*/ 155 w 219"/>
                  <a:gd name="T5" fmla="*/ 63 h 210"/>
                  <a:gd name="T6" fmla="*/ 204 w 219"/>
                  <a:gd name="T7" fmla="*/ 72 h 210"/>
                  <a:gd name="T8" fmla="*/ 211 w 219"/>
                  <a:gd name="T9" fmla="*/ 96 h 210"/>
                  <a:gd name="T10" fmla="*/ 175 w 219"/>
                  <a:gd name="T11" fmla="*/ 129 h 210"/>
                  <a:gd name="T12" fmla="*/ 170 w 219"/>
                  <a:gd name="T13" fmla="*/ 141 h 210"/>
                  <a:gd name="T14" fmla="*/ 177 w 219"/>
                  <a:gd name="T15" fmla="*/ 190 h 210"/>
                  <a:gd name="T16" fmla="*/ 157 w 219"/>
                  <a:gd name="T17" fmla="*/ 204 h 210"/>
                  <a:gd name="T18" fmla="*/ 114 w 219"/>
                  <a:gd name="T19" fmla="*/ 180 h 210"/>
                  <a:gd name="T20" fmla="*/ 101 w 219"/>
                  <a:gd name="T21" fmla="*/ 179 h 210"/>
                  <a:gd name="T22" fmla="*/ 56 w 219"/>
                  <a:gd name="T23" fmla="*/ 201 h 210"/>
                  <a:gd name="T24" fmla="*/ 37 w 219"/>
                  <a:gd name="T25" fmla="*/ 186 h 210"/>
                  <a:gd name="T26" fmla="*/ 46 w 219"/>
                  <a:gd name="T27" fmla="*/ 138 h 210"/>
                  <a:gd name="T28" fmla="*/ 43 w 219"/>
                  <a:gd name="T29" fmla="*/ 125 h 210"/>
                  <a:gd name="T30" fmla="*/ 8 w 219"/>
                  <a:gd name="T31" fmla="*/ 90 h 210"/>
                  <a:gd name="T32" fmla="*/ 17 w 219"/>
                  <a:gd name="T33" fmla="*/ 66 h 210"/>
                  <a:gd name="T34" fmla="*/ 66 w 219"/>
                  <a:gd name="T35" fmla="*/ 61 h 210"/>
                  <a:gd name="T36" fmla="*/ 76 w 219"/>
                  <a:gd name="T37" fmla="*/ 53 h 210"/>
                  <a:gd name="T38" fmla="*/ 100 w 219"/>
                  <a:gd name="T39" fmla="*/ 10 h 210"/>
                  <a:gd name="T40" fmla="*/ 124 w 219"/>
                  <a:gd name="T41" fmla="*/ 1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9" h="210">
                    <a:moveTo>
                      <a:pt x="124" y="10"/>
                    </a:moveTo>
                    <a:cubicBezTo>
                      <a:pt x="145" y="55"/>
                      <a:pt x="145" y="55"/>
                      <a:pt x="145" y="55"/>
                    </a:cubicBezTo>
                    <a:cubicBezTo>
                      <a:pt x="147" y="59"/>
                      <a:pt x="151" y="62"/>
                      <a:pt x="155" y="63"/>
                    </a:cubicBezTo>
                    <a:cubicBezTo>
                      <a:pt x="204" y="72"/>
                      <a:pt x="204" y="72"/>
                      <a:pt x="204" y="72"/>
                    </a:cubicBezTo>
                    <a:cubicBezTo>
                      <a:pt x="215" y="74"/>
                      <a:pt x="219" y="88"/>
                      <a:pt x="211" y="96"/>
                    </a:cubicBezTo>
                    <a:cubicBezTo>
                      <a:pt x="175" y="129"/>
                      <a:pt x="175" y="129"/>
                      <a:pt x="175" y="129"/>
                    </a:cubicBezTo>
                    <a:cubicBezTo>
                      <a:pt x="171" y="132"/>
                      <a:pt x="170" y="137"/>
                      <a:pt x="170" y="141"/>
                    </a:cubicBezTo>
                    <a:cubicBezTo>
                      <a:pt x="177" y="190"/>
                      <a:pt x="177" y="190"/>
                      <a:pt x="177" y="190"/>
                    </a:cubicBezTo>
                    <a:cubicBezTo>
                      <a:pt x="179" y="201"/>
                      <a:pt x="167" y="210"/>
                      <a:pt x="157" y="204"/>
                    </a:cubicBezTo>
                    <a:cubicBezTo>
                      <a:pt x="114" y="180"/>
                      <a:pt x="114" y="180"/>
                      <a:pt x="114" y="180"/>
                    </a:cubicBezTo>
                    <a:cubicBezTo>
                      <a:pt x="110" y="178"/>
                      <a:pt x="105" y="177"/>
                      <a:pt x="101" y="179"/>
                    </a:cubicBezTo>
                    <a:cubicBezTo>
                      <a:pt x="56" y="201"/>
                      <a:pt x="56" y="201"/>
                      <a:pt x="56" y="201"/>
                    </a:cubicBezTo>
                    <a:cubicBezTo>
                      <a:pt x="46" y="206"/>
                      <a:pt x="34" y="197"/>
                      <a:pt x="37" y="186"/>
                    </a:cubicBezTo>
                    <a:cubicBezTo>
                      <a:pt x="46" y="138"/>
                      <a:pt x="46" y="138"/>
                      <a:pt x="46" y="138"/>
                    </a:cubicBezTo>
                    <a:cubicBezTo>
                      <a:pt x="47" y="133"/>
                      <a:pt x="46" y="129"/>
                      <a:pt x="43" y="125"/>
                    </a:cubicBezTo>
                    <a:cubicBezTo>
                      <a:pt x="8" y="90"/>
                      <a:pt x="8" y="90"/>
                      <a:pt x="8" y="90"/>
                    </a:cubicBezTo>
                    <a:cubicBezTo>
                      <a:pt x="0" y="82"/>
                      <a:pt x="5" y="68"/>
                      <a:pt x="17" y="66"/>
                    </a:cubicBezTo>
                    <a:cubicBezTo>
                      <a:pt x="66" y="61"/>
                      <a:pt x="66" y="61"/>
                      <a:pt x="66" y="61"/>
                    </a:cubicBezTo>
                    <a:cubicBezTo>
                      <a:pt x="70" y="60"/>
                      <a:pt x="74" y="57"/>
                      <a:pt x="76" y="53"/>
                    </a:cubicBezTo>
                    <a:cubicBezTo>
                      <a:pt x="100" y="10"/>
                      <a:pt x="100" y="10"/>
                      <a:pt x="100" y="10"/>
                    </a:cubicBezTo>
                    <a:cubicBezTo>
                      <a:pt x="105" y="0"/>
                      <a:pt x="120" y="0"/>
                      <a:pt x="124" y="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 fontScale="37500" lnSpcReduction="20000"/>
              </a:bodyPr>
              <a:lstStyle/>
              <a:p>
                <a:endParaRPr lang="zh-CN" altLang="en-US" baseline="0" dirty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9" name="Freeform 162"/>
              <p:cNvSpPr/>
              <p:nvPr>
                <p:custDataLst>
                  <p:tags r:id="rId15"/>
                </p:custDataLst>
              </p:nvPr>
            </p:nvSpPr>
            <p:spPr bwMode="auto">
              <a:xfrm rot="19680000">
                <a:off x="1985" y="1859"/>
                <a:ext cx="613" cy="583"/>
              </a:xfrm>
              <a:custGeom>
                <a:avLst/>
                <a:gdLst>
                  <a:gd name="T0" fmla="*/ 79 w 139"/>
                  <a:gd name="T1" fmla="*/ 6 h 132"/>
                  <a:gd name="T2" fmla="*/ 92 w 139"/>
                  <a:gd name="T3" fmla="*/ 35 h 132"/>
                  <a:gd name="T4" fmla="*/ 98 w 139"/>
                  <a:gd name="T5" fmla="*/ 40 h 132"/>
                  <a:gd name="T6" fmla="*/ 129 w 139"/>
                  <a:gd name="T7" fmla="*/ 45 h 132"/>
                  <a:gd name="T8" fmla="*/ 133 w 139"/>
                  <a:gd name="T9" fmla="*/ 60 h 132"/>
                  <a:gd name="T10" fmla="*/ 110 w 139"/>
                  <a:gd name="T11" fmla="*/ 81 h 132"/>
                  <a:gd name="T12" fmla="*/ 108 w 139"/>
                  <a:gd name="T13" fmla="*/ 89 h 132"/>
                  <a:gd name="T14" fmla="*/ 112 w 139"/>
                  <a:gd name="T15" fmla="*/ 120 h 132"/>
                  <a:gd name="T16" fmla="*/ 99 w 139"/>
                  <a:gd name="T17" fmla="*/ 129 h 132"/>
                  <a:gd name="T18" fmla="*/ 72 w 139"/>
                  <a:gd name="T19" fmla="*/ 113 h 132"/>
                  <a:gd name="T20" fmla="*/ 64 w 139"/>
                  <a:gd name="T21" fmla="*/ 113 h 132"/>
                  <a:gd name="T22" fmla="*/ 36 w 139"/>
                  <a:gd name="T23" fmla="*/ 127 h 132"/>
                  <a:gd name="T24" fmla="*/ 23 w 139"/>
                  <a:gd name="T25" fmla="*/ 117 h 132"/>
                  <a:gd name="T26" fmla="*/ 29 w 139"/>
                  <a:gd name="T27" fmla="*/ 87 h 132"/>
                  <a:gd name="T28" fmla="*/ 27 w 139"/>
                  <a:gd name="T29" fmla="*/ 79 h 132"/>
                  <a:gd name="T30" fmla="*/ 5 w 139"/>
                  <a:gd name="T31" fmla="*/ 57 h 132"/>
                  <a:gd name="T32" fmla="*/ 11 w 139"/>
                  <a:gd name="T33" fmla="*/ 42 h 132"/>
                  <a:gd name="T34" fmla="*/ 42 w 139"/>
                  <a:gd name="T35" fmla="*/ 38 h 132"/>
                  <a:gd name="T36" fmla="*/ 48 w 139"/>
                  <a:gd name="T37" fmla="*/ 34 h 132"/>
                  <a:gd name="T38" fmla="*/ 63 w 139"/>
                  <a:gd name="T39" fmla="*/ 6 h 132"/>
                  <a:gd name="T40" fmla="*/ 79 w 139"/>
                  <a:gd name="T41" fmla="*/ 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9" h="132">
                    <a:moveTo>
                      <a:pt x="79" y="6"/>
                    </a:moveTo>
                    <a:cubicBezTo>
                      <a:pt x="92" y="35"/>
                      <a:pt x="92" y="35"/>
                      <a:pt x="92" y="35"/>
                    </a:cubicBezTo>
                    <a:cubicBezTo>
                      <a:pt x="93" y="37"/>
                      <a:pt x="95" y="39"/>
                      <a:pt x="98" y="40"/>
                    </a:cubicBezTo>
                    <a:cubicBezTo>
                      <a:pt x="129" y="45"/>
                      <a:pt x="129" y="45"/>
                      <a:pt x="129" y="45"/>
                    </a:cubicBezTo>
                    <a:cubicBezTo>
                      <a:pt x="136" y="46"/>
                      <a:pt x="139" y="55"/>
                      <a:pt x="133" y="60"/>
                    </a:cubicBezTo>
                    <a:cubicBezTo>
                      <a:pt x="110" y="81"/>
                      <a:pt x="110" y="81"/>
                      <a:pt x="110" y="81"/>
                    </a:cubicBezTo>
                    <a:cubicBezTo>
                      <a:pt x="108" y="83"/>
                      <a:pt x="107" y="86"/>
                      <a:pt x="108" y="89"/>
                    </a:cubicBezTo>
                    <a:cubicBezTo>
                      <a:pt x="112" y="120"/>
                      <a:pt x="112" y="120"/>
                      <a:pt x="112" y="120"/>
                    </a:cubicBezTo>
                    <a:cubicBezTo>
                      <a:pt x="113" y="127"/>
                      <a:pt x="105" y="132"/>
                      <a:pt x="99" y="129"/>
                    </a:cubicBezTo>
                    <a:cubicBezTo>
                      <a:pt x="72" y="113"/>
                      <a:pt x="72" y="113"/>
                      <a:pt x="72" y="113"/>
                    </a:cubicBezTo>
                    <a:cubicBezTo>
                      <a:pt x="69" y="112"/>
                      <a:pt x="66" y="112"/>
                      <a:pt x="64" y="113"/>
                    </a:cubicBezTo>
                    <a:cubicBezTo>
                      <a:pt x="36" y="127"/>
                      <a:pt x="36" y="127"/>
                      <a:pt x="36" y="127"/>
                    </a:cubicBezTo>
                    <a:cubicBezTo>
                      <a:pt x="29" y="130"/>
                      <a:pt x="22" y="124"/>
                      <a:pt x="23" y="117"/>
                    </a:cubicBezTo>
                    <a:cubicBezTo>
                      <a:pt x="29" y="87"/>
                      <a:pt x="29" y="87"/>
                      <a:pt x="29" y="87"/>
                    </a:cubicBezTo>
                    <a:cubicBezTo>
                      <a:pt x="30" y="84"/>
                      <a:pt x="29" y="81"/>
                      <a:pt x="27" y="79"/>
                    </a:cubicBezTo>
                    <a:cubicBezTo>
                      <a:pt x="5" y="57"/>
                      <a:pt x="5" y="57"/>
                      <a:pt x="5" y="57"/>
                    </a:cubicBezTo>
                    <a:cubicBezTo>
                      <a:pt x="0" y="51"/>
                      <a:pt x="4" y="43"/>
                      <a:pt x="11" y="42"/>
                    </a:cubicBezTo>
                    <a:cubicBezTo>
                      <a:pt x="42" y="38"/>
                      <a:pt x="42" y="38"/>
                      <a:pt x="42" y="38"/>
                    </a:cubicBezTo>
                    <a:cubicBezTo>
                      <a:pt x="45" y="38"/>
                      <a:pt x="47" y="36"/>
                      <a:pt x="48" y="34"/>
                    </a:cubicBezTo>
                    <a:cubicBezTo>
                      <a:pt x="63" y="6"/>
                      <a:pt x="63" y="6"/>
                      <a:pt x="63" y="6"/>
                    </a:cubicBezTo>
                    <a:cubicBezTo>
                      <a:pt x="66" y="0"/>
                      <a:pt x="76" y="0"/>
                      <a:pt x="79" y="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/>
              <a:p>
                <a:endParaRPr lang="zh-CN" altLang="en-US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20" name="Freeform 167"/>
              <p:cNvSpPr/>
              <p:nvPr>
                <p:custDataLst>
                  <p:tags r:id="rId16"/>
                </p:custDataLst>
              </p:nvPr>
            </p:nvSpPr>
            <p:spPr bwMode="auto">
              <a:xfrm rot="14520000">
                <a:off x="3239" y="3933"/>
                <a:ext cx="595" cy="570"/>
              </a:xfrm>
              <a:custGeom>
                <a:avLst/>
                <a:gdLst>
                  <a:gd name="T0" fmla="*/ 77 w 135"/>
                  <a:gd name="T1" fmla="*/ 6 h 129"/>
                  <a:gd name="T2" fmla="*/ 89 w 135"/>
                  <a:gd name="T3" fmla="*/ 34 h 129"/>
                  <a:gd name="T4" fmla="*/ 96 w 135"/>
                  <a:gd name="T5" fmla="*/ 39 h 129"/>
                  <a:gd name="T6" fmla="*/ 126 w 135"/>
                  <a:gd name="T7" fmla="*/ 44 h 129"/>
                  <a:gd name="T8" fmla="*/ 130 w 135"/>
                  <a:gd name="T9" fmla="*/ 59 h 129"/>
                  <a:gd name="T10" fmla="*/ 108 w 135"/>
                  <a:gd name="T11" fmla="*/ 79 h 129"/>
                  <a:gd name="T12" fmla="*/ 105 w 135"/>
                  <a:gd name="T13" fmla="*/ 87 h 129"/>
                  <a:gd name="T14" fmla="*/ 109 w 135"/>
                  <a:gd name="T15" fmla="*/ 117 h 129"/>
                  <a:gd name="T16" fmla="*/ 96 w 135"/>
                  <a:gd name="T17" fmla="*/ 126 h 129"/>
                  <a:gd name="T18" fmla="*/ 70 w 135"/>
                  <a:gd name="T19" fmla="*/ 111 h 129"/>
                  <a:gd name="T20" fmla="*/ 62 w 135"/>
                  <a:gd name="T21" fmla="*/ 110 h 129"/>
                  <a:gd name="T22" fmla="*/ 35 w 135"/>
                  <a:gd name="T23" fmla="*/ 124 h 129"/>
                  <a:gd name="T24" fmla="*/ 23 w 135"/>
                  <a:gd name="T25" fmla="*/ 115 h 129"/>
                  <a:gd name="T26" fmla="*/ 29 w 135"/>
                  <a:gd name="T27" fmla="*/ 85 h 129"/>
                  <a:gd name="T28" fmla="*/ 26 w 135"/>
                  <a:gd name="T29" fmla="*/ 77 h 129"/>
                  <a:gd name="T30" fmla="*/ 5 w 135"/>
                  <a:gd name="T31" fmla="*/ 55 h 129"/>
                  <a:gd name="T32" fmla="*/ 10 w 135"/>
                  <a:gd name="T33" fmla="*/ 41 h 129"/>
                  <a:gd name="T34" fmla="*/ 40 w 135"/>
                  <a:gd name="T35" fmla="*/ 37 h 129"/>
                  <a:gd name="T36" fmla="*/ 47 w 135"/>
                  <a:gd name="T37" fmla="*/ 33 h 129"/>
                  <a:gd name="T38" fmla="*/ 61 w 135"/>
                  <a:gd name="T39" fmla="*/ 6 h 129"/>
                  <a:gd name="T40" fmla="*/ 77 w 135"/>
                  <a:gd name="T41" fmla="*/ 6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5" h="129">
                    <a:moveTo>
                      <a:pt x="77" y="6"/>
                    </a:moveTo>
                    <a:cubicBezTo>
                      <a:pt x="89" y="34"/>
                      <a:pt x="89" y="34"/>
                      <a:pt x="89" y="34"/>
                    </a:cubicBezTo>
                    <a:cubicBezTo>
                      <a:pt x="90" y="36"/>
                      <a:pt x="93" y="38"/>
                      <a:pt x="96" y="39"/>
                    </a:cubicBezTo>
                    <a:cubicBezTo>
                      <a:pt x="126" y="44"/>
                      <a:pt x="126" y="44"/>
                      <a:pt x="126" y="44"/>
                    </a:cubicBezTo>
                    <a:cubicBezTo>
                      <a:pt x="133" y="45"/>
                      <a:pt x="135" y="54"/>
                      <a:pt x="130" y="59"/>
                    </a:cubicBezTo>
                    <a:cubicBezTo>
                      <a:pt x="108" y="79"/>
                      <a:pt x="108" y="79"/>
                      <a:pt x="108" y="79"/>
                    </a:cubicBezTo>
                    <a:cubicBezTo>
                      <a:pt x="105" y="81"/>
                      <a:pt x="104" y="84"/>
                      <a:pt x="105" y="87"/>
                    </a:cubicBezTo>
                    <a:cubicBezTo>
                      <a:pt x="109" y="117"/>
                      <a:pt x="109" y="117"/>
                      <a:pt x="109" y="117"/>
                    </a:cubicBezTo>
                    <a:cubicBezTo>
                      <a:pt x="110" y="124"/>
                      <a:pt x="103" y="129"/>
                      <a:pt x="96" y="126"/>
                    </a:cubicBezTo>
                    <a:cubicBezTo>
                      <a:pt x="70" y="111"/>
                      <a:pt x="70" y="111"/>
                      <a:pt x="70" y="111"/>
                    </a:cubicBezTo>
                    <a:cubicBezTo>
                      <a:pt x="67" y="109"/>
                      <a:pt x="65" y="109"/>
                      <a:pt x="62" y="110"/>
                    </a:cubicBezTo>
                    <a:cubicBezTo>
                      <a:pt x="35" y="124"/>
                      <a:pt x="35" y="124"/>
                      <a:pt x="35" y="124"/>
                    </a:cubicBezTo>
                    <a:cubicBezTo>
                      <a:pt x="28" y="127"/>
                      <a:pt x="21" y="121"/>
                      <a:pt x="23" y="115"/>
                    </a:cubicBezTo>
                    <a:cubicBezTo>
                      <a:pt x="29" y="85"/>
                      <a:pt x="29" y="85"/>
                      <a:pt x="29" y="85"/>
                    </a:cubicBezTo>
                    <a:cubicBezTo>
                      <a:pt x="29" y="82"/>
                      <a:pt x="28" y="79"/>
                      <a:pt x="26" y="77"/>
                    </a:cubicBezTo>
                    <a:cubicBezTo>
                      <a:pt x="5" y="55"/>
                      <a:pt x="5" y="55"/>
                      <a:pt x="5" y="55"/>
                    </a:cubicBezTo>
                    <a:cubicBezTo>
                      <a:pt x="0" y="50"/>
                      <a:pt x="3" y="42"/>
                      <a:pt x="10" y="41"/>
                    </a:cubicBezTo>
                    <a:cubicBezTo>
                      <a:pt x="40" y="37"/>
                      <a:pt x="40" y="37"/>
                      <a:pt x="40" y="37"/>
                    </a:cubicBezTo>
                    <a:cubicBezTo>
                      <a:pt x="43" y="37"/>
                      <a:pt x="46" y="35"/>
                      <a:pt x="47" y="33"/>
                    </a:cubicBezTo>
                    <a:cubicBezTo>
                      <a:pt x="61" y="6"/>
                      <a:pt x="61" y="6"/>
                      <a:pt x="61" y="6"/>
                    </a:cubicBezTo>
                    <a:cubicBezTo>
                      <a:pt x="65" y="0"/>
                      <a:pt x="74" y="0"/>
                      <a:pt x="77" y="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/>
              <a:p>
                <a:endParaRPr lang="zh-CN" altLang="en-US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21" name="Freeform 165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958" y="4603"/>
                <a:ext cx="455" cy="460"/>
              </a:xfrm>
              <a:custGeom>
                <a:avLst/>
                <a:gdLst>
                  <a:gd name="T0" fmla="*/ 51 w 103"/>
                  <a:gd name="T1" fmla="*/ 5 h 104"/>
                  <a:gd name="T2" fmla="*/ 65 w 103"/>
                  <a:gd name="T3" fmla="*/ 23 h 104"/>
                  <a:gd name="T4" fmla="*/ 70 w 103"/>
                  <a:gd name="T5" fmla="*/ 26 h 104"/>
                  <a:gd name="T6" fmla="*/ 94 w 103"/>
                  <a:gd name="T7" fmla="*/ 25 h 104"/>
                  <a:gd name="T8" fmla="*/ 100 w 103"/>
                  <a:gd name="T9" fmla="*/ 35 h 104"/>
                  <a:gd name="T10" fmla="*/ 86 w 103"/>
                  <a:gd name="T11" fmla="*/ 55 h 104"/>
                  <a:gd name="T12" fmla="*/ 85 w 103"/>
                  <a:gd name="T13" fmla="*/ 61 h 104"/>
                  <a:gd name="T14" fmla="*/ 94 w 103"/>
                  <a:gd name="T15" fmla="*/ 83 h 104"/>
                  <a:gd name="T16" fmla="*/ 86 w 103"/>
                  <a:gd name="T17" fmla="*/ 91 h 104"/>
                  <a:gd name="T18" fmla="*/ 63 w 103"/>
                  <a:gd name="T19" fmla="*/ 85 h 104"/>
                  <a:gd name="T20" fmla="*/ 57 w 103"/>
                  <a:gd name="T21" fmla="*/ 86 h 104"/>
                  <a:gd name="T22" fmla="*/ 39 w 103"/>
                  <a:gd name="T23" fmla="*/ 100 h 104"/>
                  <a:gd name="T24" fmla="*/ 28 w 103"/>
                  <a:gd name="T25" fmla="*/ 95 h 104"/>
                  <a:gd name="T26" fmla="*/ 28 w 103"/>
                  <a:gd name="T27" fmla="*/ 72 h 104"/>
                  <a:gd name="T28" fmla="*/ 25 w 103"/>
                  <a:gd name="T29" fmla="*/ 66 h 104"/>
                  <a:gd name="T30" fmla="*/ 5 w 103"/>
                  <a:gd name="T31" fmla="*/ 54 h 104"/>
                  <a:gd name="T32" fmla="*/ 6 w 103"/>
                  <a:gd name="T33" fmla="*/ 42 h 104"/>
                  <a:gd name="T34" fmla="*/ 29 w 103"/>
                  <a:gd name="T35" fmla="*/ 34 h 104"/>
                  <a:gd name="T36" fmla="*/ 33 w 103"/>
                  <a:gd name="T37" fmla="*/ 30 h 104"/>
                  <a:gd name="T38" fmla="*/ 39 w 103"/>
                  <a:gd name="T39" fmla="*/ 7 h 104"/>
                  <a:gd name="T40" fmla="*/ 51 w 103"/>
                  <a:gd name="T41" fmla="*/ 5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3" h="104">
                    <a:moveTo>
                      <a:pt x="51" y="5"/>
                    </a:moveTo>
                    <a:cubicBezTo>
                      <a:pt x="65" y="23"/>
                      <a:pt x="65" y="23"/>
                      <a:pt x="65" y="23"/>
                    </a:cubicBezTo>
                    <a:cubicBezTo>
                      <a:pt x="66" y="25"/>
                      <a:pt x="68" y="26"/>
                      <a:pt x="70" y="26"/>
                    </a:cubicBezTo>
                    <a:cubicBezTo>
                      <a:pt x="94" y="25"/>
                      <a:pt x="94" y="25"/>
                      <a:pt x="94" y="25"/>
                    </a:cubicBezTo>
                    <a:cubicBezTo>
                      <a:pt x="99" y="25"/>
                      <a:pt x="103" y="31"/>
                      <a:pt x="100" y="35"/>
                    </a:cubicBezTo>
                    <a:cubicBezTo>
                      <a:pt x="86" y="55"/>
                      <a:pt x="86" y="55"/>
                      <a:pt x="86" y="55"/>
                    </a:cubicBezTo>
                    <a:cubicBezTo>
                      <a:pt x="85" y="56"/>
                      <a:pt x="85" y="59"/>
                      <a:pt x="85" y="61"/>
                    </a:cubicBezTo>
                    <a:cubicBezTo>
                      <a:pt x="94" y="83"/>
                      <a:pt x="94" y="83"/>
                      <a:pt x="94" y="83"/>
                    </a:cubicBezTo>
                    <a:cubicBezTo>
                      <a:pt x="96" y="88"/>
                      <a:pt x="91" y="93"/>
                      <a:pt x="86" y="91"/>
                    </a:cubicBezTo>
                    <a:cubicBezTo>
                      <a:pt x="63" y="85"/>
                      <a:pt x="63" y="85"/>
                      <a:pt x="63" y="85"/>
                    </a:cubicBezTo>
                    <a:cubicBezTo>
                      <a:pt x="61" y="84"/>
                      <a:pt x="59" y="84"/>
                      <a:pt x="57" y="86"/>
                    </a:cubicBezTo>
                    <a:cubicBezTo>
                      <a:pt x="39" y="100"/>
                      <a:pt x="39" y="100"/>
                      <a:pt x="39" y="100"/>
                    </a:cubicBezTo>
                    <a:cubicBezTo>
                      <a:pt x="34" y="104"/>
                      <a:pt x="28" y="101"/>
                      <a:pt x="28" y="95"/>
                    </a:cubicBezTo>
                    <a:cubicBezTo>
                      <a:pt x="28" y="72"/>
                      <a:pt x="28" y="72"/>
                      <a:pt x="28" y="72"/>
                    </a:cubicBezTo>
                    <a:cubicBezTo>
                      <a:pt x="28" y="70"/>
                      <a:pt x="26" y="68"/>
                      <a:pt x="25" y="66"/>
                    </a:cubicBezTo>
                    <a:cubicBezTo>
                      <a:pt x="5" y="54"/>
                      <a:pt x="5" y="54"/>
                      <a:pt x="5" y="54"/>
                    </a:cubicBezTo>
                    <a:cubicBezTo>
                      <a:pt x="0" y="51"/>
                      <a:pt x="1" y="44"/>
                      <a:pt x="6" y="42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31" y="33"/>
                      <a:pt x="32" y="32"/>
                      <a:pt x="33" y="30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41" y="2"/>
                      <a:pt x="47" y="0"/>
                      <a:pt x="51" y="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/>
              <a:p>
                <a:endParaRPr lang="zh-CN" altLang="en-US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22" name="Freeform 171"/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6031" y="979"/>
                <a:ext cx="423" cy="425"/>
              </a:xfrm>
              <a:custGeom>
                <a:avLst/>
                <a:gdLst>
                  <a:gd name="T0" fmla="*/ 35 w 96"/>
                  <a:gd name="T1" fmla="*/ 3 h 96"/>
                  <a:gd name="T2" fmla="*/ 53 w 96"/>
                  <a:gd name="T3" fmla="*/ 17 h 96"/>
                  <a:gd name="T4" fmla="*/ 58 w 96"/>
                  <a:gd name="T5" fmla="*/ 18 h 96"/>
                  <a:gd name="T6" fmla="*/ 79 w 96"/>
                  <a:gd name="T7" fmla="*/ 11 h 96"/>
                  <a:gd name="T8" fmla="*/ 87 w 96"/>
                  <a:gd name="T9" fmla="*/ 19 h 96"/>
                  <a:gd name="T10" fmla="*/ 79 w 96"/>
                  <a:gd name="T11" fmla="*/ 39 h 96"/>
                  <a:gd name="T12" fmla="*/ 80 w 96"/>
                  <a:gd name="T13" fmla="*/ 45 h 96"/>
                  <a:gd name="T14" fmla="*/ 93 w 96"/>
                  <a:gd name="T15" fmla="*/ 63 h 96"/>
                  <a:gd name="T16" fmla="*/ 88 w 96"/>
                  <a:gd name="T17" fmla="*/ 73 h 96"/>
                  <a:gd name="T18" fmla="*/ 66 w 96"/>
                  <a:gd name="T19" fmla="*/ 72 h 96"/>
                  <a:gd name="T20" fmla="*/ 61 w 96"/>
                  <a:gd name="T21" fmla="*/ 74 h 96"/>
                  <a:gd name="T22" fmla="*/ 48 w 96"/>
                  <a:gd name="T23" fmla="*/ 92 h 96"/>
                  <a:gd name="T24" fmla="*/ 37 w 96"/>
                  <a:gd name="T25" fmla="*/ 90 h 96"/>
                  <a:gd name="T26" fmla="*/ 31 w 96"/>
                  <a:gd name="T27" fmla="*/ 69 h 96"/>
                  <a:gd name="T28" fmla="*/ 27 w 96"/>
                  <a:gd name="T29" fmla="*/ 65 h 96"/>
                  <a:gd name="T30" fmla="*/ 6 w 96"/>
                  <a:gd name="T31" fmla="*/ 58 h 96"/>
                  <a:gd name="T32" fmla="*/ 5 w 96"/>
                  <a:gd name="T33" fmla="*/ 47 h 96"/>
                  <a:gd name="T34" fmla="*/ 23 w 96"/>
                  <a:gd name="T35" fmla="*/ 35 h 96"/>
                  <a:gd name="T36" fmla="*/ 25 w 96"/>
                  <a:gd name="T37" fmla="*/ 30 h 96"/>
                  <a:gd name="T38" fmla="*/ 26 w 96"/>
                  <a:gd name="T39" fmla="*/ 8 h 96"/>
                  <a:gd name="T40" fmla="*/ 35 w 96"/>
                  <a:gd name="T41" fmla="*/ 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6" h="96">
                    <a:moveTo>
                      <a:pt x="35" y="3"/>
                    </a:moveTo>
                    <a:cubicBezTo>
                      <a:pt x="53" y="17"/>
                      <a:pt x="53" y="17"/>
                      <a:pt x="53" y="17"/>
                    </a:cubicBezTo>
                    <a:cubicBezTo>
                      <a:pt x="54" y="18"/>
                      <a:pt x="56" y="18"/>
                      <a:pt x="58" y="18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84" y="9"/>
                      <a:pt x="88" y="14"/>
                      <a:pt x="87" y="19"/>
                    </a:cubicBezTo>
                    <a:cubicBezTo>
                      <a:pt x="79" y="39"/>
                      <a:pt x="79" y="39"/>
                      <a:pt x="79" y="39"/>
                    </a:cubicBezTo>
                    <a:cubicBezTo>
                      <a:pt x="79" y="41"/>
                      <a:pt x="79" y="43"/>
                      <a:pt x="80" y="45"/>
                    </a:cubicBezTo>
                    <a:cubicBezTo>
                      <a:pt x="93" y="63"/>
                      <a:pt x="93" y="63"/>
                      <a:pt x="93" y="63"/>
                    </a:cubicBezTo>
                    <a:cubicBezTo>
                      <a:pt x="96" y="67"/>
                      <a:pt x="93" y="73"/>
                      <a:pt x="88" y="73"/>
                    </a:cubicBezTo>
                    <a:cubicBezTo>
                      <a:pt x="66" y="72"/>
                      <a:pt x="66" y="72"/>
                      <a:pt x="66" y="72"/>
                    </a:cubicBezTo>
                    <a:cubicBezTo>
                      <a:pt x="64" y="72"/>
                      <a:pt x="62" y="73"/>
                      <a:pt x="61" y="74"/>
                    </a:cubicBezTo>
                    <a:cubicBezTo>
                      <a:pt x="48" y="92"/>
                      <a:pt x="48" y="92"/>
                      <a:pt x="48" y="92"/>
                    </a:cubicBezTo>
                    <a:cubicBezTo>
                      <a:pt x="45" y="96"/>
                      <a:pt x="38" y="95"/>
                      <a:pt x="37" y="90"/>
                    </a:cubicBezTo>
                    <a:cubicBezTo>
                      <a:pt x="31" y="69"/>
                      <a:pt x="31" y="69"/>
                      <a:pt x="31" y="69"/>
                    </a:cubicBezTo>
                    <a:cubicBezTo>
                      <a:pt x="30" y="67"/>
                      <a:pt x="29" y="66"/>
                      <a:pt x="27" y="65"/>
                    </a:cubicBezTo>
                    <a:cubicBezTo>
                      <a:pt x="6" y="58"/>
                      <a:pt x="6" y="58"/>
                      <a:pt x="6" y="58"/>
                    </a:cubicBezTo>
                    <a:cubicBezTo>
                      <a:pt x="1" y="56"/>
                      <a:pt x="0" y="50"/>
                      <a:pt x="5" y="47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4" y="34"/>
                      <a:pt x="25" y="32"/>
                      <a:pt x="25" y="30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3"/>
                      <a:pt x="31" y="0"/>
                      <a:pt x="35" y="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/>
              <a:p>
                <a:endParaRPr lang="zh-CN" altLang="en-US" baseline="0" dirty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23" name="Oval 102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2114" y="3694"/>
                <a:ext cx="124" cy="12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/>
              <a:p>
                <a:endParaRPr lang="zh-CN" altLang="en-US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24" name="Oval 99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3609" y="979"/>
                <a:ext cx="240" cy="243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/>
              <a:p>
                <a:endParaRPr lang="zh-CN" altLang="en-US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25" name="Oval 100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726" y="3494"/>
                <a:ext cx="159" cy="157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/>
              <a:p>
                <a:endParaRPr lang="zh-CN" altLang="en-US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</p:grpSp>
        <p:grpSp>
          <p:nvGrpSpPr>
            <p:cNvPr id="10" name="组合 9"/>
            <p:cNvGrpSpPr/>
            <p:nvPr userDrawn="1"/>
          </p:nvGrpSpPr>
          <p:grpSpPr>
            <a:xfrm>
              <a:off x="104269" y="161772"/>
              <a:ext cx="669967" cy="629896"/>
              <a:chOff x="104269" y="161772"/>
              <a:chExt cx="669967" cy="629896"/>
            </a:xfrm>
          </p:grpSpPr>
          <p:grpSp>
            <p:nvGrpSpPr>
              <p:cNvPr id="11" name="组合 10"/>
              <p:cNvGrpSpPr/>
              <p:nvPr userDrawn="1"/>
            </p:nvGrpSpPr>
            <p:grpSpPr>
              <a:xfrm rot="20760000">
                <a:off x="104269" y="313127"/>
                <a:ext cx="479753" cy="478541"/>
                <a:chOff x="114300" y="4803775"/>
                <a:chExt cx="628650" cy="627062"/>
              </a:xfrm>
            </p:grpSpPr>
            <p:sp>
              <p:nvSpPr>
                <p:cNvPr id="13" name="Freeform 95"/>
                <p:cNvSpPr/>
                <p:nvPr>
                  <p:custDataLst>
                    <p:tags r:id="rId10"/>
                  </p:custDataLst>
                </p:nvPr>
              </p:nvSpPr>
              <p:spPr bwMode="auto">
                <a:xfrm>
                  <a:off x="114300" y="4803775"/>
                  <a:ext cx="628650" cy="627062"/>
                </a:xfrm>
                <a:custGeom>
                  <a:avLst/>
                  <a:gdLst>
                    <a:gd name="T0" fmla="*/ 179 w 271"/>
                    <a:gd name="T1" fmla="*/ 269 h 270"/>
                    <a:gd name="T2" fmla="*/ 168 w 271"/>
                    <a:gd name="T3" fmla="*/ 265 h 270"/>
                    <a:gd name="T4" fmla="*/ 117 w 271"/>
                    <a:gd name="T5" fmla="*/ 230 h 270"/>
                    <a:gd name="T6" fmla="*/ 57 w 271"/>
                    <a:gd name="T7" fmla="*/ 248 h 270"/>
                    <a:gd name="T8" fmla="*/ 31 w 271"/>
                    <a:gd name="T9" fmla="*/ 241 h 270"/>
                    <a:gd name="T10" fmla="*/ 24 w 271"/>
                    <a:gd name="T11" fmla="*/ 216 h 270"/>
                    <a:gd name="T12" fmla="*/ 41 w 271"/>
                    <a:gd name="T13" fmla="*/ 156 h 270"/>
                    <a:gd name="T14" fmla="*/ 6 w 271"/>
                    <a:gd name="T15" fmla="*/ 104 h 270"/>
                    <a:gd name="T16" fmla="*/ 4 w 271"/>
                    <a:gd name="T17" fmla="*/ 78 h 270"/>
                    <a:gd name="T18" fmla="*/ 26 w 271"/>
                    <a:gd name="T19" fmla="*/ 63 h 270"/>
                    <a:gd name="T20" fmla="*/ 89 w 271"/>
                    <a:gd name="T21" fmla="*/ 61 h 270"/>
                    <a:gd name="T22" fmla="*/ 127 w 271"/>
                    <a:gd name="T23" fmla="*/ 12 h 270"/>
                    <a:gd name="T24" fmla="*/ 151 w 271"/>
                    <a:gd name="T25" fmla="*/ 2 h 270"/>
                    <a:gd name="T26" fmla="*/ 172 w 271"/>
                    <a:gd name="T27" fmla="*/ 18 h 270"/>
                    <a:gd name="T28" fmla="*/ 193 w 271"/>
                    <a:gd name="T29" fmla="*/ 77 h 270"/>
                    <a:gd name="T30" fmla="*/ 252 w 271"/>
                    <a:gd name="T31" fmla="*/ 98 h 270"/>
                    <a:gd name="T32" fmla="*/ 269 w 271"/>
                    <a:gd name="T33" fmla="*/ 118 h 270"/>
                    <a:gd name="T34" fmla="*/ 260 w 271"/>
                    <a:gd name="T35" fmla="*/ 143 h 270"/>
                    <a:gd name="T36" fmla="*/ 210 w 271"/>
                    <a:gd name="T37" fmla="*/ 181 h 270"/>
                    <a:gd name="T38" fmla="*/ 209 w 271"/>
                    <a:gd name="T39" fmla="*/ 244 h 270"/>
                    <a:gd name="T40" fmla="*/ 195 w 271"/>
                    <a:gd name="T41" fmla="*/ 266 h 270"/>
                    <a:gd name="T42" fmla="*/ 179 w 271"/>
                    <a:gd name="T43" fmla="*/ 269 h 2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71" h="270">
                      <a:moveTo>
                        <a:pt x="179" y="269"/>
                      </a:moveTo>
                      <a:cubicBezTo>
                        <a:pt x="175" y="268"/>
                        <a:pt x="172" y="267"/>
                        <a:pt x="168" y="265"/>
                      </a:cubicBezTo>
                      <a:cubicBezTo>
                        <a:pt x="117" y="230"/>
                        <a:pt x="117" y="230"/>
                        <a:pt x="117" y="230"/>
                      </a:cubicBezTo>
                      <a:cubicBezTo>
                        <a:pt x="57" y="248"/>
                        <a:pt x="57" y="248"/>
                        <a:pt x="57" y="248"/>
                      </a:cubicBezTo>
                      <a:cubicBezTo>
                        <a:pt x="48" y="251"/>
                        <a:pt x="38" y="248"/>
                        <a:pt x="31" y="241"/>
                      </a:cubicBezTo>
                      <a:cubicBezTo>
                        <a:pt x="24" y="235"/>
                        <a:pt x="21" y="225"/>
                        <a:pt x="24" y="216"/>
                      </a:cubicBezTo>
                      <a:cubicBezTo>
                        <a:pt x="41" y="156"/>
                        <a:pt x="41" y="156"/>
                        <a:pt x="41" y="156"/>
                      </a:cubicBezTo>
                      <a:cubicBezTo>
                        <a:pt x="6" y="104"/>
                        <a:pt x="6" y="104"/>
                        <a:pt x="6" y="104"/>
                      </a:cubicBezTo>
                      <a:cubicBezTo>
                        <a:pt x="0" y="96"/>
                        <a:pt x="0" y="86"/>
                        <a:pt x="4" y="78"/>
                      </a:cubicBezTo>
                      <a:cubicBezTo>
                        <a:pt x="8" y="69"/>
                        <a:pt x="17" y="64"/>
                        <a:pt x="26" y="63"/>
                      </a:cubicBezTo>
                      <a:cubicBezTo>
                        <a:pt x="89" y="61"/>
                        <a:pt x="89" y="61"/>
                        <a:pt x="89" y="61"/>
                      </a:cubicBezTo>
                      <a:cubicBezTo>
                        <a:pt x="127" y="12"/>
                        <a:pt x="127" y="12"/>
                        <a:pt x="127" y="12"/>
                      </a:cubicBezTo>
                      <a:cubicBezTo>
                        <a:pt x="132" y="4"/>
                        <a:pt x="142" y="0"/>
                        <a:pt x="151" y="2"/>
                      </a:cubicBezTo>
                      <a:cubicBezTo>
                        <a:pt x="161" y="3"/>
                        <a:pt x="169" y="9"/>
                        <a:pt x="172" y="18"/>
                      </a:cubicBezTo>
                      <a:cubicBezTo>
                        <a:pt x="193" y="77"/>
                        <a:pt x="193" y="77"/>
                        <a:pt x="193" y="77"/>
                      </a:cubicBezTo>
                      <a:cubicBezTo>
                        <a:pt x="252" y="98"/>
                        <a:pt x="252" y="98"/>
                        <a:pt x="252" y="98"/>
                      </a:cubicBezTo>
                      <a:cubicBezTo>
                        <a:pt x="261" y="101"/>
                        <a:pt x="268" y="109"/>
                        <a:pt x="269" y="118"/>
                      </a:cubicBezTo>
                      <a:cubicBezTo>
                        <a:pt x="271" y="128"/>
                        <a:pt x="267" y="137"/>
                        <a:pt x="260" y="143"/>
                      </a:cubicBezTo>
                      <a:cubicBezTo>
                        <a:pt x="210" y="181"/>
                        <a:pt x="210" y="181"/>
                        <a:pt x="210" y="181"/>
                      </a:cubicBezTo>
                      <a:cubicBezTo>
                        <a:pt x="209" y="244"/>
                        <a:pt x="209" y="244"/>
                        <a:pt x="209" y="244"/>
                      </a:cubicBezTo>
                      <a:cubicBezTo>
                        <a:pt x="209" y="253"/>
                        <a:pt x="203" y="262"/>
                        <a:pt x="195" y="266"/>
                      </a:cubicBezTo>
                      <a:cubicBezTo>
                        <a:pt x="190" y="269"/>
                        <a:pt x="184" y="270"/>
                        <a:pt x="179" y="26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normAutofit/>
                </a:bodyPr>
                <a:lstStyle/>
                <a:p>
                  <a:endParaRPr lang="zh-CN" altLang="en-US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14" name="Freeform 96"/>
                <p:cNvSpPr/>
                <p:nvPr>
                  <p:custDataLst>
                    <p:tags r:id="rId11"/>
                  </p:custDataLst>
                </p:nvPr>
              </p:nvSpPr>
              <p:spPr bwMode="auto">
                <a:xfrm>
                  <a:off x="177800" y="4865688"/>
                  <a:ext cx="503238" cy="503237"/>
                </a:xfrm>
                <a:custGeom>
                  <a:avLst/>
                  <a:gdLst>
                    <a:gd name="T0" fmla="*/ 175 w 317"/>
                    <a:gd name="T1" fmla="*/ 0 h 317"/>
                    <a:gd name="T2" fmla="*/ 213 w 317"/>
                    <a:gd name="T3" fmla="*/ 104 h 317"/>
                    <a:gd name="T4" fmla="*/ 317 w 317"/>
                    <a:gd name="T5" fmla="*/ 140 h 317"/>
                    <a:gd name="T6" fmla="*/ 231 w 317"/>
                    <a:gd name="T7" fmla="*/ 207 h 317"/>
                    <a:gd name="T8" fmla="*/ 228 w 317"/>
                    <a:gd name="T9" fmla="*/ 317 h 317"/>
                    <a:gd name="T10" fmla="*/ 137 w 317"/>
                    <a:gd name="T11" fmla="*/ 255 h 317"/>
                    <a:gd name="T12" fmla="*/ 32 w 317"/>
                    <a:gd name="T13" fmla="*/ 287 h 317"/>
                    <a:gd name="T14" fmla="*/ 62 w 317"/>
                    <a:gd name="T15" fmla="*/ 182 h 317"/>
                    <a:gd name="T16" fmla="*/ 0 w 317"/>
                    <a:gd name="T17" fmla="*/ 91 h 317"/>
                    <a:gd name="T18" fmla="*/ 109 w 317"/>
                    <a:gd name="T19" fmla="*/ 88 h 317"/>
                    <a:gd name="T20" fmla="*/ 175 w 317"/>
                    <a:gd name="T21" fmla="*/ 0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17" h="317">
                      <a:moveTo>
                        <a:pt x="175" y="0"/>
                      </a:moveTo>
                      <a:lnTo>
                        <a:pt x="213" y="104"/>
                      </a:lnTo>
                      <a:lnTo>
                        <a:pt x="317" y="140"/>
                      </a:lnTo>
                      <a:lnTo>
                        <a:pt x="231" y="207"/>
                      </a:lnTo>
                      <a:lnTo>
                        <a:pt x="228" y="317"/>
                      </a:lnTo>
                      <a:lnTo>
                        <a:pt x="137" y="255"/>
                      </a:lnTo>
                      <a:lnTo>
                        <a:pt x="32" y="287"/>
                      </a:lnTo>
                      <a:lnTo>
                        <a:pt x="62" y="182"/>
                      </a:lnTo>
                      <a:lnTo>
                        <a:pt x="0" y="91"/>
                      </a:lnTo>
                      <a:lnTo>
                        <a:pt x="109" y="88"/>
                      </a:lnTo>
                      <a:lnTo>
                        <a:pt x="175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normAutofit/>
                </a:bodyPr>
                <a:lstStyle/>
                <a:p>
                  <a:endParaRPr lang="zh-CN" altLang="en-US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15" name="Freeform 97"/>
                <p:cNvSpPr/>
                <p:nvPr>
                  <p:custDataLst>
                    <p:tags r:id="rId12"/>
                  </p:custDataLst>
                </p:nvPr>
              </p:nvSpPr>
              <p:spPr bwMode="auto">
                <a:xfrm>
                  <a:off x="414337" y="5035550"/>
                  <a:ext cx="104775" cy="107950"/>
                </a:xfrm>
                <a:custGeom>
                  <a:avLst/>
                  <a:gdLst>
                    <a:gd name="T0" fmla="*/ 44 w 45"/>
                    <a:gd name="T1" fmla="*/ 27 h 46"/>
                    <a:gd name="T2" fmla="*/ 19 w 45"/>
                    <a:gd name="T3" fmla="*/ 45 h 46"/>
                    <a:gd name="T4" fmla="*/ 1 w 45"/>
                    <a:gd name="T5" fmla="*/ 20 h 46"/>
                    <a:gd name="T6" fmla="*/ 26 w 45"/>
                    <a:gd name="T7" fmla="*/ 2 h 46"/>
                    <a:gd name="T8" fmla="*/ 44 w 45"/>
                    <a:gd name="T9" fmla="*/ 27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46">
                      <a:moveTo>
                        <a:pt x="44" y="27"/>
                      </a:moveTo>
                      <a:cubicBezTo>
                        <a:pt x="42" y="38"/>
                        <a:pt x="31" y="46"/>
                        <a:pt x="19" y="45"/>
                      </a:cubicBezTo>
                      <a:cubicBezTo>
                        <a:pt x="8" y="43"/>
                        <a:pt x="0" y="32"/>
                        <a:pt x="1" y="20"/>
                      </a:cubicBezTo>
                      <a:cubicBezTo>
                        <a:pt x="3" y="8"/>
                        <a:pt x="14" y="0"/>
                        <a:pt x="26" y="2"/>
                      </a:cubicBezTo>
                      <a:cubicBezTo>
                        <a:pt x="37" y="4"/>
                        <a:pt x="45" y="15"/>
                        <a:pt x="44" y="2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normAutofit fontScale="25000" lnSpcReduction="20000"/>
                </a:bodyPr>
                <a:lstStyle/>
                <a:p>
                  <a:endParaRPr lang="zh-CN" altLang="en-US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16" name="Freeform 98"/>
                <p:cNvSpPr/>
                <p:nvPr>
                  <p:custDataLst>
                    <p:tags r:id="rId13"/>
                  </p:custDataLst>
                </p:nvPr>
              </p:nvSpPr>
              <p:spPr bwMode="auto">
                <a:xfrm>
                  <a:off x="461962" y="5165725"/>
                  <a:ext cx="42863" cy="42862"/>
                </a:xfrm>
                <a:custGeom>
                  <a:avLst/>
                  <a:gdLst>
                    <a:gd name="T0" fmla="*/ 17 w 18"/>
                    <a:gd name="T1" fmla="*/ 10 h 18"/>
                    <a:gd name="T2" fmla="*/ 8 w 18"/>
                    <a:gd name="T3" fmla="*/ 17 h 18"/>
                    <a:gd name="T4" fmla="*/ 1 w 18"/>
                    <a:gd name="T5" fmla="*/ 8 h 18"/>
                    <a:gd name="T6" fmla="*/ 10 w 18"/>
                    <a:gd name="T7" fmla="*/ 1 h 18"/>
                    <a:gd name="T8" fmla="*/ 17 w 18"/>
                    <a:gd name="T9" fmla="*/ 1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8">
                      <a:moveTo>
                        <a:pt x="17" y="10"/>
                      </a:moveTo>
                      <a:cubicBezTo>
                        <a:pt x="17" y="15"/>
                        <a:pt x="12" y="18"/>
                        <a:pt x="8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ubicBezTo>
                        <a:pt x="2" y="3"/>
                        <a:pt x="6" y="0"/>
                        <a:pt x="10" y="1"/>
                      </a:cubicBezTo>
                      <a:cubicBezTo>
                        <a:pt x="15" y="1"/>
                        <a:pt x="18" y="6"/>
                        <a:pt x="17" y="1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normAutofit fontScale="25000" lnSpcReduction="20000"/>
                </a:bodyPr>
                <a:lstStyle/>
                <a:p>
                  <a:endParaRPr lang="zh-CN" altLang="en-US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</p:grpSp>
          <p:sp>
            <p:nvSpPr>
              <p:cNvPr id="12" name="Oval 99"/>
              <p:cNvSpPr>
                <a:spLocks noChangeArrowheads="1"/>
              </p:cNvSpPr>
              <p:nvPr userDrawn="1">
                <p:custDataLst>
                  <p:tags r:id="rId9"/>
                </p:custDataLst>
              </p:nvPr>
            </p:nvSpPr>
            <p:spPr bwMode="auto">
              <a:xfrm>
                <a:off x="574339" y="161772"/>
                <a:ext cx="199897" cy="202319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/>
              <a:p>
                <a:endParaRPr lang="zh-CN" altLang="en-US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</p:grpSp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2021/5/31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3B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2021/5/31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bg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bg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bg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bg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bg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bg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216.xml"/><Relationship Id="rId5" Type="http://schemas.openxmlformats.org/officeDocument/2006/relationships/image" Target="http://www.eol.cn/20051014/shihezi.gif" TargetMode="Externa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7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7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7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7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74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75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76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77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7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224.xml"/><Relationship Id="rId13" Type="http://schemas.openxmlformats.org/officeDocument/2006/relationships/tags" Target="../tags/tag1229.xml"/><Relationship Id="rId18" Type="http://schemas.openxmlformats.org/officeDocument/2006/relationships/tags" Target="../tags/tag1234.xml"/><Relationship Id="rId26" Type="http://schemas.openxmlformats.org/officeDocument/2006/relationships/tags" Target="../tags/tag1242.xml"/><Relationship Id="rId39" Type="http://schemas.openxmlformats.org/officeDocument/2006/relationships/tags" Target="../tags/tag1255.xml"/><Relationship Id="rId3" Type="http://schemas.openxmlformats.org/officeDocument/2006/relationships/tags" Target="../tags/tag1219.xml"/><Relationship Id="rId21" Type="http://schemas.openxmlformats.org/officeDocument/2006/relationships/tags" Target="../tags/tag1237.xml"/><Relationship Id="rId34" Type="http://schemas.openxmlformats.org/officeDocument/2006/relationships/tags" Target="../tags/tag1250.xml"/><Relationship Id="rId42" Type="http://schemas.openxmlformats.org/officeDocument/2006/relationships/tags" Target="../tags/tag1258.xml"/><Relationship Id="rId47" Type="http://schemas.openxmlformats.org/officeDocument/2006/relationships/slideLayout" Target="../slideLayouts/slideLayout6.xml"/><Relationship Id="rId7" Type="http://schemas.openxmlformats.org/officeDocument/2006/relationships/tags" Target="../tags/tag1223.xml"/><Relationship Id="rId12" Type="http://schemas.openxmlformats.org/officeDocument/2006/relationships/tags" Target="../tags/tag1228.xml"/><Relationship Id="rId17" Type="http://schemas.openxmlformats.org/officeDocument/2006/relationships/tags" Target="../tags/tag1233.xml"/><Relationship Id="rId25" Type="http://schemas.openxmlformats.org/officeDocument/2006/relationships/tags" Target="../tags/tag1241.xml"/><Relationship Id="rId33" Type="http://schemas.openxmlformats.org/officeDocument/2006/relationships/tags" Target="../tags/tag1249.xml"/><Relationship Id="rId38" Type="http://schemas.openxmlformats.org/officeDocument/2006/relationships/tags" Target="../tags/tag1254.xml"/><Relationship Id="rId46" Type="http://schemas.openxmlformats.org/officeDocument/2006/relationships/tags" Target="../tags/tag1262.xml"/><Relationship Id="rId2" Type="http://schemas.openxmlformats.org/officeDocument/2006/relationships/tags" Target="../tags/tag1218.xml"/><Relationship Id="rId16" Type="http://schemas.openxmlformats.org/officeDocument/2006/relationships/tags" Target="../tags/tag1232.xml"/><Relationship Id="rId20" Type="http://schemas.openxmlformats.org/officeDocument/2006/relationships/tags" Target="../tags/tag1236.xml"/><Relationship Id="rId29" Type="http://schemas.openxmlformats.org/officeDocument/2006/relationships/tags" Target="../tags/tag1245.xml"/><Relationship Id="rId41" Type="http://schemas.openxmlformats.org/officeDocument/2006/relationships/tags" Target="../tags/tag1257.xml"/><Relationship Id="rId1" Type="http://schemas.openxmlformats.org/officeDocument/2006/relationships/tags" Target="../tags/tag1217.xml"/><Relationship Id="rId6" Type="http://schemas.openxmlformats.org/officeDocument/2006/relationships/tags" Target="../tags/tag1222.xml"/><Relationship Id="rId11" Type="http://schemas.openxmlformats.org/officeDocument/2006/relationships/tags" Target="../tags/tag1227.xml"/><Relationship Id="rId24" Type="http://schemas.openxmlformats.org/officeDocument/2006/relationships/tags" Target="../tags/tag1240.xml"/><Relationship Id="rId32" Type="http://schemas.openxmlformats.org/officeDocument/2006/relationships/tags" Target="../tags/tag1248.xml"/><Relationship Id="rId37" Type="http://schemas.openxmlformats.org/officeDocument/2006/relationships/tags" Target="../tags/tag1253.xml"/><Relationship Id="rId40" Type="http://schemas.openxmlformats.org/officeDocument/2006/relationships/tags" Target="../tags/tag1256.xml"/><Relationship Id="rId45" Type="http://schemas.openxmlformats.org/officeDocument/2006/relationships/tags" Target="../tags/tag1261.xml"/><Relationship Id="rId5" Type="http://schemas.openxmlformats.org/officeDocument/2006/relationships/tags" Target="../tags/tag1221.xml"/><Relationship Id="rId15" Type="http://schemas.openxmlformats.org/officeDocument/2006/relationships/tags" Target="../tags/tag1231.xml"/><Relationship Id="rId23" Type="http://schemas.openxmlformats.org/officeDocument/2006/relationships/tags" Target="../tags/tag1239.xml"/><Relationship Id="rId28" Type="http://schemas.openxmlformats.org/officeDocument/2006/relationships/tags" Target="../tags/tag1244.xml"/><Relationship Id="rId36" Type="http://schemas.openxmlformats.org/officeDocument/2006/relationships/tags" Target="../tags/tag1252.xml"/><Relationship Id="rId10" Type="http://schemas.openxmlformats.org/officeDocument/2006/relationships/tags" Target="../tags/tag1226.xml"/><Relationship Id="rId19" Type="http://schemas.openxmlformats.org/officeDocument/2006/relationships/tags" Target="../tags/tag1235.xml"/><Relationship Id="rId31" Type="http://schemas.openxmlformats.org/officeDocument/2006/relationships/tags" Target="../tags/tag1247.xml"/><Relationship Id="rId44" Type="http://schemas.openxmlformats.org/officeDocument/2006/relationships/tags" Target="../tags/tag1260.xml"/><Relationship Id="rId4" Type="http://schemas.openxmlformats.org/officeDocument/2006/relationships/tags" Target="../tags/tag1220.xml"/><Relationship Id="rId9" Type="http://schemas.openxmlformats.org/officeDocument/2006/relationships/tags" Target="../tags/tag1225.xml"/><Relationship Id="rId14" Type="http://schemas.openxmlformats.org/officeDocument/2006/relationships/tags" Target="../tags/tag1230.xml"/><Relationship Id="rId22" Type="http://schemas.openxmlformats.org/officeDocument/2006/relationships/tags" Target="../tags/tag1238.xml"/><Relationship Id="rId27" Type="http://schemas.openxmlformats.org/officeDocument/2006/relationships/tags" Target="../tags/tag1243.xml"/><Relationship Id="rId30" Type="http://schemas.openxmlformats.org/officeDocument/2006/relationships/tags" Target="../tags/tag1246.xml"/><Relationship Id="rId35" Type="http://schemas.openxmlformats.org/officeDocument/2006/relationships/tags" Target="../tags/tag1251.xml"/><Relationship Id="rId43" Type="http://schemas.openxmlformats.org/officeDocument/2006/relationships/tags" Target="../tags/tag1259.xml"/><Relationship Id="rId48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6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6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6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6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6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6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3971065" y="305100"/>
            <a:ext cx="7765359" cy="4825700"/>
          </a:xfrm>
        </p:spPr>
        <p:txBody>
          <a:bodyPr/>
          <a:lstStyle/>
          <a:p>
            <a:pPr algn="ctr"/>
            <a:br>
              <a:rPr lang="zh-CN" altLang="en-US" sz="8000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</a:rPr>
            </a:br>
            <a:r>
              <a:rPr lang="zh-CN" altLang="en-US" sz="5400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</a:rPr>
              <a:t>石河子大学药学院实验教学中心</a:t>
            </a:r>
            <a:br>
              <a:rPr lang="en-US" altLang="zh-CN" sz="5400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</a:rPr>
            </a:br>
            <a:r>
              <a:rPr lang="zh-CN" altLang="en-US" sz="5400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</a:rPr>
              <a:t>安全宣传标语</a:t>
            </a:r>
            <a:endParaRPr lang="zh-CN" altLang="en-US" sz="4400" dirty="0">
              <a:solidFill>
                <a:srgbClr val="C0000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4" name="Picture 12" descr="http://www.eol.cn/20051014/shihezi.gif"/>
          <p:cNvPicPr preferRelativeResize="0">
            <a:picLocks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9757" y="94597"/>
            <a:ext cx="1550988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b="1" dirty="0"/>
              <a:t>实验室内危险多，大家切勿手多多。</a:t>
            </a:r>
          </a:p>
          <a:p>
            <a:r>
              <a:rPr lang="zh-CN" altLang="en-US" b="1" dirty="0"/>
              <a:t>进行实验要安全，准备功夫要齐全。</a:t>
            </a:r>
          </a:p>
          <a:p>
            <a:r>
              <a:rPr lang="zh-CN" altLang="en-US" b="1" dirty="0"/>
              <a:t>安全得之于众人之力，失之于一人之手。</a:t>
            </a:r>
          </a:p>
          <a:p>
            <a:r>
              <a:rPr lang="zh-CN" altLang="en-US" b="1" dirty="0"/>
              <a:t>实验安全要留神，一不小心祸终生。</a:t>
            </a:r>
          </a:p>
          <a:p>
            <a:r>
              <a:rPr lang="zh-CN" altLang="en-US" b="1" dirty="0"/>
              <a:t>踏进实验室，安全是第一；专心不可失，成功必定得。</a:t>
            </a:r>
          </a:p>
          <a:p>
            <a:r>
              <a:rPr lang="zh-CN" altLang="en-US" b="1" dirty="0"/>
              <a:t>平安源于细节，细节决定安全。</a:t>
            </a:r>
          </a:p>
          <a:p>
            <a:r>
              <a:rPr lang="zh-CN" altLang="en-US" b="1" dirty="0"/>
              <a:t>安全与效益结伴而行，事故与损失同时发生。</a:t>
            </a:r>
          </a:p>
          <a:p>
            <a:r>
              <a:rPr lang="zh-CN" altLang="en-US" b="1" dirty="0"/>
              <a:t>安全来自细心警惕，事故源于麻痹大意。</a:t>
            </a:r>
          </a:p>
          <a:p>
            <a:r>
              <a:rPr lang="zh-CN" altLang="en-US" b="1" dirty="0"/>
              <a:t>轻轻拿，慢慢放，勤洗手，多通风。</a:t>
            </a:r>
          </a:p>
          <a:p>
            <a:r>
              <a:rPr lang="zh-CN" altLang="en-US" b="1" dirty="0"/>
              <a:t>实验之前，准备在先，防护用品，一应俱全。</a:t>
            </a:r>
          </a:p>
          <a:p>
            <a:r>
              <a:rPr lang="zh-CN" altLang="en-US" b="1" dirty="0"/>
              <a:t>安全意识在心中，实验成败在手中。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CN" altLang="en-US" b="1" dirty="0"/>
              <a:t>安全要求不离口，规章操作不离手。</a:t>
            </a:r>
          </a:p>
          <a:p>
            <a:r>
              <a:rPr lang="zh-CN" altLang="en-US" b="1" dirty="0"/>
              <a:t>实验安全你要守，人命安危在你手。</a:t>
            </a:r>
          </a:p>
          <a:p>
            <a:r>
              <a:rPr lang="zh-CN" altLang="en-US" b="1" dirty="0"/>
              <a:t>安全意识得过且过，危险隐患得寸进尺。</a:t>
            </a:r>
          </a:p>
          <a:p>
            <a:r>
              <a:rPr lang="zh-CN" altLang="en-US" b="1" dirty="0"/>
              <a:t>实验安全要留神，一不小心祸终生。</a:t>
            </a:r>
          </a:p>
          <a:p>
            <a:endParaRPr lang="zh-CN" altLang="en-US" b="1" dirty="0"/>
          </a:p>
        </p:txBody>
      </p:sp>
      <p:pic>
        <p:nvPicPr>
          <p:cNvPr id="5" name="图片 4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875" y="3236595"/>
            <a:ext cx="4873625" cy="292481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589284"/>
            <a:ext cx="10852237" cy="441964"/>
          </a:xfrm>
        </p:spPr>
        <p:txBody>
          <a:bodyPr/>
          <a:lstStyle/>
          <a:p>
            <a:r>
              <a:rPr lang="zh-CN" altLang="en-US" sz="3600" dirty="0"/>
              <a:t>用火，用水，用电，使用设备等安全防护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79145" y="1617158"/>
            <a:ext cx="10742930" cy="5006340"/>
          </a:xfrm>
        </p:spPr>
        <p:txBody>
          <a:bodyPr/>
          <a:lstStyle/>
          <a:p>
            <a:r>
              <a:rPr lang="zh-CN" altLang="en-US" sz="2400" b="1" dirty="0"/>
              <a:t>明火加热，通风在先，高压气瓶，放稳放远。</a:t>
            </a:r>
          </a:p>
          <a:p>
            <a:r>
              <a:rPr lang="zh-CN" altLang="en-US" sz="2400" b="1" dirty="0"/>
              <a:t>灭火用具，经常检查，急救药品，常备手边。</a:t>
            </a:r>
          </a:p>
          <a:p>
            <a:r>
              <a:rPr lang="zh-CN" altLang="en-US" sz="2400" b="1" dirty="0"/>
              <a:t>一防水患，二防火险，三防爆炸，四防触电。</a:t>
            </a:r>
          </a:p>
          <a:p>
            <a:r>
              <a:rPr lang="zh-CN" altLang="en-US" sz="2400" b="1" dirty="0"/>
              <a:t>水火无情，人命关天，安全第一，牢记心田</a:t>
            </a:r>
          </a:p>
          <a:p>
            <a:r>
              <a:rPr lang="zh-CN" altLang="en-US" sz="2400" b="1" dirty="0"/>
              <a:t>你给我一个火星，我给你一个炼狱。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用火安全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b="1" dirty="0">
                <a:sym typeface="+mn-ea"/>
              </a:rPr>
              <a:t>明火加热，通风在先</a:t>
            </a:r>
          </a:p>
          <a:p>
            <a:r>
              <a:rPr b="1" dirty="0">
                <a:sym typeface="+mn-ea"/>
              </a:rPr>
              <a:t>灭火用具，经常检查，急救药品，常备手边。</a:t>
            </a:r>
          </a:p>
          <a:p>
            <a:r>
              <a:rPr b="1" dirty="0">
                <a:sym typeface="+mn-ea"/>
              </a:rPr>
              <a:t>你给我一个火星，我给你一个炼狱。</a:t>
            </a:r>
            <a:endParaRPr lang="zh-CN" altLang="en-US" b="1" dirty="0"/>
          </a:p>
        </p:txBody>
      </p:sp>
      <p:pic>
        <p:nvPicPr>
          <p:cNvPr id="7" name="内容占位符 6" descr="u=1818584830,3448319675&amp;fm=26&amp;gp=0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29970" y="2235200"/>
            <a:ext cx="8769350" cy="3454400"/>
          </a:xfrm>
          <a:prstGeom prst="rect">
            <a:avLst/>
          </a:prstGeom>
        </p:spPr>
      </p:pic>
      <p:pic>
        <p:nvPicPr>
          <p:cNvPr id="4" name="图片 3" descr="timg情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7140" y="504190"/>
            <a:ext cx="2318385" cy="160083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实验室防火知识 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/>
              <a:t>应充分做好实验前的准备。熟悉实验内容，掌握实验步骤。进行实验时，严格按实验规程操作，防止因不规范操作造成火灾。</a:t>
            </a:r>
          </a:p>
          <a:p>
            <a:r>
              <a:rPr lang="zh-CN" altLang="en-US" b="1" dirty="0"/>
              <a:t>服从实验指导教师的指导，严格遵守实验室纪律，禁止在实验室玩耍、打闹，防止打破仪器设备酿成火灾。</a:t>
            </a:r>
          </a:p>
          <a:p>
            <a:r>
              <a:rPr lang="zh-CN" altLang="en-US" b="1" dirty="0"/>
              <a:t>严禁摆弄与实验无关的设备和药品，特别是电热设备。 </a:t>
            </a:r>
          </a:p>
          <a:p>
            <a:r>
              <a:rPr lang="zh-CN" altLang="en-US" b="1" dirty="0"/>
              <a:t>严禁携带任何火种和其他与实验无关的易燃易爆物品进入实验室，减少实验室致灾因素。 </a:t>
            </a:r>
          </a:p>
          <a:p>
            <a:r>
              <a:rPr lang="zh-CN" altLang="en-US" b="1" dirty="0"/>
              <a:t>严禁闲杂人员特别是儿童进入实验室，防止因无关人员的违章行为导致火灾。</a:t>
            </a:r>
          </a:p>
          <a:p>
            <a:r>
              <a:rPr lang="zh-CN" altLang="en-US" b="1" dirty="0"/>
              <a:t>严禁在实验室居住，更不能在实验室内吸烟及附近使用生活用火，特别是不能使用明火，更不准燃烟花爆竹，防止引燃室内易燃物和其他可燃物发生火灾。</a:t>
            </a:r>
          </a:p>
          <a:p>
            <a:r>
              <a:rPr lang="zh-CN" altLang="en-US" b="1" dirty="0"/>
              <a:t>注意电热器具的正确使用和保管，正在使用的电热器具不准接近可燃物。 </a:t>
            </a:r>
          </a:p>
          <a:p>
            <a:r>
              <a:rPr lang="zh-CN" altLang="en-US" b="1" dirty="0"/>
              <a:t>严格实验室用电制度，用电及电器安装必须符合国家规定的技术规范。</a:t>
            </a:r>
          </a:p>
          <a:p>
            <a:r>
              <a:rPr lang="zh-CN" altLang="en-US" b="1" dirty="0"/>
              <a:t>详细掌握所处实验室内药品的化学特性，严禁将化学性质相抵触的药品混装、混放，实验剩余的药品必须按规定处理，严禁带走或倒入下水道。 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 descr="u=3417187761,3504848391&amp;fm=26&amp;gp=0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47005" y="1796415"/>
            <a:ext cx="6304280" cy="383095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用水安全，用电安全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b="1" dirty="0"/>
              <a:t>水火无情，人命关天，安全第一，牢记心田</a:t>
            </a:r>
          </a:p>
          <a:p>
            <a:r>
              <a:rPr lang="zh-CN" altLang="en-US" b="1" dirty="0"/>
              <a:t>一防水患，二防火险，三防爆炸，四防触电。</a:t>
            </a:r>
          </a:p>
        </p:txBody>
      </p:sp>
      <p:pic>
        <p:nvPicPr>
          <p:cNvPr id="6" name="图片 5" descr="u=4149391901,3943983509&amp;fm=26&amp;gp=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720" y="2092960"/>
            <a:ext cx="4392930" cy="3295015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>
            <a:off x="5093335" y="2239645"/>
            <a:ext cx="27305" cy="293306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 descr="13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2920" y="1439545"/>
            <a:ext cx="4966970" cy="38760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使用设备安全</a:t>
            </a:r>
          </a:p>
        </p:txBody>
      </p:sp>
      <p:pic>
        <p:nvPicPr>
          <p:cNvPr id="8" name="内容占位符 4" descr="23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9890" y="1282700"/>
            <a:ext cx="5283200" cy="4527550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5321300" y="901065"/>
            <a:ext cx="27305" cy="481774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" name="内容占位符 9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69925" y="1188085"/>
            <a:ext cx="5283200" cy="4552315"/>
          </a:xfrm>
          <a:prstGeom prst="rect">
            <a:avLst/>
          </a:prstGeom>
        </p:spPr>
      </p:pic>
      <p:pic>
        <p:nvPicPr>
          <p:cNvPr id="12" name="内容占位符 11" descr="23·4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238875" y="1308735"/>
            <a:ext cx="5283200" cy="4492625"/>
          </a:xfrm>
          <a:prstGeom prst="rect">
            <a:avLst/>
          </a:prstGeom>
        </p:spPr>
      </p:pic>
      <p:cxnSp>
        <p:nvCxnSpPr>
          <p:cNvPr id="13" name="直接连接符 12"/>
          <p:cNvCxnSpPr/>
          <p:nvPr/>
        </p:nvCxnSpPr>
        <p:spPr>
          <a:xfrm>
            <a:off x="6049645" y="1046480"/>
            <a:ext cx="54610" cy="500951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" name="内容占位符 9" descr="2·3423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0855" y="1255395"/>
            <a:ext cx="5283200" cy="4539615"/>
          </a:xfrm>
          <a:prstGeom prst="rect">
            <a:avLst/>
          </a:prstGeom>
        </p:spPr>
      </p:pic>
      <p:pic>
        <p:nvPicPr>
          <p:cNvPr id="9" name="内容占位符 5" descr="2314·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6188710" y="1464945"/>
            <a:ext cx="5109845" cy="4606925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5776595" y="1019175"/>
            <a:ext cx="63500" cy="50914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3670" y="402893"/>
            <a:ext cx="10852237" cy="441964"/>
          </a:xfrm>
        </p:spPr>
        <p:txBody>
          <a:bodyPr/>
          <a:lstStyle/>
          <a:p>
            <a:r>
              <a:rPr sz="3200" dirty="0">
                <a:sym typeface="+mn-ea"/>
              </a:rPr>
              <a:t>应急处理</a:t>
            </a:r>
            <a:br>
              <a:rPr lang="zh-CN" altLang="en-US" sz="3200" dirty="0"/>
            </a:b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2" y="1019743"/>
            <a:ext cx="10852237" cy="5388907"/>
          </a:xfrm>
        </p:spPr>
        <p:txBody>
          <a:bodyPr/>
          <a:lstStyle/>
          <a:p>
            <a:r>
              <a:rPr lang="zh-CN" altLang="en-US" sz="2000" b="1" dirty="0"/>
              <a:t>受（强）碱腐蚀：先用大量水冲洗，再用2％醋酸溶液或饱和硼酸溶液清洗，然后再用水冲洗。若碱溅入眼内，用硼酸溶液冲洗。</a:t>
            </a:r>
          </a:p>
          <a:p>
            <a:r>
              <a:rPr lang="zh-CN" altLang="en-US" sz="2000" b="1" dirty="0"/>
              <a:t>受（强）酸腐蚀：先用干净的毛巾擦净伤处，用大量水冲洗，然后用饱和碳酸氢钠（NaHCO3）溶液（或稀氨水、肥皂水）冲洗，再用水冲洗，最后涂上甘油。若酸溅入眼中时，先用大量水冲洗，然后用碳酸氢钠溶液冲洗，严重者送医院治疗。</a:t>
            </a:r>
          </a:p>
          <a:p>
            <a:r>
              <a:rPr lang="zh-CN" altLang="en-US" sz="2000" b="1" dirty="0"/>
              <a:t>吸入毒气：中毒很轻时，通常只要把中毒者移到空气新鲜的地方，解松衣服（但要注意保温），使其安静休息，必要时给中毒者吸入氧气，但切勿随便使用人工呼吸。</a:t>
            </a:r>
          </a:p>
          <a:p>
            <a:r>
              <a:rPr lang="zh-CN" altLang="en-US" sz="2000" b="1" dirty="0"/>
              <a:t>若吸入溴蒸气、氯气、氯化氢等，可吸入少量酒精和乙醚的混合物蒸气，使之解毒。吸入溴蒸气的，也可用嗅氨水的办法减缓症状。</a:t>
            </a:r>
          </a:p>
          <a:p>
            <a:r>
              <a:rPr lang="zh-CN" altLang="en-US" sz="2000" b="1" dirty="0"/>
              <a:t>吸入少量硫化氢者，立即送到空气新鲜的地方；中毒较重的，应立即送到医院治疗。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"/>
          <p:cNvPicPr>
            <a:picLocks noChangeAspect="1"/>
          </p:cNvPicPr>
          <p:nvPr/>
        </p:nvPicPr>
        <p:blipFill>
          <a:blip r:embed="rId48"/>
          <a:srcRect/>
          <a:stretch>
            <a:fillRect/>
          </a:stretch>
        </p:blipFill>
        <p:spPr>
          <a:xfrm>
            <a:off x="709930" y="1995170"/>
            <a:ext cx="4806315" cy="3940810"/>
          </a:xfrm>
          <a:prstGeom prst="roundRect">
            <a:avLst/>
          </a:prstGeom>
        </p:spPr>
      </p:pic>
      <p:sp>
        <p:nvSpPr>
          <p:cNvPr id="132" name="文本框 131"/>
          <p:cNvSpPr txBox="1"/>
          <p:nvPr>
            <p:custDataLst>
              <p:tags r:id="rId2"/>
            </p:custDataLst>
          </p:nvPr>
        </p:nvSpPr>
        <p:spPr>
          <a:xfrm>
            <a:off x="7470775" y="2521585"/>
            <a:ext cx="3140075" cy="431165"/>
          </a:xfrm>
          <a:prstGeom prst="rect">
            <a:avLst/>
          </a:prstGeom>
          <a:noFill/>
        </p:spPr>
        <p:txBody>
          <a:bodyPr wrap="square" lIns="90000" tIns="46800" rIns="90000" bIns="0" rtlCol="0">
            <a:norm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 fontAlgn="auto">
              <a:lnSpc>
                <a:spcPct val="100000"/>
              </a:lnSpc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  <a:cs typeface="+mn-ea"/>
                <a:sym typeface="+mn-lt"/>
              </a:rPr>
              <a:t>实验课前准备与安全防护</a:t>
            </a:r>
          </a:p>
        </p:txBody>
      </p:sp>
      <p:grpSp>
        <p:nvGrpSpPr>
          <p:cNvPr id="4" name="组合 3"/>
          <p:cNvGrpSpPr/>
          <p:nvPr>
            <p:custDataLst>
              <p:tags r:id="rId3"/>
            </p:custDataLst>
          </p:nvPr>
        </p:nvGrpSpPr>
        <p:grpSpPr>
          <a:xfrm>
            <a:off x="6083935" y="2525078"/>
            <a:ext cx="1184910" cy="782955"/>
            <a:chOff x="9581" y="4531"/>
            <a:chExt cx="1866" cy="1233"/>
          </a:xfrm>
        </p:grpSpPr>
        <p:sp>
          <p:nvSpPr>
            <p:cNvPr id="21" name="数字占位符"/>
            <p:cNvSpPr>
              <a:spLocks noGrp="1"/>
            </p:cNvSpPr>
            <p:nvPr>
              <p:custDataLst>
                <p:tags r:id="rId38"/>
              </p:custDataLst>
            </p:nvPr>
          </p:nvSpPr>
          <p:spPr>
            <a:xfrm>
              <a:off x="9581" y="4531"/>
              <a:ext cx="1430" cy="1016"/>
            </a:xfrm>
            <a:prstGeom prst="rect">
              <a:avLst/>
            </a:prstGeom>
            <a:noFill/>
            <a:ln w="31750">
              <a:solidFill>
                <a:schemeClr val="bg1"/>
              </a:solidFill>
              <a:prstDash val="dash"/>
            </a:ln>
          </p:spPr>
          <p:txBody>
            <a:bodyPr wrap="square" lIns="90000" tIns="46800" rIns="90000" bIns="46800" rtlCol="0" anchor="ctr">
              <a:normAutofit/>
            </a:bodyPr>
            <a:lstStyle>
              <a:lvl1pPr marL="0" indent="0" algn="ctr">
                <a:lnSpc>
                  <a:spcPct val="100000"/>
                </a:lnSpc>
                <a:buFontTx/>
                <a:buNone/>
                <a:defRPr lang="zh-CN" altLang="en-US" sz="5000" b="0" i="0" u="none" dirty="0">
                  <a:solidFill>
                    <a:schemeClr val="accent1"/>
                  </a:solidFill>
                  <a:effectLst/>
                  <a:latin typeface="+mj-lt"/>
                  <a:ea typeface="+mj-ea"/>
                  <a:cs typeface="Arial" panose="020B0604020202020204" pitchFamily="34" charset="0"/>
                </a:defRPr>
              </a:lvl1pPr>
            </a:lstStyle>
            <a:p>
              <a:pPr marL="0" lvl="0"/>
              <a:r>
                <a:rPr lang="en-US" altLang="zh-CN" sz="3600" dirty="0">
                  <a:solidFill>
                    <a:schemeClr val="bg1"/>
                  </a:solidFill>
                  <a:latin typeface="Arial" panose="020B0604020202020204" pitchFamily="34" charset="0"/>
                  <a:ea typeface="幼圆" panose="02010509060101010101" pitchFamily="49" charset="-122"/>
                </a:rPr>
                <a:t>02</a:t>
              </a:r>
            </a:p>
          </p:txBody>
        </p:sp>
        <p:grpSp>
          <p:nvGrpSpPr>
            <p:cNvPr id="164" name="组合 163"/>
            <p:cNvGrpSpPr/>
            <p:nvPr/>
          </p:nvGrpSpPr>
          <p:grpSpPr>
            <a:xfrm rot="19680000">
              <a:off x="11187" y="4895"/>
              <a:ext cx="260" cy="267"/>
              <a:chOff x="3295650" y="1884363"/>
              <a:chExt cx="1006475" cy="1031875"/>
            </a:xfrm>
          </p:grpSpPr>
          <p:sp>
            <p:nvSpPr>
              <p:cNvPr id="165" name="Freeform 83"/>
              <p:cNvSpPr/>
              <p:nvPr>
                <p:custDataLst>
                  <p:tags r:id="rId43"/>
                </p:custDataLst>
              </p:nvPr>
            </p:nvSpPr>
            <p:spPr bwMode="auto">
              <a:xfrm>
                <a:off x="3295650" y="1884363"/>
                <a:ext cx="1006475" cy="1031875"/>
              </a:xfrm>
              <a:custGeom>
                <a:avLst/>
                <a:gdLst>
                  <a:gd name="T0" fmla="*/ 259 w 433"/>
                  <a:gd name="T1" fmla="*/ 442 h 444"/>
                  <a:gd name="T2" fmla="*/ 243 w 433"/>
                  <a:gd name="T3" fmla="*/ 433 h 444"/>
                  <a:gd name="T4" fmla="*/ 165 w 433"/>
                  <a:gd name="T5" fmla="*/ 368 h 444"/>
                  <a:gd name="T6" fmla="*/ 65 w 433"/>
                  <a:gd name="T7" fmla="*/ 387 h 444"/>
                  <a:gd name="T8" fmla="*/ 25 w 433"/>
                  <a:gd name="T9" fmla="*/ 372 h 444"/>
                  <a:gd name="T10" fmla="*/ 18 w 433"/>
                  <a:gd name="T11" fmla="*/ 329 h 444"/>
                  <a:gd name="T12" fmla="*/ 56 w 433"/>
                  <a:gd name="T13" fmla="*/ 235 h 444"/>
                  <a:gd name="T14" fmla="*/ 8 w 433"/>
                  <a:gd name="T15" fmla="*/ 146 h 444"/>
                  <a:gd name="T16" fmla="*/ 9 w 433"/>
                  <a:gd name="T17" fmla="*/ 102 h 444"/>
                  <a:gd name="T18" fmla="*/ 48 w 433"/>
                  <a:gd name="T19" fmla="*/ 83 h 444"/>
                  <a:gd name="T20" fmla="*/ 149 w 433"/>
                  <a:gd name="T21" fmla="*/ 90 h 444"/>
                  <a:gd name="T22" fmla="*/ 219 w 433"/>
                  <a:gd name="T23" fmla="*/ 16 h 444"/>
                  <a:gd name="T24" fmla="*/ 261 w 433"/>
                  <a:gd name="T25" fmla="*/ 4 h 444"/>
                  <a:gd name="T26" fmla="*/ 291 w 433"/>
                  <a:gd name="T27" fmla="*/ 35 h 444"/>
                  <a:gd name="T28" fmla="*/ 316 w 433"/>
                  <a:gd name="T29" fmla="*/ 134 h 444"/>
                  <a:gd name="T30" fmla="*/ 408 w 433"/>
                  <a:gd name="T31" fmla="*/ 177 h 444"/>
                  <a:gd name="T32" fmla="*/ 432 w 433"/>
                  <a:gd name="T33" fmla="*/ 213 h 444"/>
                  <a:gd name="T34" fmla="*/ 412 w 433"/>
                  <a:gd name="T35" fmla="*/ 252 h 444"/>
                  <a:gd name="T36" fmla="*/ 326 w 433"/>
                  <a:gd name="T37" fmla="*/ 306 h 444"/>
                  <a:gd name="T38" fmla="*/ 313 w 433"/>
                  <a:gd name="T39" fmla="*/ 406 h 444"/>
                  <a:gd name="T40" fmla="*/ 286 w 433"/>
                  <a:gd name="T41" fmla="*/ 441 h 444"/>
                  <a:gd name="T42" fmla="*/ 259 w 433"/>
                  <a:gd name="T43" fmla="*/ 442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33" h="444">
                    <a:moveTo>
                      <a:pt x="259" y="442"/>
                    </a:moveTo>
                    <a:cubicBezTo>
                      <a:pt x="253" y="440"/>
                      <a:pt x="248" y="438"/>
                      <a:pt x="243" y="433"/>
                    </a:cubicBezTo>
                    <a:cubicBezTo>
                      <a:pt x="165" y="368"/>
                      <a:pt x="165" y="368"/>
                      <a:pt x="165" y="368"/>
                    </a:cubicBezTo>
                    <a:cubicBezTo>
                      <a:pt x="65" y="387"/>
                      <a:pt x="65" y="387"/>
                      <a:pt x="65" y="387"/>
                    </a:cubicBezTo>
                    <a:cubicBezTo>
                      <a:pt x="50" y="390"/>
                      <a:pt x="34" y="384"/>
                      <a:pt x="25" y="372"/>
                    </a:cubicBezTo>
                    <a:cubicBezTo>
                      <a:pt x="15" y="360"/>
                      <a:pt x="12" y="343"/>
                      <a:pt x="18" y="329"/>
                    </a:cubicBezTo>
                    <a:cubicBezTo>
                      <a:pt x="56" y="235"/>
                      <a:pt x="56" y="235"/>
                      <a:pt x="56" y="235"/>
                    </a:cubicBezTo>
                    <a:cubicBezTo>
                      <a:pt x="8" y="146"/>
                      <a:pt x="8" y="146"/>
                      <a:pt x="8" y="146"/>
                    </a:cubicBezTo>
                    <a:cubicBezTo>
                      <a:pt x="0" y="132"/>
                      <a:pt x="1" y="115"/>
                      <a:pt x="9" y="102"/>
                    </a:cubicBezTo>
                    <a:cubicBezTo>
                      <a:pt x="18" y="89"/>
                      <a:pt x="33" y="82"/>
                      <a:pt x="48" y="83"/>
                    </a:cubicBezTo>
                    <a:cubicBezTo>
                      <a:pt x="149" y="90"/>
                      <a:pt x="149" y="90"/>
                      <a:pt x="149" y="90"/>
                    </a:cubicBezTo>
                    <a:cubicBezTo>
                      <a:pt x="219" y="16"/>
                      <a:pt x="219" y="16"/>
                      <a:pt x="219" y="16"/>
                    </a:cubicBezTo>
                    <a:cubicBezTo>
                      <a:pt x="230" y="5"/>
                      <a:pt x="246" y="0"/>
                      <a:pt x="261" y="4"/>
                    </a:cubicBezTo>
                    <a:cubicBezTo>
                      <a:pt x="276" y="8"/>
                      <a:pt x="288" y="20"/>
                      <a:pt x="291" y="35"/>
                    </a:cubicBezTo>
                    <a:cubicBezTo>
                      <a:pt x="316" y="134"/>
                      <a:pt x="316" y="134"/>
                      <a:pt x="316" y="134"/>
                    </a:cubicBezTo>
                    <a:cubicBezTo>
                      <a:pt x="408" y="177"/>
                      <a:pt x="408" y="177"/>
                      <a:pt x="408" y="177"/>
                    </a:cubicBezTo>
                    <a:cubicBezTo>
                      <a:pt x="422" y="184"/>
                      <a:pt x="431" y="198"/>
                      <a:pt x="432" y="213"/>
                    </a:cubicBezTo>
                    <a:cubicBezTo>
                      <a:pt x="433" y="229"/>
                      <a:pt x="425" y="244"/>
                      <a:pt x="412" y="252"/>
                    </a:cubicBezTo>
                    <a:cubicBezTo>
                      <a:pt x="326" y="306"/>
                      <a:pt x="326" y="306"/>
                      <a:pt x="326" y="306"/>
                    </a:cubicBezTo>
                    <a:cubicBezTo>
                      <a:pt x="313" y="406"/>
                      <a:pt x="313" y="406"/>
                      <a:pt x="313" y="406"/>
                    </a:cubicBezTo>
                    <a:cubicBezTo>
                      <a:pt x="311" y="422"/>
                      <a:pt x="300" y="435"/>
                      <a:pt x="286" y="441"/>
                    </a:cubicBezTo>
                    <a:cubicBezTo>
                      <a:pt x="277" y="444"/>
                      <a:pt x="268" y="444"/>
                      <a:pt x="259" y="4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0000" tIns="46800" rIns="90000" bIns="46800" numCol="1" anchor="t" anchorCtr="0" compatLnSpc="1">
                <a:normAutofit fontScale="32500" lnSpcReduction="20000"/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66" name="Freeform 84"/>
              <p:cNvSpPr/>
              <p:nvPr>
                <p:custDataLst>
                  <p:tags r:id="rId44"/>
                </p:custDataLst>
              </p:nvPr>
            </p:nvSpPr>
            <p:spPr bwMode="auto">
              <a:xfrm>
                <a:off x="3400425" y="1989138"/>
                <a:ext cx="800100" cy="827087"/>
              </a:xfrm>
              <a:custGeom>
                <a:avLst/>
                <a:gdLst>
                  <a:gd name="T0" fmla="*/ 300 w 504"/>
                  <a:gd name="T1" fmla="*/ 0 h 521"/>
                  <a:gd name="T2" fmla="*/ 343 w 504"/>
                  <a:gd name="T3" fmla="*/ 174 h 521"/>
                  <a:gd name="T4" fmla="*/ 504 w 504"/>
                  <a:gd name="T5" fmla="*/ 250 h 521"/>
                  <a:gd name="T6" fmla="*/ 353 w 504"/>
                  <a:gd name="T7" fmla="*/ 344 h 521"/>
                  <a:gd name="T8" fmla="*/ 329 w 504"/>
                  <a:gd name="T9" fmla="*/ 521 h 521"/>
                  <a:gd name="T10" fmla="*/ 193 w 504"/>
                  <a:gd name="T11" fmla="*/ 406 h 521"/>
                  <a:gd name="T12" fmla="*/ 18 w 504"/>
                  <a:gd name="T13" fmla="*/ 439 h 521"/>
                  <a:gd name="T14" fmla="*/ 85 w 504"/>
                  <a:gd name="T15" fmla="*/ 274 h 521"/>
                  <a:gd name="T16" fmla="*/ 0 w 504"/>
                  <a:gd name="T17" fmla="*/ 117 h 521"/>
                  <a:gd name="T18" fmla="*/ 177 w 504"/>
                  <a:gd name="T19" fmla="*/ 130 h 521"/>
                  <a:gd name="T20" fmla="*/ 300 w 504"/>
                  <a:gd name="T21" fmla="*/ 0 h 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4" h="521">
                    <a:moveTo>
                      <a:pt x="300" y="0"/>
                    </a:moveTo>
                    <a:lnTo>
                      <a:pt x="343" y="174"/>
                    </a:lnTo>
                    <a:lnTo>
                      <a:pt x="504" y="250"/>
                    </a:lnTo>
                    <a:lnTo>
                      <a:pt x="353" y="344"/>
                    </a:lnTo>
                    <a:lnTo>
                      <a:pt x="329" y="521"/>
                    </a:lnTo>
                    <a:lnTo>
                      <a:pt x="193" y="406"/>
                    </a:lnTo>
                    <a:lnTo>
                      <a:pt x="18" y="439"/>
                    </a:lnTo>
                    <a:lnTo>
                      <a:pt x="85" y="274"/>
                    </a:lnTo>
                    <a:lnTo>
                      <a:pt x="0" y="117"/>
                    </a:lnTo>
                    <a:lnTo>
                      <a:pt x="177" y="130"/>
                    </a:lnTo>
                    <a:lnTo>
                      <a:pt x="30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0000" tIns="46800" rIns="90000" bIns="46800" numCol="1" anchor="t" anchorCtr="0" compatLnSpc="1">
                <a:normAutofit fontScale="25000" lnSpcReduction="20000"/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67" name="Freeform 85"/>
              <p:cNvSpPr/>
              <p:nvPr>
                <p:custDataLst>
                  <p:tags r:id="rId45"/>
                </p:custDataLst>
              </p:nvPr>
            </p:nvSpPr>
            <p:spPr bwMode="auto">
              <a:xfrm>
                <a:off x="3765550" y="2263775"/>
                <a:ext cx="179388" cy="179387"/>
              </a:xfrm>
              <a:custGeom>
                <a:avLst/>
                <a:gdLst>
                  <a:gd name="T0" fmla="*/ 72 w 77"/>
                  <a:gd name="T1" fmla="*/ 47 h 77"/>
                  <a:gd name="T2" fmla="*/ 29 w 77"/>
                  <a:gd name="T3" fmla="*/ 72 h 77"/>
                  <a:gd name="T4" fmla="*/ 4 w 77"/>
                  <a:gd name="T5" fmla="*/ 30 h 77"/>
                  <a:gd name="T6" fmla="*/ 47 w 77"/>
                  <a:gd name="T7" fmla="*/ 5 h 77"/>
                  <a:gd name="T8" fmla="*/ 72 w 77"/>
                  <a:gd name="T9" fmla="*/ 4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77">
                    <a:moveTo>
                      <a:pt x="72" y="47"/>
                    </a:moveTo>
                    <a:cubicBezTo>
                      <a:pt x="67" y="66"/>
                      <a:pt x="48" y="77"/>
                      <a:pt x="29" y="72"/>
                    </a:cubicBezTo>
                    <a:cubicBezTo>
                      <a:pt x="11" y="67"/>
                      <a:pt x="0" y="48"/>
                      <a:pt x="4" y="30"/>
                    </a:cubicBezTo>
                    <a:cubicBezTo>
                      <a:pt x="9" y="11"/>
                      <a:pt x="28" y="0"/>
                      <a:pt x="47" y="5"/>
                    </a:cubicBezTo>
                    <a:cubicBezTo>
                      <a:pt x="66" y="10"/>
                      <a:pt x="77" y="29"/>
                      <a:pt x="72" y="4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0000" tIns="46800" rIns="90000" bIns="46800" numCol="1" anchor="t" anchorCtr="0" compatLnSpc="1">
                <a:normAutofit fontScale="25000" lnSpcReduction="20000"/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68" name="Freeform 86"/>
              <p:cNvSpPr/>
              <p:nvPr>
                <p:custDataLst>
                  <p:tags r:id="rId46"/>
                </p:custDataLst>
              </p:nvPr>
            </p:nvSpPr>
            <p:spPr bwMode="auto">
              <a:xfrm>
                <a:off x="3830637" y="2476500"/>
                <a:ext cx="69850" cy="69850"/>
              </a:xfrm>
              <a:custGeom>
                <a:avLst/>
                <a:gdLst>
                  <a:gd name="T0" fmla="*/ 28 w 30"/>
                  <a:gd name="T1" fmla="*/ 19 h 30"/>
                  <a:gd name="T2" fmla="*/ 12 w 30"/>
                  <a:gd name="T3" fmla="*/ 28 h 30"/>
                  <a:gd name="T4" fmla="*/ 2 w 30"/>
                  <a:gd name="T5" fmla="*/ 12 h 30"/>
                  <a:gd name="T6" fmla="*/ 19 w 30"/>
                  <a:gd name="T7" fmla="*/ 2 h 30"/>
                  <a:gd name="T8" fmla="*/ 28 w 30"/>
                  <a:gd name="T9" fmla="*/ 1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0">
                    <a:moveTo>
                      <a:pt x="28" y="19"/>
                    </a:moveTo>
                    <a:cubicBezTo>
                      <a:pt x="27" y="26"/>
                      <a:pt x="19" y="30"/>
                      <a:pt x="12" y="28"/>
                    </a:cubicBezTo>
                    <a:cubicBezTo>
                      <a:pt x="5" y="26"/>
                      <a:pt x="0" y="19"/>
                      <a:pt x="2" y="12"/>
                    </a:cubicBezTo>
                    <a:cubicBezTo>
                      <a:pt x="4" y="4"/>
                      <a:pt x="12" y="0"/>
                      <a:pt x="19" y="2"/>
                    </a:cubicBezTo>
                    <a:cubicBezTo>
                      <a:pt x="26" y="4"/>
                      <a:pt x="30" y="11"/>
                      <a:pt x="28" y="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0000" tIns="46800" rIns="90000" bIns="46800" numCol="1" anchor="t" anchorCtr="0" compatLnSpc="1">
                <a:normAutofit fontScale="25000" lnSpcReduction="20000"/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</p:grpSp>
        <p:grpSp>
          <p:nvGrpSpPr>
            <p:cNvPr id="158" name="组合 157"/>
            <p:cNvGrpSpPr/>
            <p:nvPr/>
          </p:nvGrpSpPr>
          <p:grpSpPr>
            <a:xfrm>
              <a:off x="10617" y="5194"/>
              <a:ext cx="557" cy="571"/>
              <a:chOff x="2132012" y="2516188"/>
              <a:chExt cx="444500" cy="455612"/>
            </a:xfrm>
          </p:grpSpPr>
          <p:sp>
            <p:nvSpPr>
              <p:cNvPr id="159" name="Freeform 91"/>
              <p:cNvSpPr/>
              <p:nvPr>
                <p:custDataLst>
                  <p:tags r:id="rId39"/>
                </p:custDataLst>
              </p:nvPr>
            </p:nvSpPr>
            <p:spPr bwMode="auto">
              <a:xfrm>
                <a:off x="2132012" y="2516188"/>
                <a:ext cx="444500" cy="455612"/>
              </a:xfrm>
              <a:custGeom>
                <a:avLst/>
                <a:gdLst>
                  <a:gd name="T0" fmla="*/ 178 w 191"/>
                  <a:gd name="T1" fmla="*/ 157 h 196"/>
                  <a:gd name="T2" fmla="*/ 170 w 191"/>
                  <a:gd name="T3" fmla="*/ 158 h 196"/>
                  <a:gd name="T4" fmla="*/ 126 w 191"/>
                  <a:gd name="T5" fmla="*/ 156 h 196"/>
                  <a:gd name="T6" fmla="*/ 95 w 191"/>
                  <a:gd name="T7" fmla="*/ 189 h 196"/>
                  <a:gd name="T8" fmla="*/ 77 w 191"/>
                  <a:gd name="T9" fmla="*/ 195 h 196"/>
                  <a:gd name="T10" fmla="*/ 64 w 191"/>
                  <a:gd name="T11" fmla="*/ 181 h 196"/>
                  <a:gd name="T12" fmla="*/ 52 w 191"/>
                  <a:gd name="T13" fmla="*/ 138 h 196"/>
                  <a:gd name="T14" fmla="*/ 12 w 191"/>
                  <a:gd name="T15" fmla="*/ 120 h 196"/>
                  <a:gd name="T16" fmla="*/ 1 w 191"/>
                  <a:gd name="T17" fmla="*/ 104 h 196"/>
                  <a:gd name="T18" fmla="*/ 9 w 191"/>
                  <a:gd name="T19" fmla="*/ 87 h 196"/>
                  <a:gd name="T20" fmla="*/ 47 w 191"/>
                  <a:gd name="T21" fmla="*/ 63 h 196"/>
                  <a:gd name="T22" fmla="*/ 52 w 191"/>
                  <a:gd name="T23" fmla="*/ 18 h 196"/>
                  <a:gd name="T24" fmla="*/ 63 w 191"/>
                  <a:gd name="T25" fmla="*/ 3 h 196"/>
                  <a:gd name="T26" fmla="*/ 82 w 191"/>
                  <a:gd name="T27" fmla="*/ 6 h 196"/>
                  <a:gd name="T28" fmla="*/ 117 w 191"/>
                  <a:gd name="T29" fmla="*/ 34 h 196"/>
                  <a:gd name="T30" fmla="*/ 160 w 191"/>
                  <a:gd name="T31" fmla="*/ 25 h 196"/>
                  <a:gd name="T32" fmla="*/ 178 w 191"/>
                  <a:gd name="T33" fmla="*/ 31 h 196"/>
                  <a:gd name="T34" fmla="*/ 182 w 191"/>
                  <a:gd name="T35" fmla="*/ 50 h 196"/>
                  <a:gd name="T36" fmla="*/ 165 w 191"/>
                  <a:gd name="T37" fmla="*/ 92 h 196"/>
                  <a:gd name="T38" fmla="*/ 187 w 191"/>
                  <a:gd name="T39" fmla="*/ 131 h 196"/>
                  <a:gd name="T40" fmla="*/ 187 w 191"/>
                  <a:gd name="T41" fmla="*/ 150 h 196"/>
                  <a:gd name="T42" fmla="*/ 178 w 191"/>
                  <a:gd name="T43" fmla="*/ 157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1" h="196">
                    <a:moveTo>
                      <a:pt x="178" y="157"/>
                    </a:moveTo>
                    <a:cubicBezTo>
                      <a:pt x="176" y="158"/>
                      <a:pt x="173" y="159"/>
                      <a:pt x="170" y="158"/>
                    </a:cubicBezTo>
                    <a:cubicBezTo>
                      <a:pt x="126" y="156"/>
                      <a:pt x="126" y="156"/>
                      <a:pt x="126" y="156"/>
                    </a:cubicBezTo>
                    <a:cubicBezTo>
                      <a:pt x="95" y="189"/>
                      <a:pt x="95" y="189"/>
                      <a:pt x="95" y="189"/>
                    </a:cubicBezTo>
                    <a:cubicBezTo>
                      <a:pt x="91" y="194"/>
                      <a:pt x="84" y="196"/>
                      <a:pt x="77" y="195"/>
                    </a:cubicBezTo>
                    <a:cubicBezTo>
                      <a:pt x="71" y="193"/>
                      <a:pt x="65" y="188"/>
                      <a:pt x="64" y="181"/>
                    </a:cubicBezTo>
                    <a:cubicBezTo>
                      <a:pt x="52" y="138"/>
                      <a:pt x="52" y="138"/>
                      <a:pt x="52" y="138"/>
                    </a:cubicBezTo>
                    <a:cubicBezTo>
                      <a:pt x="12" y="120"/>
                      <a:pt x="12" y="120"/>
                      <a:pt x="12" y="120"/>
                    </a:cubicBezTo>
                    <a:cubicBezTo>
                      <a:pt x="5" y="117"/>
                      <a:pt x="1" y="111"/>
                      <a:pt x="1" y="104"/>
                    </a:cubicBezTo>
                    <a:cubicBezTo>
                      <a:pt x="0" y="97"/>
                      <a:pt x="3" y="90"/>
                      <a:pt x="9" y="87"/>
                    </a:cubicBezTo>
                    <a:cubicBezTo>
                      <a:pt x="47" y="63"/>
                      <a:pt x="47" y="63"/>
                      <a:pt x="47" y="63"/>
                    </a:cubicBezTo>
                    <a:cubicBezTo>
                      <a:pt x="52" y="18"/>
                      <a:pt x="52" y="18"/>
                      <a:pt x="52" y="18"/>
                    </a:cubicBezTo>
                    <a:cubicBezTo>
                      <a:pt x="52" y="11"/>
                      <a:pt x="57" y="6"/>
                      <a:pt x="63" y="3"/>
                    </a:cubicBezTo>
                    <a:cubicBezTo>
                      <a:pt x="69" y="0"/>
                      <a:pt x="77" y="1"/>
                      <a:pt x="82" y="6"/>
                    </a:cubicBezTo>
                    <a:cubicBezTo>
                      <a:pt x="117" y="34"/>
                      <a:pt x="117" y="34"/>
                      <a:pt x="117" y="34"/>
                    </a:cubicBezTo>
                    <a:cubicBezTo>
                      <a:pt x="160" y="25"/>
                      <a:pt x="160" y="25"/>
                      <a:pt x="160" y="25"/>
                    </a:cubicBezTo>
                    <a:cubicBezTo>
                      <a:pt x="167" y="24"/>
                      <a:pt x="174" y="26"/>
                      <a:pt x="178" y="31"/>
                    </a:cubicBezTo>
                    <a:cubicBezTo>
                      <a:pt x="183" y="37"/>
                      <a:pt x="184" y="44"/>
                      <a:pt x="182" y="50"/>
                    </a:cubicBezTo>
                    <a:cubicBezTo>
                      <a:pt x="165" y="92"/>
                      <a:pt x="165" y="92"/>
                      <a:pt x="165" y="92"/>
                    </a:cubicBezTo>
                    <a:cubicBezTo>
                      <a:pt x="187" y="131"/>
                      <a:pt x="187" y="131"/>
                      <a:pt x="187" y="131"/>
                    </a:cubicBezTo>
                    <a:cubicBezTo>
                      <a:pt x="191" y="137"/>
                      <a:pt x="191" y="144"/>
                      <a:pt x="187" y="150"/>
                    </a:cubicBezTo>
                    <a:cubicBezTo>
                      <a:pt x="185" y="153"/>
                      <a:pt x="182" y="156"/>
                      <a:pt x="178" y="15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0000" tIns="46800" rIns="90000" bIns="46800" numCol="1" anchor="t" anchorCtr="0" compatLnSpc="1">
                <a:normAutofit lnSpcReduction="10000"/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160" name="Freeform 92"/>
              <p:cNvSpPr/>
              <p:nvPr>
                <p:custDataLst>
                  <p:tags r:id="rId40"/>
                </p:custDataLst>
              </p:nvPr>
            </p:nvSpPr>
            <p:spPr bwMode="auto">
              <a:xfrm>
                <a:off x="2176462" y="2563813"/>
                <a:ext cx="354013" cy="361950"/>
              </a:xfrm>
              <a:custGeom>
                <a:avLst/>
                <a:gdLst>
                  <a:gd name="T0" fmla="*/ 75 w 223"/>
                  <a:gd name="T1" fmla="*/ 0 h 228"/>
                  <a:gd name="T2" fmla="*/ 136 w 223"/>
                  <a:gd name="T3" fmla="*/ 49 h 228"/>
                  <a:gd name="T4" fmla="*/ 212 w 223"/>
                  <a:gd name="T5" fmla="*/ 33 h 228"/>
                  <a:gd name="T6" fmla="*/ 185 w 223"/>
                  <a:gd name="T7" fmla="*/ 107 h 228"/>
                  <a:gd name="T8" fmla="*/ 223 w 223"/>
                  <a:gd name="T9" fmla="*/ 175 h 228"/>
                  <a:gd name="T10" fmla="*/ 145 w 223"/>
                  <a:gd name="T11" fmla="*/ 171 h 228"/>
                  <a:gd name="T12" fmla="*/ 92 w 223"/>
                  <a:gd name="T13" fmla="*/ 228 h 228"/>
                  <a:gd name="T14" fmla="*/ 72 w 223"/>
                  <a:gd name="T15" fmla="*/ 153 h 228"/>
                  <a:gd name="T16" fmla="*/ 0 w 223"/>
                  <a:gd name="T17" fmla="*/ 120 h 228"/>
                  <a:gd name="T18" fmla="*/ 66 w 223"/>
                  <a:gd name="T19" fmla="*/ 77 h 228"/>
                  <a:gd name="T20" fmla="*/ 75 w 223"/>
                  <a:gd name="T21" fmla="*/ 0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3" h="228">
                    <a:moveTo>
                      <a:pt x="75" y="0"/>
                    </a:moveTo>
                    <a:lnTo>
                      <a:pt x="136" y="49"/>
                    </a:lnTo>
                    <a:lnTo>
                      <a:pt x="212" y="33"/>
                    </a:lnTo>
                    <a:lnTo>
                      <a:pt x="185" y="107"/>
                    </a:lnTo>
                    <a:lnTo>
                      <a:pt x="223" y="175"/>
                    </a:lnTo>
                    <a:lnTo>
                      <a:pt x="145" y="171"/>
                    </a:lnTo>
                    <a:lnTo>
                      <a:pt x="92" y="228"/>
                    </a:lnTo>
                    <a:lnTo>
                      <a:pt x="72" y="153"/>
                    </a:lnTo>
                    <a:lnTo>
                      <a:pt x="0" y="120"/>
                    </a:lnTo>
                    <a:lnTo>
                      <a:pt x="66" y="77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0000" tIns="46800" rIns="90000" bIns="46800" numCol="1" anchor="t" anchorCtr="0" compatLnSpc="1">
                <a:normAutofit fontScale="80000" lnSpcReduction="10000"/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161" name="Freeform 93"/>
              <p:cNvSpPr/>
              <p:nvPr>
                <p:custDataLst>
                  <p:tags r:id="rId41"/>
                </p:custDataLst>
              </p:nvPr>
            </p:nvSpPr>
            <p:spPr bwMode="auto">
              <a:xfrm>
                <a:off x="2344737" y="2655888"/>
                <a:ext cx="77788" cy="80962"/>
              </a:xfrm>
              <a:custGeom>
                <a:avLst/>
                <a:gdLst>
                  <a:gd name="T0" fmla="*/ 31 w 34"/>
                  <a:gd name="T1" fmla="*/ 12 h 35"/>
                  <a:gd name="T2" fmla="*/ 23 w 34"/>
                  <a:gd name="T3" fmla="*/ 32 h 35"/>
                  <a:gd name="T4" fmla="*/ 3 w 34"/>
                  <a:gd name="T5" fmla="*/ 24 h 35"/>
                  <a:gd name="T6" fmla="*/ 11 w 34"/>
                  <a:gd name="T7" fmla="*/ 4 h 35"/>
                  <a:gd name="T8" fmla="*/ 31 w 34"/>
                  <a:gd name="T9" fmla="*/ 1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5">
                    <a:moveTo>
                      <a:pt x="31" y="12"/>
                    </a:moveTo>
                    <a:cubicBezTo>
                      <a:pt x="34" y="20"/>
                      <a:pt x="31" y="29"/>
                      <a:pt x="23" y="32"/>
                    </a:cubicBezTo>
                    <a:cubicBezTo>
                      <a:pt x="15" y="35"/>
                      <a:pt x="6" y="31"/>
                      <a:pt x="3" y="24"/>
                    </a:cubicBezTo>
                    <a:cubicBezTo>
                      <a:pt x="0" y="16"/>
                      <a:pt x="3" y="7"/>
                      <a:pt x="11" y="4"/>
                    </a:cubicBezTo>
                    <a:cubicBezTo>
                      <a:pt x="19" y="0"/>
                      <a:pt x="28" y="4"/>
                      <a:pt x="31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0000" tIns="46800" rIns="90000" bIns="46800" numCol="1" anchor="t" anchorCtr="0" compatLnSpc="1">
                <a:normAutofit fontScale="25000" lnSpcReduction="20000"/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162" name="Freeform 94"/>
              <p:cNvSpPr/>
              <p:nvPr>
                <p:custDataLst>
                  <p:tags r:id="rId42"/>
                </p:custDataLst>
              </p:nvPr>
            </p:nvSpPr>
            <p:spPr bwMode="auto">
              <a:xfrm>
                <a:off x="2413000" y="2735263"/>
                <a:ext cx="33338" cy="30162"/>
              </a:xfrm>
              <a:custGeom>
                <a:avLst/>
                <a:gdLst>
                  <a:gd name="T0" fmla="*/ 12 w 14"/>
                  <a:gd name="T1" fmla="*/ 4 h 13"/>
                  <a:gd name="T2" fmla="*/ 9 w 14"/>
                  <a:gd name="T3" fmla="*/ 12 h 13"/>
                  <a:gd name="T4" fmla="*/ 1 w 14"/>
                  <a:gd name="T5" fmla="*/ 9 h 13"/>
                  <a:gd name="T6" fmla="*/ 5 w 14"/>
                  <a:gd name="T7" fmla="*/ 1 h 13"/>
                  <a:gd name="T8" fmla="*/ 12 w 14"/>
                  <a:gd name="T9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3">
                    <a:moveTo>
                      <a:pt x="12" y="4"/>
                    </a:moveTo>
                    <a:cubicBezTo>
                      <a:pt x="14" y="7"/>
                      <a:pt x="12" y="11"/>
                      <a:pt x="9" y="12"/>
                    </a:cubicBezTo>
                    <a:cubicBezTo>
                      <a:pt x="6" y="13"/>
                      <a:pt x="3" y="12"/>
                      <a:pt x="1" y="9"/>
                    </a:cubicBezTo>
                    <a:cubicBezTo>
                      <a:pt x="0" y="6"/>
                      <a:pt x="2" y="2"/>
                      <a:pt x="5" y="1"/>
                    </a:cubicBezTo>
                    <a:cubicBezTo>
                      <a:pt x="8" y="0"/>
                      <a:pt x="11" y="1"/>
                      <a:pt x="12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0000" tIns="46800" rIns="90000" bIns="46800" numCol="1" anchor="t" anchorCtr="0" compatLnSpc="1">
                <a:normAutofit fontScale="25000" lnSpcReduction="20000"/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</a:endParaRPr>
              </a:p>
            </p:txBody>
          </p:sp>
        </p:grpSp>
      </p:grpSp>
      <p:sp>
        <p:nvSpPr>
          <p:cNvPr id="191" name="文本框 190"/>
          <p:cNvSpPr txBox="1"/>
          <p:nvPr>
            <p:custDataLst>
              <p:tags r:id="rId4"/>
            </p:custDataLst>
          </p:nvPr>
        </p:nvSpPr>
        <p:spPr>
          <a:xfrm>
            <a:off x="7470775" y="3550285"/>
            <a:ext cx="4207510" cy="431165"/>
          </a:xfrm>
          <a:prstGeom prst="rect">
            <a:avLst/>
          </a:prstGeom>
          <a:noFill/>
        </p:spPr>
        <p:txBody>
          <a:bodyPr wrap="square" lIns="90000" tIns="46800" rIns="90000" bIns="0" rtlCol="0">
            <a:normAutofit fontScale="90000"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 fontAlgn="auto">
              <a:lnSpc>
                <a:spcPct val="100000"/>
              </a:lnSpc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  <a:cs typeface="+mn-ea"/>
                <a:sym typeface="+mn-lt"/>
              </a:rPr>
              <a:t>用火，用水，用电，使用设备等安全防护</a:t>
            </a:r>
          </a:p>
        </p:txBody>
      </p:sp>
      <p:grpSp>
        <p:nvGrpSpPr>
          <p:cNvPr id="25" name="组合 24"/>
          <p:cNvGrpSpPr/>
          <p:nvPr>
            <p:custDataLst>
              <p:tags r:id="rId5"/>
            </p:custDataLst>
          </p:nvPr>
        </p:nvGrpSpPr>
        <p:grpSpPr>
          <a:xfrm>
            <a:off x="6083935" y="3553778"/>
            <a:ext cx="1184910" cy="782955"/>
            <a:chOff x="9581" y="5531"/>
            <a:chExt cx="1866" cy="1233"/>
          </a:xfrm>
        </p:grpSpPr>
        <p:sp>
          <p:nvSpPr>
            <p:cNvPr id="184" name="数字占位符"/>
            <p:cNvSpPr>
              <a:spLocks noGrp="1"/>
            </p:cNvSpPr>
            <p:nvPr>
              <p:custDataLst>
                <p:tags r:id="rId29"/>
              </p:custDataLst>
            </p:nvPr>
          </p:nvSpPr>
          <p:spPr>
            <a:xfrm>
              <a:off x="9581" y="5531"/>
              <a:ext cx="1430" cy="1016"/>
            </a:xfrm>
            <a:prstGeom prst="rect">
              <a:avLst/>
            </a:prstGeom>
            <a:noFill/>
            <a:ln w="31750">
              <a:solidFill>
                <a:schemeClr val="bg1"/>
              </a:solidFill>
              <a:prstDash val="dash"/>
            </a:ln>
          </p:spPr>
          <p:txBody>
            <a:bodyPr wrap="square" lIns="90000" tIns="46800" rIns="90000" bIns="46800" rtlCol="0" anchor="ctr">
              <a:normAutofit/>
            </a:bodyPr>
            <a:lstStyle>
              <a:lvl1pPr marL="0" indent="0" algn="ctr">
                <a:lnSpc>
                  <a:spcPct val="100000"/>
                </a:lnSpc>
                <a:buFontTx/>
                <a:buNone/>
                <a:defRPr lang="zh-CN" altLang="en-US" sz="5000" b="0" i="0" u="none" dirty="0">
                  <a:solidFill>
                    <a:schemeClr val="accent1"/>
                  </a:solidFill>
                  <a:effectLst/>
                  <a:latin typeface="+mj-lt"/>
                  <a:ea typeface="+mj-ea"/>
                  <a:cs typeface="Arial" panose="020B0604020202020204" pitchFamily="34" charset="0"/>
                </a:defRPr>
              </a:lvl1pPr>
            </a:lstStyle>
            <a:p>
              <a:pPr marL="0" lvl="0"/>
              <a:r>
                <a:rPr lang="en-US" altLang="zh-CN" sz="3600" dirty="0">
                  <a:solidFill>
                    <a:schemeClr val="bg1"/>
                  </a:solidFill>
                  <a:latin typeface="Arial" panose="020B0604020202020204" pitchFamily="34" charset="0"/>
                  <a:ea typeface="幼圆" panose="02010509060101010101" pitchFamily="49" charset="-122"/>
                </a:rPr>
                <a:t>03</a:t>
              </a:r>
            </a:p>
          </p:txBody>
        </p:sp>
        <p:grpSp>
          <p:nvGrpSpPr>
            <p:cNvPr id="185" name="组合 184"/>
            <p:cNvGrpSpPr/>
            <p:nvPr/>
          </p:nvGrpSpPr>
          <p:grpSpPr>
            <a:xfrm rot="19680000">
              <a:off x="11187" y="5895"/>
              <a:ext cx="260" cy="267"/>
              <a:chOff x="3295650" y="1884363"/>
              <a:chExt cx="1006475" cy="1031875"/>
            </a:xfrm>
          </p:grpSpPr>
          <p:sp>
            <p:nvSpPr>
              <p:cNvPr id="186" name="Freeform 83"/>
              <p:cNvSpPr/>
              <p:nvPr>
                <p:custDataLst>
                  <p:tags r:id="rId34"/>
                </p:custDataLst>
              </p:nvPr>
            </p:nvSpPr>
            <p:spPr bwMode="auto">
              <a:xfrm>
                <a:off x="3295650" y="1884363"/>
                <a:ext cx="1006475" cy="1031875"/>
              </a:xfrm>
              <a:custGeom>
                <a:avLst/>
                <a:gdLst>
                  <a:gd name="T0" fmla="*/ 259 w 433"/>
                  <a:gd name="T1" fmla="*/ 442 h 444"/>
                  <a:gd name="T2" fmla="*/ 243 w 433"/>
                  <a:gd name="T3" fmla="*/ 433 h 444"/>
                  <a:gd name="T4" fmla="*/ 165 w 433"/>
                  <a:gd name="T5" fmla="*/ 368 h 444"/>
                  <a:gd name="T6" fmla="*/ 65 w 433"/>
                  <a:gd name="T7" fmla="*/ 387 h 444"/>
                  <a:gd name="T8" fmla="*/ 25 w 433"/>
                  <a:gd name="T9" fmla="*/ 372 h 444"/>
                  <a:gd name="T10" fmla="*/ 18 w 433"/>
                  <a:gd name="T11" fmla="*/ 329 h 444"/>
                  <a:gd name="T12" fmla="*/ 56 w 433"/>
                  <a:gd name="T13" fmla="*/ 235 h 444"/>
                  <a:gd name="T14" fmla="*/ 8 w 433"/>
                  <a:gd name="T15" fmla="*/ 146 h 444"/>
                  <a:gd name="T16" fmla="*/ 9 w 433"/>
                  <a:gd name="T17" fmla="*/ 102 h 444"/>
                  <a:gd name="T18" fmla="*/ 48 w 433"/>
                  <a:gd name="T19" fmla="*/ 83 h 444"/>
                  <a:gd name="T20" fmla="*/ 149 w 433"/>
                  <a:gd name="T21" fmla="*/ 90 h 444"/>
                  <a:gd name="T22" fmla="*/ 219 w 433"/>
                  <a:gd name="T23" fmla="*/ 16 h 444"/>
                  <a:gd name="T24" fmla="*/ 261 w 433"/>
                  <a:gd name="T25" fmla="*/ 4 h 444"/>
                  <a:gd name="T26" fmla="*/ 291 w 433"/>
                  <a:gd name="T27" fmla="*/ 35 h 444"/>
                  <a:gd name="T28" fmla="*/ 316 w 433"/>
                  <a:gd name="T29" fmla="*/ 134 h 444"/>
                  <a:gd name="T30" fmla="*/ 408 w 433"/>
                  <a:gd name="T31" fmla="*/ 177 h 444"/>
                  <a:gd name="T32" fmla="*/ 432 w 433"/>
                  <a:gd name="T33" fmla="*/ 213 h 444"/>
                  <a:gd name="T34" fmla="*/ 412 w 433"/>
                  <a:gd name="T35" fmla="*/ 252 h 444"/>
                  <a:gd name="T36" fmla="*/ 326 w 433"/>
                  <a:gd name="T37" fmla="*/ 306 h 444"/>
                  <a:gd name="T38" fmla="*/ 313 w 433"/>
                  <a:gd name="T39" fmla="*/ 406 h 444"/>
                  <a:gd name="T40" fmla="*/ 286 w 433"/>
                  <a:gd name="T41" fmla="*/ 441 h 444"/>
                  <a:gd name="T42" fmla="*/ 259 w 433"/>
                  <a:gd name="T43" fmla="*/ 442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33" h="444">
                    <a:moveTo>
                      <a:pt x="259" y="442"/>
                    </a:moveTo>
                    <a:cubicBezTo>
                      <a:pt x="253" y="440"/>
                      <a:pt x="248" y="438"/>
                      <a:pt x="243" y="433"/>
                    </a:cubicBezTo>
                    <a:cubicBezTo>
                      <a:pt x="165" y="368"/>
                      <a:pt x="165" y="368"/>
                      <a:pt x="165" y="368"/>
                    </a:cubicBezTo>
                    <a:cubicBezTo>
                      <a:pt x="65" y="387"/>
                      <a:pt x="65" y="387"/>
                      <a:pt x="65" y="387"/>
                    </a:cubicBezTo>
                    <a:cubicBezTo>
                      <a:pt x="50" y="390"/>
                      <a:pt x="34" y="384"/>
                      <a:pt x="25" y="372"/>
                    </a:cubicBezTo>
                    <a:cubicBezTo>
                      <a:pt x="15" y="360"/>
                      <a:pt x="12" y="343"/>
                      <a:pt x="18" y="329"/>
                    </a:cubicBezTo>
                    <a:cubicBezTo>
                      <a:pt x="56" y="235"/>
                      <a:pt x="56" y="235"/>
                      <a:pt x="56" y="235"/>
                    </a:cubicBezTo>
                    <a:cubicBezTo>
                      <a:pt x="8" y="146"/>
                      <a:pt x="8" y="146"/>
                      <a:pt x="8" y="146"/>
                    </a:cubicBezTo>
                    <a:cubicBezTo>
                      <a:pt x="0" y="132"/>
                      <a:pt x="1" y="115"/>
                      <a:pt x="9" y="102"/>
                    </a:cubicBezTo>
                    <a:cubicBezTo>
                      <a:pt x="18" y="89"/>
                      <a:pt x="33" y="82"/>
                      <a:pt x="48" y="83"/>
                    </a:cubicBezTo>
                    <a:cubicBezTo>
                      <a:pt x="149" y="90"/>
                      <a:pt x="149" y="90"/>
                      <a:pt x="149" y="90"/>
                    </a:cubicBezTo>
                    <a:cubicBezTo>
                      <a:pt x="219" y="16"/>
                      <a:pt x="219" y="16"/>
                      <a:pt x="219" y="16"/>
                    </a:cubicBezTo>
                    <a:cubicBezTo>
                      <a:pt x="230" y="5"/>
                      <a:pt x="246" y="0"/>
                      <a:pt x="261" y="4"/>
                    </a:cubicBezTo>
                    <a:cubicBezTo>
                      <a:pt x="276" y="8"/>
                      <a:pt x="288" y="20"/>
                      <a:pt x="291" y="35"/>
                    </a:cubicBezTo>
                    <a:cubicBezTo>
                      <a:pt x="316" y="134"/>
                      <a:pt x="316" y="134"/>
                      <a:pt x="316" y="134"/>
                    </a:cubicBezTo>
                    <a:cubicBezTo>
                      <a:pt x="408" y="177"/>
                      <a:pt x="408" y="177"/>
                      <a:pt x="408" y="177"/>
                    </a:cubicBezTo>
                    <a:cubicBezTo>
                      <a:pt x="422" y="184"/>
                      <a:pt x="431" y="198"/>
                      <a:pt x="432" y="213"/>
                    </a:cubicBezTo>
                    <a:cubicBezTo>
                      <a:pt x="433" y="229"/>
                      <a:pt x="425" y="244"/>
                      <a:pt x="412" y="252"/>
                    </a:cubicBezTo>
                    <a:cubicBezTo>
                      <a:pt x="326" y="306"/>
                      <a:pt x="326" y="306"/>
                      <a:pt x="326" y="306"/>
                    </a:cubicBezTo>
                    <a:cubicBezTo>
                      <a:pt x="313" y="406"/>
                      <a:pt x="313" y="406"/>
                      <a:pt x="313" y="406"/>
                    </a:cubicBezTo>
                    <a:cubicBezTo>
                      <a:pt x="311" y="422"/>
                      <a:pt x="300" y="435"/>
                      <a:pt x="286" y="441"/>
                    </a:cubicBezTo>
                    <a:cubicBezTo>
                      <a:pt x="277" y="444"/>
                      <a:pt x="268" y="444"/>
                      <a:pt x="259" y="4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0000" tIns="46800" rIns="90000" bIns="46800" numCol="1" anchor="t" anchorCtr="0" compatLnSpc="1">
                <a:normAutofit fontScale="32500" lnSpcReduction="20000"/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87" name="Freeform 84"/>
              <p:cNvSpPr/>
              <p:nvPr>
                <p:custDataLst>
                  <p:tags r:id="rId35"/>
                </p:custDataLst>
              </p:nvPr>
            </p:nvSpPr>
            <p:spPr bwMode="auto">
              <a:xfrm>
                <a:off x="3400425" y="1989138"/>
                <a:ext cx="800100" cy="827087"/>
              </a:xfrm>
              <a:custGeom>
                <a:avLst/>
                <a:gdLst>
                  <a:gd name="T0" fmla="*/ 300 w 504"/>
                  <a:gd name="T1" fmla="*/ 0 h 521"/>
                  <a:gd name="T2" fmla="*/ 343 w 504"/>
                  <a:gd name="T3" fmla="*/ 174 h 521"/>
                  <a:gd name="T4" fmla="*/ 504 w 504"/>
                  <a:gd name="T5" fmla="*/ 250 h 521"/>
                  <a:gd name="T6" fmla="*/ 353 w 504"/>
                  <a:gd name="T7" fmla="*/ 344 h 521"/>
                  <a:gd name="T8" fmla="*/ 329 w 504"/>
                  <a:gd name="T9" fmla="*/ 521 h 521"/>
                  <a:gd name="T10" fmla="*/ 193 w 504"/>
                  <a:gd name="T11" fmla="*/ 406 h 521"/>
                  <a:gd name="T12" fmla="*/ 18 w 504"/>
                  <a:gd name="T13" fmla="*/ 439 h 521"/>
                  <a:gd name="T14" fmla="*/ 85 w 504"/>
                  <a:gd name="T15" fmla="*/ 274 h 521"/>
                  <a:gd name="T16" fmla="*/ 0 w 504"/>
                  <a:gd name="T17" fmla="*/ 117 h 521"/>
                  <a:gd name="T18" fmla="*/ 177 w 504"/>
                  <a:gd name="T19" fmla="*/ 130 h 521"/>
                  <a:gd name="T20" fmla="*/ 300 w 504"/>
                  <a:gd name="T21" fmla="*/ 0 h 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4" h="521">
                    <a:moveTo>
                      <a:pt x="300" y="0"/>
                    </a:moveTo>
                    <a:lnTo>
                      <a:pt x="343" y="174"/>
                    </a:lnTo>
                    <a:lnTo>
                      <a:pt x="504" y="250"/>
                    </a:lnTo>
                    <a:lnTo>
                      <a:pt x="353" y="344"/>
                    </a:lnTo>
                    <a:lnTo>
                      <a:pt x="329" y="521"/>
                    </a:lnTo>
                    <a:lnTo>
                      <a:pt x="193" y="406"/>
                    </a:lnTo>
                    <a:lnTo>
                      <a:pt x="18" y="439"/>
                    </a:lnTo>
                    <a:lnTo>
                      <a:pt x="85" y="274"/>
                    </a:lnTo>
                    <a:lnTo>
                      <a:pt x="0" y="117"/>
                    </a:lnTo>
                    <a:lnTo>
                      <a:pt x="177" y="130"/>
                    </a:lnTo>
                    <a:lnTo>
                      <a:pt x="30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0000" tIns="46800" rIns="90000" bIns="46800" numCol="1" anchor="t" anchorCtr="0" compatLnSpc="1">
                <a:normAutofit fontScale="25000" lnSpcReduction="20000"/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88" name="Freeform 85"/>
              <p:cNvSpPr/>
              <p:nvPr>
                <p:custDataLst>
                  <p:tags r:id="rId36"/>
                </p:custDataLst>
              </p:nvPr>
            </p:nvSpPr>
            <p:spPr bwMode="auto">
              <a:xfrm>
                <a:off x="3765550" y="2263775"/>
                <a:ext cx="179388" cy="179387"/>
              </a:xfrm>
              <a:custGeom>
                <a:avLst/>
                <a:gdLst>
                  <a:gd name="T0" fmla="*/ 72 w 77"/>
                  <a:gd name="T1" fmla="*/ 47 h 77"/>
                  <a:gd name="T2" fmla="*/ 29 w 77"/>
                  <a:gd name="T3" fmla="*/ 72 h 77"/>
                  <a:gd name="T4" fmla="*/ 4 w 77"/>
                  <a:gd name="T5" fmla="*/ 30 h 77"/>
                  <a:gd name="T6" fmla="*/ 47 w 77"/>
                  <a:gd name="T7" fmla="*/ 5 h 77"/>
                  <a:gd name="T8" fmla="*/ 72 w 77"/>
                  <a:gd name="T9" fmla="*/ 4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77">
                    <a:moveTo>
                      <a:pt x="72" y="47"/>
                    </a:moveTo>
                    <a:cubicBezTo>
                      <a:pt x="67" y="66"/>
                      <a:pt x="48" y="77"/>
                      <a:pt x="29" y="72"/>
                    </a:cubicBezTo>
                    <a:cubicBezTo>
                      <a:pt x="11" y="67"/>
                      <a:pt x="0" y="48"/>
                      <a:pt x="4" y="30"/>
                    </a:cubicBezTo>
                    <a:cubicBezTo>
                      <a:pt x="9" y="11"/>
                      <a:pt x="28" y="0"/>
                      <a:pt x="47" y="5"/>
                    </a:cubicBezTo>
                    <a:cubicBezTo>
                      <a:pt x="66" y="10"/>
                      <a:pt x="77" y="29"/>
                      <a:pt x="72" y="4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0000" tIns="46800" rIns="90000" bIns="46800" numCol="1" anchor="t" anchorCtr="0" compatLnSpc="1">
                <a:normAutofit fontScale="25000" lnSpcReduction="20000"/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89" name="Freeform 86"/>
              <p:cNvSpPr/>
              <p:nvPr>
                <p:custDataLst>
                  <p:tags r:id="rId37"/>
                </p:custDataLst>
              </p:nvPr>
            </p:nvSpPr>
            <p:spPr bwMode="auto">
              <a:xfrm>
                <a:off x="3830637" y="2476500"/>
                <a:ext cx="69850" cy="69850"/>
              </a:xfrm>
              <a:custGeom>
                <a:avLst/>
                <a:gdLst>
                  <a:gd name="T0" fmla="*/ 28 w 30"/>
                  <a:gd name="T1" fmla="*/ 19 h 30"/>
                  <a:gd name="T2" fmla="*/ 12 w 30"/>
                  <a:gd name="T3" fmla="*/ 28 h 30"/>
                  <a:gd name="T4" fmla="*/ 2 w 30"/>
                  <a:gd name="T5" fmla="*/ 12 h 30"/>
                  <a:gd name="T6" fmla="*/ 19 w 30"/>
                  <a:gd name="T7" fmla="*/ 2 h 30"/>
                  <a:gd name="T8" fmla="*/ 28 w 30"/>
                  <a:gd name="T9" fmla="*/ 1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0">
                    <a:moveTo>
                      <a:pt x="28" y="19"/>
                    </a:moveTo>
                    <a:cubicBezTo>
                      <a:pt x="27" y="26"/>
                      <a:pt x="19" y="30"/>
                      <a:pt x="12" y="28"/>
                    </a:cubicBezTo>
                    <a:cubicBezTo>
                      <a:pt x="5" y="26"/>
                      <a:pt x="0" y="19"/>
                      <a:pt x="2" y="12"/>
                    </a:cubicBezTo>
                    <a:cubicBezTo>
                      <a:pt x="4" y="4"/>
                      <a:pt x="12" y="0"/>
                      <a:pt x="19" y="2"/>
                    </a:cubicBezTo>
                    <a:cubicBezTo>
                      <a:pt x="26" y="4"/>
                      <a:pt x="30" y="11"/>
                      <a:pt x="28" y="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0000" tIns="46800" rIns="90000" bIns="46800" numCol="1" anchor="t" anchorCtr="0" compatLnSpc="1">
                <a:normAutofit fontScale="25000" lnSpcReduction="20000"/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</p:grpSp>
        <p:grpSp>
          <p:nvGrpSpPr>
            <p:cNvPr id="193" name="组合 192"/>
            <p:cNvGrpSpPr/>
            <p:nvPr/>
          </p:nvGrpSpPr>
          <p:grpSpPr>
            <a:xfrm>
              <a:off x="10617" y="6194"/>
              <a:ext cx="557" cy="571"/>
              <a:chOff x="2132012" y="2516188"/>
              <a:chExt cx="444500" cy="455612"/>
            </a:xfrm>
          </p:grpSpPr>
          <p:sp>
            <p:nvSpPr>
              <p:cNvPr id="194" name="Freeform 91"/>
              <p:cNvSpPr/>
              <p:nvPr>
                <p:custDataLst>
                  <p:tags r:id="rId30"/>
                </p:custDataLst>
              </p:nvPr>
            </p:nvSpPr>
            <p:spPr bwMode="auto">
              <a:xfrm>
                <a:off x="2132012" y="2516188"/>
                <a:ext cx="444500" cy="455612"/>
              </a:xfrm>
              <a:custGeom>
                <a:avLst/>
                <a:gdLst>
                  <a:gd name="T0" fmla="*/ 178 w 191"/>
                  <a:gd name="T1" fmla="*/ 157 h 196"/>
                  <a:gd name="T2" fmla="*/ 170 w 191"/>
                  <a:gd name="T3" fmla="*/ 158 h 196"/>
                  <a:gd name="T4" fmla="*/ 126 w 191"/>
                  <a:gd name="T5" fmla="*/ 156 h 196"/>
                  <a:gd name="T6" fmla="*/ 95 w 191"/>
                  <a:gd name="T7" fmla="*/ 189 h 196"/>
                  <a:gd name="T8" fmla="*/ 77 w 191"/>
                  <a:gd name="T9" fmla="*/ 195 h 196"/>
                  <a:gd name="T10" fmla="*/ 64 w 191"/>
                  <a:gd name="T11" fmla="*/ 181 h 196"/>
                  <a:gd name="T12" fmla="*/ 52 w 191"/>
                  <a:gd name="T13" fmla="*/ 138 h 196"/>
                  <a:gd name="T14" fmla="*/ 12 w 191"/>
                  <a:gd name="T15" fmla="*/ 120 h 196"/>
                  <a:gd name="T16" fmla="*/ 1 w 191"/>
                  <a:gd name="T17" fmla="*/ 104 h 196"/>
                  <a:gd name="T18" fmla="*/ 9 w 191"/>
                  <a:gd name="T19" fmla="*/ 87 h 196"/>
                  <a:gd name="T20" fmla="*/ 47 w 191"/>
                  <a:gd name="T21" fmla="*/ 63 h 196"/>
                  <a:gd name="T22" fmla="*/ 52 w 191"/>
                  <a:gd name="T23" fmla="*/ 18 h 196"/>
                  <a:gd name="T24" fmla="*/ 63 w 191"/>
                  <a:gd name="T25" fmla="*/ 3 h 196"/>
                  <a:gd name="T26" fmla="*/ 82 w 191"/>
                  <a:gd name="T27" fmla="*/ 6 h 196"/>
                  <a:gd name="T28" fmla="*/ 117 w 191"/>
                  <a:gd name="T29" fmla="*/ 34 h 196"/>
                  <a:gd name="T30" fmla="*/ 160 w 191"/>
                  <a:gd name="T31" fmla="*/ 25 h 196"/>
                  <a:gd name="T32" fmla="*/ 178 w 191"/>
                  <a:gd name="T33" fmla="*/ 31 h 196"/>
                  <a:gd name="T34" fmla="*/ 182 w 191"/>
                  <a:gd name="T35" fmla="*/ 50 h 196"/>
                  <a:gd name="T36" fmla="*/ 165 w 191"/>
                  <a:gd name="T37" fmla="*/ 92 h 196"/>
                  <a:gd name="T38" fmla="*/ 187 w 191"/>
                  <a:gd name="T39" fmla="*/ 131 h 196"/>
                  <a:gd name="T40" fmla="*/ 187 w 191"/>
                  <a:gd name="T41" fmla="*/ 150 h 196"/>
                  <a:gd name="T42" fmla="*/ 178 w 191"/>
                  <a:gd name="T43" fmla="*/ 157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1" h="196">
                    <a:moveTo>
                      <a:pt x="178" y="157"/>
                    </a:moveTo>
                    <a:cubicBezTo>
                      <a:pt x="176" y="158"/>
                      <a:pt x="173" y="159"/>
                      <a:pt x="170" y="158"/>
                    </a:cubicBezTo>
                    <a:cubicBezTo>
                      <a:pt x="126" y="156"/>
                      <a:pt x="126" y="156"/>
                      <a:pt x="126" y="156"/>
                    </a:cubicBezTo>
                    <a:cubicBezTo>
                      <a:pt x="95" y="189"/>
                      <a:pt x="95" y="189"/>
                      <a:pt x="95" y="189"/>
                    </a:cubicBezTo>
                    <a:cubicBezTo>
                      <a:pt x="91" y="194"/>
                      <a:pt x="84" y="196"/>
                      <a:pt x="77" y="195"/>
                    </a:cubicBezTo>
                    <a:cubicBezTo>
                      <a:pt x="71" y="193"/>
                      <a:pt x="65" y="188"/>
                      <a:pt x="64" y="181"/>
                    </a:cubicBezTo>
                    <a:cubicBezTo>
                      <a:pt x="52" y="138"/>
                      <a:pt x="52" y="138"/>
                      <a:pt x="52" y="138"/>
                    </a:cubicBezTo>
                    <a:cubicBezTo>
                      <a:pt x="12" y="120"/>
                      <a:pt x="12" y="120"/>
                      <a:pt x="12" y="120"/>
                    </a:cubicBezTo>
                    <a:cubicBezTo>
                      <a:pt x="5" y="117"/>
                      <a:pt x="1" y="111"/>
                      <a:pt x="1" y="104"/>
                    </a:cubicBezTo>
                    <a:cubicBezTo>
                      <a:pt x="0" y="97"/>
                      <a:pt x="3" y="90"/>
                      <a:pt x="9" y="87"/>
                    </a:cubicBezTo>
                    <a:cubicBezTo>
                      <a:pt x="47" y="63"/>
                      <a:pt x="47" y="63"/>
                      <a:pt x="47" y="63"/>
                    </a:cubicBezTo>
                    <a:cubicBezTo>
                      <a:pt x="52" y="18"/>
                      <a:pt x="52" y="18"/>
                      <a:pt x="52" y="18"/>
                    </a:cubicBezTo>
                    <a:cubicBezTo>
                      <a:pt x="52" y="11"/>
                      <a:pt x="57" y="6"/>
                      <a:pt x="63" y="3"/>
                    </a:cubicBezTo>
                    <a:cubicBezTo>
                      <a:pt x="69" y="0"/>
                      <a:pt x="77" y="1"/>
                      <a:pt x="82" y="6"/>
                    </a:cubicBezTo>
                    <a:cubicBezTo>
                      <a:pt x="117" y="34"/>
                      <a:pt x="117" y="34"/>
                      <a:pt x="117" y="34"/>
                    </a:cubicBezTo>
                    <a:cubicBezTo>
                      <a:pt x="160" y="25"/>
                      <a:pt x="160" y="25"/>
                      <a:pt x="160" y="25"/>
                    </a:cubicBezTo>
                    <a:cubicBezTo>
                      <a:pt x="167" y="24"/>
                      <a:pt x="174" y="26"/>
                      <a:pt x="178" y="31"/>
                    </a:cubicBezTo>
                    <a:cubicBezTo>
                      <a:pt x="183" y="37"/>
                      <a:pt x="184" y="44"/>
                      <a:pt x="182" y="50"/>
                    </a:cubicBezTo>
                    <a:cubicBezTo>
                      <a:pt x="165" y="92"/>
                      <a:pt x="165" y="92"/>
                      <a:pt x="165" y="92"/>
                    </a:cubicBezTo>
                    <a:cubicBezTo>
                      <a:pt x="187" y="131"/>
                      <a:pt x="187" y="131"/>
                      <a:pt x="187" y="131"/>
                    </a:cubicBezTo>
                    <a:cubicBezTo>
                      <a:pt x="191" y="137"/>
                      <a:pt x="191" y="144"/>
                      <a:pt x="187" y="150"/>
                    </a:cubicBezTo>
                    <a:cubicBezTo>
                      <a:pt x="185" y="153"/>
                      <a:pt x="182" y="156"/>
                      <a:pt x="178" y="15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0000" tIns="46800" rIns="90000" bIns="46800" numCol="1" anchor="t" anchorCtr="0" compatLnSpc="1">
                <a:normAutofit lnSpcReduction="10000"/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195" name="Freeform 92"/>
              <p:cNvSpPr/>
              <p:nvPr>
                <p:custDataLst>
                  <p:tags r:id="rId31"/>
                </p:custDataLst>
              </p:nvPr>
            </p:nvSpPr>
            <p:spPr bwMode="auto">
              <a:xfrm>
                <a:off x="2176462" y="2563813"/>
                <a:ext cx="354013" cy="361950"/>
              </a:xfrm>
              <a:custGeom>
                <a:avLst/>
                <a:gdLst>
                  <a:gd name="T0" fmla="*/ 75 w 223"/>
                  <a:gd name="T1" fmla="*/ 0 h 228"/>
                  <a:gd name="T2" fmla="*/ 136 w 223"/>
                  <a:gd name="T3" fmla="*/ 49 h 228"/>
                  <a:gd name="T4" fmla="*/ 212 w 223"/>
                  <a:gd name="T5" fmla="*/ 33 h 228"/>
                  <a:gd name="T6" fmla="*/ 185 w 223"/>
                  <a:gd name="T7" fmla="*/ 107 h 228"/>
                  <a:gd name="T8" fmla="*/ 223 w 223"/>
                  <a:gd name="T9" fmla="*/ 175 h 228"/>
                  <a:gd name="T10" fmla="*/ 145 w 223"/>
                  <a:gd name="T11" fmla="*/ 171 h 228"/>
                  <a:gd name="T12" fmla="*/ 92 w 223"/>
                  <a:gd name="T13" fmla="*/ 228 h 228"/>
                  <a:gd name="T14" fmla="*/ 72 w 223"/>
                  <a:gd name="T15" fmla="*/ 153 h 228"/>
                  <a:gd name="T16" fmla="*/ 0 w 223"/>
                  <a:gd name="T17" fmla="*/ 120 h 228"/>
                  <a:gd name="T18" fmla="*/ 66 w 223"/>
                  <a:gd name="T19" fmla="*/ 77 h 228"/>
                  <a:gd name="T20" fmla="*/ 75 w 223"/>
                  <a:gd name="T21" fmla="*/ 0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3" h="228">
                    <a:moveTo>
                      <a:pt x="75" y="0"/>
                    </a:moveTo>
                    <a:lnTo>
                      <a:pt x="136" y="49"/>
                    </a:lnTo>
                    <a:lnTo>
                      <a:pt x="212" y="33"/>
                    </a:lnTo>
                    <a:lnTo>
                      <a:pt x="185" y="107"/>
                    </a:lnTo>
                    <a:lnTo>
                      <a:pt x="223" y="175"/>
                    </a:lnTo>
                    <a:lnTo>
                      <a:pt x="145" y="171"/>
                    </a:lnTo>
                    <a:lnTo>
                      <a:pt x="92" y="228"/>
                    </a:lnTo>
                    <a:lnTo>
                      <a:pt x="72" y="153"/>
                    </a:lnTo>
                    <a:lnTo>
                      <a:pt x="0" y="120"/>
                    </a:lnTo>
                    <a:lnTo>
                      <a:pt x="66" y="77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0000" tIns="46800" rIns="90000" bIns="46800" numCol="1" anchor="t" anchorCtr="0" compatLnSpc="1">
                <a:normAutofit fontScale="80000" lnSpcReduction="10000"/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196" name="Freeform 93"/>
              <p:cNvSpPr/>
              <p:nvPr>
                <p:custDataLst>
                  <p:tags r:id="rId32"/>
                </p:custDataLst>
              </p:nvPr>
            </p:nvSpPr>
            <p:spPr bwMode="auto">
              <a:xfrm>
                <a:off x="2344737" y="2655888"/>
                <a:ext cx="77788" cy="80962"/>
              </a:xfrm>
              <a:custGeom>
                <a:avLst/>
                <a:gdLst>
                  <a:gd name="T0" fmla="*/ 31 w 34"/>
                  <a:gd name="T1" fmla="*/ 12 h 35"/>
                  <a:gd name="T2" fmla="*/ 23 w 34"/>
                  <a:gd name="T3" fmla="*/ 32 h 35"/>
                  <a:gd name="T4" fmla="*/ 3 w 34"/>
                  <a:gd name="T5" fmla="*/ 24 h 35"/>
                  <a:gd name="T6" fmla="*/ 11 w 34"/>
                  <a:gd name="T7" fmla="*/ 4 h 35"/>
                  <a:gd name="T8" fmla="*/ 31 w 34"/>
                  <a:gd name="T9" fmla="*/ 1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5">
                    <a:moveTo>
                      <a:pt x="31" y="12"/>
                    </a:moveTo>
                    <a:cubicBezTo>
                      <a:pt x="34" y="20"/>
                      <a:pt x="31" y="29"/>
                      <a:pt x="23" y="32"/>
                    </a:cubicBezTo>
                    <a:cubicBezTo>
                      <a:pt x="15" y="35"/>
                      <a:pt x="6" y="31"/>
                      <a:pt x="3" y="24"/>
                    </a:cubicBezTo>
                    <a:cubicBezTo>
                      <a:pt x="0" y="16"/>
                      <a:pt x="3" y="7"/>
                      <a:pt x="11" y="4"/>
                    </a:cubicBezTo>
                    <a:cubicBezTo>
                      <a:pt x="19" y="0"/>
                      <a:pt x="28" y="4"/>
                      <a:pt x="31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0000" tIns="46800" rIns="90000" bIns="46800" numCol="1" anchor="t" anchorCtr="0" compatLnSpc="1">
                <a:normAutofit fontScale="25000" lnSpcReduction="20000"/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197" name="Freeform 94"/>
              <p:cNvSpPr/>
              <p:nvPr>
                <p:custDataLst>
                  <p:tags r:id="rId33"/>
                </p:custDataLst>
              </p:nvPr>
            </p:nvSpPr>
            <p:spPr bwMode="auto">
              <a:xfrm>
                <a:off x="2413000" y="2735263"/>
                <a:ext cx="33338" cy="30162"/>
              </a:xfrm>
              <a:custGeom>
                <a:avLst/>
                <a:gdLst>
                  <a:gd name="T0" fmla="*/ 12 w 14"/>
                  <a:gd name="T1" fmla="*/ 4 h 13"/>
                  <a:gd name="T2" fmla="*/ 9 w 14"/>
                  <a:gd name="T3" fmla="*/ 12 h 13"/>
                  <a:gd name="T4" fmla="*/ 1 w 14"/>
                  <a:gd name="T5" fmla="*/ 9 h 13"/>
                  <a:gd name="T6" fmla="*/ 5 w 14"/>
                  <a:gd name="T7" fmla="*/ 1 h 13"/>
                  <a:gd name="T8" fmla="*/ 12 w 14"/>
                  <a:gd name="T9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3">
                    <a:moveTo>
                      <a:pt x="12" y="4"/>
                    </a:moveTo>
                    <a:cubicBezTo>
                      <a:pt x="14" y="7"/>
                      <a:pt x="12" y="11"/>
                      <a:pt x="9" y="12"/>
                    </a:cubicBezTo>
                    <a:cubicBezTo>
                      <a:pt x="6" y="13"/>
                      <a:pt x="3" y="12"/>
                      <a:pt x="1" y="9"/>
                    </a:cubicBezTo>
                    <a:cubicBezTo>
                      <a:pt x="0" y="6"/>
                      <a:pt x="2" y="2"/>
                      <a:pt x="5" y="1"/>
                    </a:cubicBezTo>
                    <a:cubicBezTo>
                      <a:pt x="8" y="0"/>
                      <a:pt x="11" y="1"/>
                      <a:pt x="12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0000" tIns="46800" rIns="90000" bIns="46800" numCol="1" anchor="t" anchorCtr="0" compatLnSpc="1">
                <a:normAutofit fontScale="25000" lnSpcReduction="20000"/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</a:endParaRPr>
              </a:p>
            </p:txBody>
          </p:sp>
        </p:grpSp>
      </p:grpSp>
      <p:sp>
        <p:nvSpPr>
          <p:cNvPr id="208" name="文本框 207"/>
          <p:cNvSpPr txBox="1"/>
          <p:nvPr>
            <p:custDataLst>
              <p:tags r:id="rId6"/>
            </p:custDataLst>
          </p:nvPr>
        </p:nvSpPr>
        <p:spPr>
          <a:xfrm>
            <a:off x="7470775" y="4579303"/>
            <a:ext cx="1338580" cy="431165"/>
          </a:xfrm>
          <a:prstGeom prst="rect">
            <a:avLst/>
          </a:prstGeom>
          <a:noFill/>
        </p:spPr>
        <p:txBody>
          <a:bodyPr wrap="square" lIns="90000" tIns="46800" rIns="90000" bIns="0" rtlCol="0">
            <a:norm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 fontAlgn="auto">
              <a:lnSpc>
                <a:spcPct val="100000"/>
              </a:lnSpc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  <a:cs typeface="+mn-ea"/>
                <a:sym typeface="+mn-lt"/>
              </a:rPr>
              <a:t>应急处理</a:t>
            </a:r>
          </a:p>
        </p:txBody>
      </p:sp>
      <p:grpSp>
        <p:nvGrpSpPr>
          <p:cNvPr id="26" name="组合 25"/>
          <p:cNvGrpSpPr/>
          <p:nvPr>
            <p:custDataLst>
              <p:tags r:id="rId7"/>
            </p:custDataLst>
          </p:nvPr>
        </p:nvGrpSpPr>
        <p:grpSpPr>
          <a:xfrm>
            <a:off x="6083935" y="4583113"/>
            <a:ext cx="1184910" cy="782955"/>
            <a:chOff x="9581" y="7152"/>
            <a:chExt cx="1866" cy="1233"/>
          </a:xfrm>
        </p:grpSpPr>
        <p:sp>
          <p:nvSpPr>
            <p:cNvPr id="201" name="数字占位符"/>
            <p:cNvSpPr>
              <a:spLocks noGrp="1"/>
            </p:cNvSpPr>
            <p:nvPr>
              <p:custDataLst>
                <p:tags r:id="rId20"/>
              </p:custDataLst>
            </p:nvPr>
          </p:nvSpPr>
          <p:spPr>
            <a:xfrm>
              <a:off x="9581" y="7152"/>
              <a:ext cx="1430" cy="1016"/>
            </a:xfrm>
            <a:prstGeom prst="rect">
              <a:avLst/>
            </a:prstGeom>
            <a:noFill/>
            <a:ln w="31750">
              <a:solidFill>
                <a:schemeClr val="bg1"/>
              </a:solidFill>
              <a:prstDash val="dash"/>
            </a:ln>
          </p:spPr>
          <p:txBody>
            <a:bodyPr wrap="square" lIns="90000" tIns="46800" rIns="90000" bIns="46800" rtlCol="0" anchor="ctr">
              <a:normAutofit/>
            </a:bodyPr>
            <a:lstStyle>
              <a:lvl1pPr marL="0" indent="0" algn="ctr">
                <a:lnSpc>
                  <a:spcPct val="100000"/>
                </a:lnSpc>
                <a:buFontTx/>
                <a:buNone/>
                <a:defRPr lang="zh-CN" altLang="en-US" sz="5000" b="0" i="0" u="none" dirty="0">
                  <a:solidFill>
                    <a:schemeClr val="accent1"/>
                  </a:solidFill>
                  <a:effectLst/>
                  <a:latin typeface="+mj-lt"/>
                  <a:ea typeface="+mj-ea"/>
                  <a:cs typeface="Arial" panose="020B0604020202020204" pitchFamily="34" charset="0"/>
                </a:defRPr>
              </a:lvl1pPr>
            </a:lstStyle>
            <a:p>
              <a:pPr marL="0" lvl="0"/>
              <a:r>
                <a:rPr lang="en-US" altLang="zh-CN" sz="3600" dirty="0">
                  <a:solidFill>
                    <a:schemeClr val="bg1"/>
                  </a:solidFill>
                  <a:latin typeface="Arial" panose="020B0604020202020204" pitchFamily="34" charset="0"/>
                  <a:ea typeface="幼圆" panose="02010509060101010101" pitchFamily="49" charset="-122"/>
                </a:rPr>
                <a:t>04</a:t>
              </a:r>
            </a:p>
          </p:txBody>
        </p:sp>
        <p:grpSp>
          <p:nvGrpSpPr>
            <p:cNvPr id="202" name="组合 201"/>
            <p:cNvGrpSpPr/>
            <p:nvPr/>
          </p:nvGrpSpPr>
          <p:grpSpPr>
            <a:xfrm rot="19680000">
              <a:off x="11187" y="7516"/>
              <a:ext cx="260" cy="267"/>
              <a:chOff x="3295650" y="1884363"/>
              <a:chExt cx="1006475" cy="1031875"/>
            </a:xfrm>
          </p:grpSpPr>
          <p:sp>
            <p:nvSpPr>
              <p:cNvPr id="203" name="Freeform 83"/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3295650" y="1884363"/>
                <a:ext cx="1006475" cy="1031875"/>
              </a:xfrm>
              <a:custGeom>
                <a:avLst/>
                <a:gdLst>
                  <a:gd name="T0" fmla="*/ 259 w 433"/>
                  <a:gd name="T1" fmla="*/ 442 h 444"/>
                  <a:gd name="T2" fmla="*/ 243 w 433"/>
                  <a:gd name="T3" fmla="*/ 433 h 444"/>
                  <a:gd name="T4" fmla="*/ 165 w 433"/>
                  <a:gd name="T5" fmla="*/ 368 h 444"/>
                  <a:gd name="T6" fmla="*/ 65 w 433"/>
                  <a:gd name="T7" fmla="*/ 387 h 444"/>
                  <a:gd name="T8" fmla="*/ 25 w 433"/>
                  <a:gd name="T9" fmla="*/ 372 h 444"/>
                  <a:gd name="T10" fmla="*/ 18 w 433"/>
                  <a:gd name="T11" fmla="*/ 329 h 444"/>
                  <a:gd name="T12" fmla="*/ 56 w 433"/>
                  <a:gd name="T13" fmla="*/ 235 h 444"/>
                  <a:gd name="T14" fmla="*/ 8 w 433"/>
                  <a:gd name="T15" fmla="*/ 146 h 444"/>
                  <a:gd name="T16" fmla="*/ 9 w 433"/>
                  <a:gd name="T17" fmla="*/ 102 h 444"/>
                  <a:gd name="T18" fmla="*/ 48 w 433"/>
                  <a:gd name="T19" fmla="*/ 83 h 444"/>
                  <a:gd name="T20" fmla="*/ 149 w 433"/>
                  <a:gd name="T21" fmla="*/ 90 h 444"/>
                  <a:gd name="T22" fmla="*/ 219 w 433"/>
                  <a:gd name="T23" fmla="*/ 16 h 444"/>
                  <a:gd name="T24" fmla="*/ 261 w 433"/>
                  <a:gd name="T25" fmla="*/ 4 h 444"/>
                  <a:gd name="T26" fmla="*/ 291 w 433"/>
                  <a:gd name="T27" fmla="*/ 35 h 444"/>
                  <a:gd name="T28" fmla="*/ 316 w 433"/>
                  <a:gd name="T29" fmla="*/ 134 h 444"/>
                  <a:gd name="T30" fmla="*/ 408 w 433"/>
                  <a:gd name="T31" fmla="*/ 177 h 444"/>
                  <a:gd name="T32" fmla="*/ 432 w 433"/>
                  <a:gd name="T33" fmla="*/ 213 h 444"/>
                  <a:gd name="T34" fmla="*/ 412 w 433"/>
                  <a:gd name="T35" fmla="*/ 252 h 444"/>
                  <a:gd name="T36" fmla="*/ 326 w 433"/>
                  <a:gd name="T37" fmla="*/ 306 h 444"/>
                  <a:gd name="T38" fmla="*/ 313 w 433"/>
                  <a:gd name="T39" fmla="*/ 406 h 444"/>
                  <a:gd name="T40" fmla="*/ 286 w 433"/>
                  <a:gd name="T41" fmla="*/ 441 h 444"/>
                  <a:gd name="T42" fmla="*/ 259 w 433"/>
                  <a:gd name="T43" fmla="*/ 442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33" h="444">
                    <a:moveTo>
                      <a:pt x="259" y="442"/>
                    </a:moveTo>
                    <a:cubicBezTo>
                      <a:pt x="253" y="440"/>
                      <a:pt x="248" y="438"/>
                      <a:pt x="243" y="433"/>
                    </a:cubicBezTo>
                    <a:cubicBezTo>
                      <a:pt x="165" y="368"/>
                      <a:pt x="165" y="368"/>
                      <a:pt x="165" y="368"/>
                    </a:cubicBezTo>
                    <a:cubicBezTo>
                      <a:pt x="65" y="387"/>
                      <a:pt x="65" y="387"/>
                      <a:pt x="65" y="387"/>
                    </a:cubicBezTo>
                    <a:cubicBezTo>
                      <a:pt x="50" y="390"/>
                      <a:pt x="34" y="384"/>
                      <a:pt x="25" y="372"/>
                    </a:cubicBezTo>
                    <a:cubicBezTo>
                      <a:pt x="15" y="360"/>
                      <a:pt x="12" y="343"/>
                      <a:pt x="18" y="329"/>
                    </a:cubicBezTo>
                    <a:cubicBezTo>
                      <a:pt x="56" y="235"/>
                      <a:pt x="56" y="235"/>
                      <a:pt x="56" y="235"/>
                    </a:cubicBezTo>
                    <a:cubicBezTo>
                      <a:pt x="8" y="146"/>
                      <a:pt x="8" y="146"/>
                      <a:pt x="8" y="146"/>
                    </a:cubicBezTo>
                    <a:cubicBezTo>
                      <a:pt x="0" y="132"/>
                      <a:pt x="1" y="115"/>
                      <a:pt x="9" y="102"/>
                    </a:cubicBezTo>
                    <a:cubicBezTo>
                      <a:pt x="18" y="89"/>
                      <a:pt x="33" y="82"/>
                      <a:pt x="48" y="83"/>
                    </a:cubicBezTo>
                    <a:cubicBezTo>
                      <a:pt x="149" y="90"/>
                      <a:pt x="149" y="90"/>
                      <a:pt x="149" y="90"/>
                    </a:cubicBezTo>
                    <a:cubicBezTo>
                      <a:pt x="219" y="16"/>
                      <a:pt x="219" y="16"/>
                      <a:pt x="219" y="16"/>
                    </a:cubicBezTo>
                    <a:cubicBezTo>
                      <a:pt x="230" y="5"/>
                      <a:pt x="246" y="0"/>
                      <a:pt x="261" y="4"/>
                    </a:cubicBezTo>
                    <a:cubicBezTo>
                      <a:pt x="276" y="8"/>
                      <a:pt x="288" y="20"/>
                      <a:pt x="291" y="35"/>
                    </a:cubicBezTo>
                    <a:cubicBezTo>
                      <a:pt x="316" y="134"/>
                      <a:pt x="316" y="134"/>
                      <a:pt x="316" y="134"/>
                    </a:cubicBezTo>
                    <a:cubicBezTo>
                      <a:pt x="408" y="177"/>
                      <a:pt x="408" y="177"/>
                      <a:pt x="408" y="177"/>
                    </a:cubicBezTo>
                    <a:cubicBezTo>
                      <a:pt x="422" y="184"/>
                      <a:pt x="431" y="198"/>
                      <a:pt x="432" y="213"/>
                    </a:cubicBezTo>
                    <a:cubicBezTo>
                      <a:pt x="433" y="229"/>
                      <a:pt x="425" y="244"/>
                      <a:pt x="412" y="252"/>
                    </a:cubicBezTo>
                    <a:cubicBezTo>
                      <a:pt x="326" y="306"/>
                      <a:pt x="326" y="306"/>
                      <a:pt x="326" y="306"/>
                    </a:cubicBezTo>
                    <a:cubicBezTo>
                      <a:pt x="313" y="406"/>
                      <a:pt x="313" y="406"/>
                      <a:pt x="313" y="406"/>
                    </a:cubicBezTo>
                    <a:cubicBezTo>
                      <a:pt x="311" y="422"/>
                      <a:pt x="300" y="435"/>
                      <a:pt x="286" y="441"/>
                    </a:cubicBezTo>
                    <a:cubicBezTo>
                      <a:pt x="277" y="444"/>
                      <a:pt x="268" y="444"/>
                      <a:pt x="259" y="4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0000" tIns="46800" rIns="90000" bIns="46800" numCol="1" anchor="t" anchorCtr="0" compatLnSpc="1">
                <a:normAutofit fontScale="32500" lnSpcReduction="20000"/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204" name="Freeform 84"/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3400425" y="1989138"/>
                <a:ext cx="800100" cy="827087"/>
              </a:xfrm>
              <a:custGeom>
                <a:avLst/>
                <a:gdLst>
                  <a:gd name="T0" fmla="*/ 300 w 504"/>
                  <a:gd name="T1" fmla="*/ 0 h 521"/>
                  <a:gd name="T2" fmla="*/ 343 w 504"/>
                  <a:gd name="T3" fmla="*/ 174 h 521"/>
                  <a:gd name="T4" fmla="*/ 504 w 504"/>
                  <a:gd name="T5" fmla="*/ 250 h 521"/>
                  <a:gd name="T6" fmla="*/ 353 w 504"/>
                  <a:gd name="T7" fmla="*/ 344 h 521"/>
                  <a:gd name="T8" fmla="*/ 329 w 504"/>
                  <a:gd name="T9" fmla="*/ 521 h 521"/>
                  <a:gd name="T10" fmla="*/ 193 w 504"/>
                  <a:gd name="T11" fmla="*/ 406 h 521"/>
                  <a:gd name="T12" fmla="*/ 18 w 504"/>
                  <a:gd name="T13" fmla="*/ 439 h 521"/>
                  <a:gd name="T14" fmla="*/ 85 w 504"/>
                  <a:gd name="T15" fmla="*/ 274 h 521"/>
                  <a:gd name="T16" fmla="*/ 0 w 504"/>
                  <a:gd name="T17" fmla="*/ 117 h 521"/>
                  <a:gd name="T18" fmla="*/ 177 w 504"/>
                  <a:gd name="T19" fmla="*/ 130 h 521"/>
                  <a:gd name="T20" fmla="*/ 300 w 504"/>
                  <a:gd name="T21" fmla="*/ 0 h 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4" h="521">
                    <a:moveTo>
                      <a:pt x="300" y="0"/>
                    </a:moveTo>
                    <a:lnTo>
                      <a:pt x="343" y="174"/>
                    </a:lnTo>
                    <a:lnTo>
                      <a:pt x="504" y="250"/>
                    </a:lnTo>
                    <a:lnTo>
                      <a:pt x="353" y="344"/>
                    </a:lnTo>
                    <a:lnTo>
                      <a:pt x="329" y="521"/>
                    </a:lnTo>
                    <a:lnTo>
                      <a:pt x="193" y="406"/>
                    </a:lnTo>
                    <a:lnTo>
                      <a:pt x="18" y="439"/>
                    </a:lnTo>
                    <a:lnTo>
                      <a:pt x="85" y="274"/>
                    </a:lnTo>
                    <a:lnTo>
                      <a:pt x="0" y="117"/>
                    </a:lnTo>
                    <a:lnTo>
                      <a:pt x="177" y="130"/>
                    </a:lnTo>
                    <a:lnTo>
                      <a:pt x="30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0000" tIns="46800" rIns="90000" bIns="46800" numCol="1" anchor="t" anchorCtr="0" compatLnSpc="1">
                <a:normAutofit fontScale="25000" lnSpcReduction="20000"/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205" name="Freeform 85"/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3765550" y="2263775"/>
                <a:ext cx="179388" cy="179387"/>
              </a:xfrm>
              <a:custGeom>
                <a:avLst/>
                <a:gdLst>
                  <a:gd name="T0" fmla="*/ 72 w 77"/>
                  <a:gd name="T1" fmla="*/ 47 h 77"/>
                  <a:gd name="T2" fmla="*/ 29 w 77"/>
                  <a:gd name="T3" fmla="*/ 72 h 77"/>
                  <a:gd name="T4" fmla="*/ 4 w 77"/>
                  <a:gd name="T5" fmla="*/ 30 h 77"/>
                  <a:gd name="T6" fmla="*/ 47 w 77"/>
                  <a:gd name="T7" fmla="*/ 5 h 77"/>
                  <a:gd name="T8" fmla="*/ 72 w 77"/>
                  <a:gd name="T9" fmla="*/ 4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77">
                    <a:moveTo>
                      <a:pt x="72" y="47"/>
                    </a:moveTo>
                    <a:cubicBezTo>
                      <a:pt x="67" y="66"/>
                      <a:pt x="48" y="77"/>
                      <a:pt x="29" y="72"/>
                    </a:cubicBezTo>
                    <a:cubicBezTo>
                      <a:pt x="11" y="67"/>
                      <a:pt x="0" y="48"/>
                      <a:pt x="4" y="30"/>
                    </a:cubicBezTo>
                    <a:cubicBezTo>
                      <a:pt x="9" y="11"/>
                      <a:pt x="28" y="0"/>
                      <a:pt x="47" y="5"/>
                    </a:cubicBezTo>
                    <a:cubicBezTo>
                      <a:pt x="66" y="10"/>
                      <a:pt x="77" y="29"/>
                      <a:pt x="72" y="4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0000" tIns="46800" rIns="90000" bIns="46800" numCol="1" anchor="t" anchorCtr="0" compatLnSpc="1">
                <a:normAutofit fontScale="25000" lnSpcReduction="20000"/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206" name="Freeform 86"/>
              <p:cNvSpPr/>
              <p:nvPr>
                <p:custDataLst>
                  <p:tags r:id="rId28"/>
                </p:custDataLst>
              </p:nvPr>
            </p:nvSpPr>
            <p:spPr bwMode="auto">
              <a:xfrm>
                <a:off x="3830637" y="2476500"/>
                <a:ext cx="69850" cy="69850"/>
              </a:xfrm>
              <a:custGeom>
                <a:avLst/>
                <a:gdLst>
                  <a:gd name="T0" fmla="*/ 28 w 30"/>
                  <a:gd name="T1" fmla="*/ 19 h 30"/>
                  <a:gd name="T2" fmla="*/ 12 w 30"/>
                  <a:gd name="T3" fmla="*/ 28 h 30"/>
                  <a:gd name="T4" fmla="*/ 2 w 30"/>
                  <a:gd name="T5" fmla="*/ 12 h 30"/>
                  <a:gd name="T6" fmla="*/ 19 w 30"/>
                  <a:gd name="T7" fmla="*/ 2 h 30"/>
                  <a:gd name="T8" fmla="*/ 28 w 30"/>
                  <a:gd name="T9" fmla="*/ 1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0">
                    <a:moveTo>
                      <a:pt x="28" y="19"/>
                    </a:moveTo>
                    <a:cubicBezTo>
                      <a:pt x="27" y="26"/>
                      <a:pt x="19" y="30"/>
                      <a:pt x="12" y="28"/>
                    </a:cubicBezTo>
                    <a:cubicBezTo>
                      <a:pt x="5" y="26"/>
                      <a:pt x="0" y="19"/>
                      <a:pt x="2" y="12"/>
                    </a:cubicBezTo>
                    <a:cubicBezTo>
                      <a:pt x="4" y="4"/>
                      <a:pt x="12" y="0"/>
                      <a:pt x="19" y="2"/>
                    </a:cubicBezTo>
                    <a:cubicBezTo>
                      <a:pt x="26" y="4"/>
                      <a:pt x="30" y="11"/>
                      <a:pt x="28" y="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0000" tIns="46800" rIns="90000" bIns="46800" numCol="1" anchor="t" anchorCtr="0" compatLnSpc="1">
                <a:normAutofit fontScale="25000" lnSpcReduction="20000"/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</p:grpSp>
        <p:grpSp>
          <p:nvGrpSpPr>
            <p:cNvPr id="210" name="组合 209"/>
            <p:cNvGrpSpPr/>
            <p:nvPr/>
          </p:nvGrpSpPr>
          <p:grpSpPr>
            <a:xfrm>
              <a:off x="10617" y="7815"/>
              <a:ext cx="557" cy="571"/>
              <a:chOff x="2132012" y="2516188"/>
              <a:chExt cx="444500" cy="455612"/>
            </a:xfrm>
          </p:grpSpPr>
          <p:sp>
            <p:nvSpPr>
              <p:cNvPr id="211" name="Freeform 91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2132012" y="2516188"/>
                <a:ext cx="444500" cy="455612"/>
              </a:xfrm>
              <a:custGeom>
                <a:avLst/>
                <a:gdLst>
                  <a:gd name="T0" fmla="*/ 178 w 191"/>
                  <a:gd name="T1" fmla="*/ 157 h 196"/>
                  <a:gd name="T2" fmla="*/ 170 w 191"/>
                  <a:gd name="T3" fmla="*/ 158 h 196"/>
                  <a:gd name="T4" fmla="*/ 126 w 191"/>
                  <a:gd name="T5" fmla="*/ 156 h 196"/>
                  <a:gd name="T6" fmla="*/ 95 w 191"/>
                  <a:gd name="T7" fmla="*/ 189 h 196"/>
                  <a:gd name="T8" fmla="*/ 77 w 191"/>
                  <a:gd name="T9" fmla="*/ 195 h 196"/>
                  <a:gd name="T10" fmla="*/ 64 w 191"/>
                  <a:gd name="T11" fmla="*/ 181 h 196"/>
                  <a:gd name="T12" fmla="*/ 52 w 191"/>
                  <a:gd name="T13" fmla="*/ 138 h 196"/>
                  <a:gd name="T14" fmla="*/ 12 w 191"/>
                  <a:gd name="T15" fmla="*/ 120 h 196"/>
                  <a:gd name="T16" fmla="*/ 1 w 191"/>
                  <a:gd name="T17" fmla="*/ 104 h 196"/>
                  <a:gd name="T18" fmla="*/ 9 w 191"/>
                  <a:gd name="T19" fmla="*/ 87 h 196"/>
                  <a:gd name="T20" fmla="*/ 47 w 191"/>
                  <a:gd name="T21" fmla="*/ 63 h 196"/>
                  <a:gd name="T22" fmla="*/ 52 w 191"/>
                  <a:gd name="T23" fmla="*/ 18 h 196"/>
                  <a:gd name="T24" fmla="*/ 63 w 191"/>
                  <a:gd name="T25" fmla="*/ 3 h 196"/>
                  <a:gd name="T26" fmla="*/ 82 w 191"/>
                  <a:gd name="T27" fmla="*/ 6 h 196"/>
                  <a:gd name="T28" fmla="*/ 117 w 191"/>
                  <a:gd name="T29" fmla="*/ 34 h 196"/>
                  <a:gd name="T30" fmla="*/ 160 w 191"/>
                  <a:gd name="T31" fmla="*/ 25 h 196"/>
                  <a:gd name="T32" fmla="*/ 178 w 191"/>
                  <a:gd name="T33" fmla="*/ 31 h 196"/>
                  <a:gd name="T34" fmla="*/ 182 w 191"/>
                  <a:gd name="T35" fmla="*/ 50 h 196"/>
                  <a:gd name="T36" fmla="*/ 165 w 191"/>
                  <a:gd name="T37" fmla="*/ 92 h 196"/>
                  <a:gd name="T38" fmla="*/ 187 w 191"/>
                  <a:gd name="T39" fmla="*/ 131 h 196"/>
                  <a:gd name="T40" fmla="*/ 187 w 191"/>
                  <a:gd name="T41" fmla="*/ 150 h 196"/>
                  <a:gd name="T42" fmla="*/ 178 w 191"/>
                  <a:gd name="T43" fmla="*/ 157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1" h="196">
                    <a:moveTo>
                      <a:pt x="178" y="157"/>
                    </a:moveTo>
                    <a:cubicBezTo>
                      <a:pt x="176" y="158"/>
                      <a:pt x="173" y="159"/>
                      <a:pt x="170" y="158"/>
                    </a:cubicBezTo>
                    <a:cubicBezTo>
                      <a:pt x="126" y="156"/>
                      <a:pt x="126" y="156"/>
                      <a:pt x="126" y="156"/>
                    </a:cubicBezTo>
                    <a:cubicBezTo>
                      <a:pt x="95" y="189"/>
                      <a:pt x="95" y="189"/>
                      <a:pt x="95" y="189"/>
                    </a:cubicBezTo>
                    <a:cubicBezTo>
                      <a:pt x="91" y="194"/>
                      <a:pt x="84" y="196"/>
                      <a:pt x="77" y="195"/>
                    </a:cubicBezTo>
                    <a:cubicBezTo>
                      <a:pt x="71" y="193"/>
                      <a:pt x="65" y="188"/>
                      <a:pt x="64" y="181"/>
                    </a:cubicBezTo>
                    <a:cubicBezTo>
                      <a:pt x="52" y="138"/>
                      <a:pt x="52" y="138"/>
                      <a:pt x="52" y="138"/>
                    </a:cubicBezTo>
                    <a:cubicBezTo>
                      <a:pt x="12" y="120"/>
                      <a:pt x="12" y="120"/>
                      <a:pt x="12" y="120"/>
                    </a:cubicBezTo>
                    <a:cubicBezTo>
                      <a:pt x="5" y="117"/>
                      <a:pt x="1" y="111"/>
                      <a:pt x="1" y="104"/>
                    </a:cubicBezTo>
                    <a:cubicBezTo>
                      <a:pt x="0" y="97"/>
                      <a:pt x="3" y="90"/>
                      <a:pt x="9" y="87"/>
                    </a:cubicBezTo>
                    <a:cubicBezTo>
                      <a:pt x="47" y="63"/>
                      <a:pt x="47" y="63"/>
                      <a:pt x="47" y="63"/>
                    </a:cubicBezTo>
                    <a:cubicBezTo>
                      <a:pt x="52" y="18"/>
                      <a:pt x="52" y="18"/>
                      <a:pt x="52" y="18"/>
                    </a:cubicBezTo>
                    <a:cubicBezTo>
                      <a:pt x="52" y="11"/>
                      <a:pt x="57" y="6"/>
                      <a:pt x="63" y="3"/>
                    </a:cubicBezTo>
                    <a:cubicBezTo>
                      <a:pt x="69" y="0"/>
                      <a:pt x="77" y="1"/>
                      <a:pt x="82" y="6"/>
                    </a:cubicBezTo>
                    <a:cubicBezTo>
                      <a:pt x="117" y="34"/>
                      <a:pt x="117" y="34"/>
                      <a:pt x="117" y="34"/>
                    </a:cubicBezTo>
                    <a:cubicBezTo>
                      <a:pt x="160" y="25"/>
                      <a:pt x="160" y="25"/>
                      <a:pt x="160" y="25"/>
                    </a:cubicBezTo>
                    <a:cubicBezTo>
                      <a:pt x="167" y="24"/>
                      <a:pt x="174" y="26"/>
                      <a:pt x="178" y="31"/>
                    </a:cubicBezTo>
                    <a:cubicBezTo>
                      <a:pt x="183" y="37"/>
                      <a:pt x="184" y="44"/>
                      <a:pt x="182" y="50"/>
                    </a:cubicBezTo>
                    <a:cubicBezTo>
                      <a:pt x="165" y="92"/>
                      <a:pt x="165" y="92"/>
                      <a:pt x="165" y="92"/>
                    </a:cubicBezTo>
                    <a:cubicBezTo>
                      <a:pt x="187" y="131"/>
                      <a:pt x="187" y="131"/>
                      <a:pt x="187" y="131"/>
                    </a:cubicBezTo>
                    <a:cubicBezTo>
                      <a:pt x="191" y="137"/>
                      <a:pt x="191" y="144"/>
                      <a:pt x="187" y="150"/>
                    </a:cubicBezTo>
                    <a:cubicBezTo>
                      <a:pt x="185" y="153"/>
                      <a:pt x="182" y="156"/>
                      <a:pt x="178" y="15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0000" tIns="46800" rIns="90000" bIns="46800" numCol="1" anchor="t" anchorCtr="0" compatLnSpc="1">
                <a:normAutofit lnSpcReduction="10000"/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212" name="Freeform 92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2176462" y="2563813"/>
                <a:ext cx="354013" cy="361950"/>
              </a:xfrm>
              <a:custGeom>
                <a:avLst/>
                <a:gdLst>
                  <a:gd name="T0" fmla="*/ 75 w 223"/>
                  <a:gd name="T1" fmla="*/ 0 h 228"/>
                  <a:gd name="T2" fmla="*/ 136 w 223"/>
                  <a:gd name="T3" fmla="*/ 49 h 228"/>
                  <a:gd name="T4" fmla="*/ 212 w 223"/>
                  <a:gd name="T5" fmla="*/ 33 h 228"/>
                  <a:gd name="T6" fmla="*/ 185 w 223"/>
                  <a:gd name="T7" fmla="*/ 107 h 228"/>
                  <a:gd name="T8" fmla="*/ 223 w 223"/>
                  <a:gd name="T9" fmla="*/ 175 h 228"/>
                  <a:gd name="T10" fmla="*/ 145 w 223"/>
                  <a:gd name="T11" fmla="*/ 171 h 228"/>
                  <a:gd name="T12" fmla="*/ 92 w 223"/>
                  <a:gd name="T13" fmla="*/ 228 h 228"/>
                  <a:gd name="T14" fmla="*/ 72 w 223"/>
                  <a:gd name="T15" fmla="*/ 153 h 228"/>
                  <a:gd name="T16" fmla="*/ 0 w 223"/>
                  <a:gd name="T17" fmla="*/ 120 h 228"/>
                  <a:gd name="T18" fmla="*/ 66 w 223"/>
                  <a:gd name="T19" fmla="*/ 77 h 228"/>
                  <a:gd name="T20" fmla="*/ 75 w 223"/>
                  <a:gd name="T21" fmla="*/ 0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3" h="228">
                    <a:moveTo>
                      <a:pt x="75" y="0"/>
                    </a:moveTo>
                    <a:lnTo>
                      <a:pt x="136" y="49"/>
                    </a:lnTo>
                    <a:lnTo>
                      <a:pt x="212" y="33"/>
                    </a:lnTo>
                    <a:lnTo>
                      <a:pt x="185" y="107"/>
                    </a:lnTo>
                    <a:lnTo>
                      <a:pt x="223" y="175"/>
                    </a:lnTo>
                    <a:lnTo>
                      <a:pt x="145" y="171"/>
                    </a:lnTo>
                    <a:lnTo>
                      <a:pt x="92" y="228"/>
                    </a:lnTo>
                    <a:lnTo>
                      <a:pt x="72" y="153"/>
                    </a:lnTo>
                    <a:lnTo>
                      <a:pt x="0" y="120"/>
                    </a:lnTo>
                    <a:lnTo>
                      <a:pt x="66" y="77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0000" tIns="46800" rIns="90000" bIns="46800" numCol="1" anchor="t" anchorCtr="0" compatLnSpc="1">
                <a:normAutofit fontScale="80000" lnSpcReduction="10000"/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213" name="Freeform 93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2344737" y="2655888"/>
                <a:ext cx="77788" cy="80962"/>
              </a:xfrm>
              <a:custGeom>
                <a:avLst/>
                <a:gdLst>
                  <a:gd name="T0" fmla="*/ 31 w 34"/>
                  <a:gd name="T1" fmla="*/ 12 h 35"/>
                  <a:gd name="T2" fmla="*/ 23 w 34"/>
                  <a:gd name="T3" fmla="*/ 32 h 35"/>
                  <a:gd name="T4" fmla="*/ 3 w 34"/>
                  <a:gd name="T5" fmla="*/ 24 h 35"/>
                  <a:gd name="T6" fmla="*/ 11 w 34"/>
                  <a:gd name="T7" fmla="*/ 4 h 35"/>
                  <a:gd name="T8" fmla="*/ 31 w 34"/>
                  <a:gd name="T9" fmla="*/ 1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5">
                    <a:moveTo>
                      <a:pt x="31" y="12"/>
                    </a:moveTo>
                    <a:cubicBezTo>
                      <a:pt x="34" y="20"/>
                      <a:pt x="31" y="29"/>
                      <a:pt x="23" y="32"/>
                    </a:cubicBezTo>
                    <a:cubicBezTo>
                      <a:pt x="15" y="35"/>
                      <a:pt x="6" y="31"/>
                      <a:pt x="3" y="24"/>
                    </a:cubicBezTo>
                    <a:cubicBezTo>
                      <a:pt x="0" y="16"/>
                      <a:pt x="3" y="7"/>
                      <a:pt x="11" y="4"/>
                    </a:cubicBezTo>
                    <a:cubicBezTo>
                      <a:pt x="19" y="0"/>
                      <a:pt x="28" y="4"/>
                      <a:pt x="31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0000" tIns="46800" rIns="90000" bIns="46800" numCol="1" anchor="t" anchorCtr="0" compatLnSpc="1">
                <a:normAutofit fontScale="25000" lnSpcReduction="20000"/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214" name="Freeform 94"/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2413000" y="2735263"/>
                <a:ext cx="33338" cy="30162"/>
              </a:xfrm>
              <a:custGeom>
                <a:avLst/>
                <a:gdLst>
                  <a:gd name="T0" fmla="*/ 12 w 14"/>
                  <a:gd name="T1" fmla="*/ 4 h 13"/>
                  <a:gd name="T2" fmla="*/ 9 w 14"/>
                  <a:gd name="T3" fmla="*/ 12 h 13"/>
                  <a:gd name="T4" fmla="*/ 1 w 14"/>
                  <a:gd name="T5" fmla="*/ 9 h 13"/>
                  <a:gd name="T6" fmla="*/ 5 w 14"/>
                  <a:gd name="T7" fmla="*/ 1 h 13"/>
                  <a:gd name="T8" fmla="*/ 12 w 14"/>
                  <a:gd name="T9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3">
                    <a:moveTo>
                      <a:pt x="12" y="4"/>
                    </a:moveTo>
                    <a:cubicBezTo>
                      <a:pt x="14" y="7"/>
                      <a:pt x="12" y="11"/>
                      <a:pt x="9" y="12"/>
                    </a:cubicBezTo>
                    <a:cubicBezTo>
                      <a:pt x="6" y="13"/>
                      <a:pt x="3" y="12"/>
                      <a:pt x="1" y="9"/>
                    </a:cubicBezTo>
                    <a:cubicBezTo>
                      <a:pt x="0" y="6"/>
                      <a:pt x="2" y="2"/>
                      <a:pt x="5" y="1"/>
                    </a:cubicBezTo>
                    <a:cubicBezTo>
                      <a:pt x="8" y="0"/>
                      <a:pt x="11" y="1"/>
                      <a:pt x="12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0000" tIns="46800" rIns="90000" bIns="46800" numCol="1" anchor="t" anchorCtr="0" compatLnSpc="1">
                <a:normAutofit fontScale="25000" lnSpcReduction="20000"/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</a:endParaRPr>
              </a:p>
            </p:txBody>
          </p:sp>
        </p:grpSp>
      </p:grpSp>
      <p:sp>
        <p:nvSpPr>
          <p:cNvPr id="225" name="文本框 224"/>
          <p:cNvSpPr txBox="1"/>
          <p:nvPr>
            <p:custDataLst>
              <p:tags r:id="rId8"/>
            </p:custDataLst>
          </p:nvPr>
        </p:nvSpPr>
        <p:spPr>
          <a:xfrm>
            <a:off x="7470775" y="1492250"/>
            <a:ext cx="2321560" cy="431165"/>
          </a:xfrm>
          <a:prstGeom prst="rect">
            <a:avLst/>
          </a:prstGeom>
          <a:noFill/>
        </p:spPr>
        <p:txBody>
          <a:bodyPr wrap="square" lIns="90000" tIns="46800" rIns="90000" bIns="0" rtlCol="0"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 fontAlgn="auto">
              <a:lnSpc>
                <a:spcPct val="100000"/>
              </a:lnSpc>
            </a:pPr>
            <a:r>
              <a:rPr lang="zh-CN" altLang="en-US" sz="2200" dirty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  <a:cs typeface="+mn-ea"/>
                <a:sym typeface="+mn-lt"/>
              </a:rPr>
              <a:t>实验室安全标语</a:t>
            </a:r>
          </a:p>
        </p:txBody>
      </p:sp>
      <p:grpSp>
        <p:nvGrpSpPr>
          <p:cNvPr id="24" name="组合 23"/>
          <p:cNvGrpSpPr/>
          <p:nvPr>
            <p:custDataLst>
              <p:tags r:id="rId9"/>
            </p:custDataLst>
          </p:nvPr>
        </p:nvGrpSpPr>
        <p:grpSpPr>
          <a:xfrm>
            <a:off x="6083935" y="1495743"/>
            <a:ext cx="1184910" cy="782955"/>
            <a:chOff x="9581" y="2290"/>
            <a:chExt cx="1866" cy="1233"/>
          </a:xfrm>
        </p:grpSpPr>
        <p:sp>
          <p:nvSpPr>
            <p:cNvPr id="218" name="数字占位符"/>
            <p:cNvSpPr>
              <a:spLocks noGrp="1"/>
            </p:cNvSpPr>
            <p:nvPr>
              <p:custDataLst>
                <p:tags r:id="rId11"/>
              </p:custDataLst>
            </p:nvPr>
          </p:nvSpPr>
          <p:spPr>
            <a:xfrm>
              <a:off x="9581" y="2290"/>
              <a:ext cx="1430" cy="1016"/>
            </a:xfrm>
            <a:prstGeom prst="rect">
              <a:avLst/>
            </a:prstGeom>
            <a:noFill/>
            <a:ln w="31750">
              <a:solidFill>
                <a:schemeClr val="bg1"/>
              </a:solidFill>
              <a:prstDash val="dash"/>
            </a:ln>
          </p:spPr>
          <p:txBody>
            <a:bodyPr wrap="square" lIns="90000" tIns="46800" rIns="90000" bIns="46800" rtlCol="0" anchor="ctr">
              <a:normAutofit/>
            </a:bodyPr>
            <a:lstStyle>
              <a:lvl1pPr marL="0" indent="0" algn="ctr">
                <a:lnSpc>
                  <a:spcPct val="100000"/>
                </a:lnSpc>
                <a:buFontTx/>
                <a:buNone/>
                <a:defRPr lang="zh-CN" altLang="en-US" sz="5000" b="0" i="0" u="none" dirty="0">
                  <a:solidFill>
                    <a:schemeClr val="accent1"/>
                  </a:solidFill>
                  <a:effectLst/>
                  <a:latin typeface="+mj-lt"/>
                  <a:ea typeface="+mj-ea"/>
                  <a:cs typeface="Arial" panose="020B0604020202020204" pitchFamily="34" charset="0"/>
                </a:defRPr>
              </a:lvl1pPr>
            </a:lstStyle>
            <a:p>
              <a:pPr marL="0" lvl="0"/>
              <a:r>
                <a:rPr lang="en-US" altLang="zh-CN" sz="3600" dirty="0">
                  <a:solidFill>
                    <a:schemeClr val="bg1"/>
                  </a:solidFill>
                  <a:latin typeface="Arial" panose="020B0604020202020204" pitchFamily="34" charset="0"/>
                  <a:ea typeface="幼圆" panose="02010509060101010101" pitchFamily="49" charset="-122"/>
                </a:rPr>
                <a:t>01</a:t>
              </a:r>
            </a:p>
          </p:txBody>
        </p:sp>
        <p:grpSp>
          <p:nvGrpSpPr>
            <p:cNvPr id="219" name="组合 218"/>
            <p:cNvGrpSpPr/>
            <p:nvPr/>
          </p:nvGrpSpPr>
          <p:grpSpPr>
            <a:xfrm rot="19680000">
              <a:off x="11187" y="2654"/>
              <a:ext cx="260" cy="267"/>
              <a:chOff x="3295650" y="1884363"/>
              <a:chExt cx="1006475" cy="1031875"/>
            </a:xfrm>
          </p:grpSpPr>
          <p:sp>
            <p:nvSpPr>
              <p:cNvPr id="220" name="Freeform 83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3295650" y="1884363"/>
                <a:ext cx="1006475" cy="1031875"/>
              </a:xfrm>
              <a:custGeom>
                <a:avLst/>
                <a:gdLst>
                  <a:gd name="T0" fmla="*/ 259 w 433"/>
                  <a:gd name="T1" fmla="*/ 442 h 444"/>
                  <a:gd name="T2" fmla="*/ 243 w 433"/>
                  <a:gd name="T3" fmla="*/ 433 h 444"/>
                  <a:gd name="T4" fmla="*/ 165 w 433"/>
                  <a:gd name="T5" fmla="*/ 368 h 444"/>
                  <a:gd name="T6" fmla="*/ 65 w 433"/>
                  <a:gd name="T7" fmla="*/ 387 h 444"/>
                  <a:gd name="T8" fmla="*/ 25 w 433"/>
                  <a:gd name="T9" fmla="*/ 372 h 444"/>
                  <a:gd name="T10" fmla="*/ 18 w 433"/>
                  <a:gd name="T11" fmla="*/ 329 h 444"/>
                  <a:gd name="T12" fmla="*/ 56 w 433"/>
                  <a:gd name="T13" fmla="*/ 235 h 444"/>
                  <a:gd name="T14" fmla="*/ 8 w 433"/>
                  <a:gd name="T15" fmla="*/ 146 h 444"/>
                  <a:gd name="T16" fmla="*/ 9 w 433"/>
                  <a:gd name="T17" fmla="*/ 102 h 444"/>
                  <a:gd name="T18" fmla="*/ 48 w 433"/>
                  <a:gd name="T19" fmla="*/ 83 h 444"/>
                  <a:gd name="T20" fmla="*/ 149 w 433"/>
                  <a:gd name="T21" fmla="*/ 90 h 444"/>
                  <a:gd name="T22" fmla="*/ 219 w 433"/>
                  <a:gd name="T23" fmla="*/ 16 h 444"/>
                  <a:gd name="T24" fmla="*/ 261 w 433"/>
                  <a:gd name="T25" fmla="*/ 4 h 444"/>
                  <a:gd name="T26" fmla="*/ 291 w 433"/>
                  <a:gd name="T27" fmla="*/ 35 h 444"/>
                  <a:gd name="T28" fmla="*/ 316 w 433"/>
                  <a:gd name="T29" fmla="*/ 134 h 444"/>
                  <a:gd name="T30" fmla="*/ 408 w 433"/>
                  <a:gd name="T31" fmla="*/ 177 h 444"/>
                  <a:gd name="T32" fmla="*/ 432 w 433"/>
                  <a:gd name="T33" fmla="*/ 213 h 444"/>
                  <a:gd name="T34" fmla="*/ 412 w 433"/>
                  <a:gd name="T35" fmla="*/ 252 h 444"/>
                  <a:gd name="T36" fmla="*/ 326 w 433"/>
                  <a:gd name="T37" fmla="*/ 306 h 444"/>
                  <a:gd name="T38" fmla="*/ 313 w 433"/>
                  <a:gd name="T39" fmla="*/ 406 h 444"/>
                  <a:gd name="T40" fmla="*/ 286 w 433"/>
                  <a:gd name="T41" fmla="*/ 441 h 444"/>
                  <a:gd name="T42" fmla="*/ 259 w 433"/>
                  <a:gd name="T43" fmla="*/ 442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33" h="444">
                    <a:moveTo>
                      <a:pt x="259" y="442"/>
                    </a:moveTo>
                    <a:cubicBezTo>
                      <a:pt x="253" y="440"/>
                      <a:pt x="248" y="438"/>
                      <a:pt x="243" y="433"/>
                    </a:cubicBezTo>
                    <a:cubicBezTo>
                      <a:pt x="165" y="368"/>
                      <a:pt x="165" y="368"/>
                      <a:pt x="165" y="368"/>
                    </a:cubicBezTo>
                    <a:cubicBezTo>
                      <a:pt x="65" y="387"/>
                      <a:pt x="65" y="387"/>
                      <a:pt x="65" y="387"/>
                    </a:cubicBezTo>
                    <a:cubicBezTo>
                      <a:pt x="50" y="390"/>
                      <a:pt x="34" y="384"/>
                      <a:pt x="25" y="372"/>
                    </a:cubicBezTo>
                    <a:cubicBezTo>
                      <a:pt x="15" y="360"/>
                      <a:pt x="12" y="343"/>
                      <a:pt x="18" y="329"/>
                    </a:cubicBezTo>
                    <a:cubicBezTo>
                      <a:pt x="56" y="235"/>
                      <a:pt x="56" y="235"/>
                      <a:pt x="56" y="235"/>
                    </a:cubicBezTo>
                    <a:cubicBezTo>
                      <a:pt x="8" y="146"/>
                      <a:pt x="8" y="146"/>
                      <a:pt x="8" y="146"/>
                    </a:cubicBezTo>
                    <a:cubicBezTo>
                      <a:pt x="0" y="132"/>
                      <a:pt x="1" y="115"/>
                      <a:pt x="9" y="102"/>
                    </a:cubicBezTo>
                    <a:cubicBezTo>
                      <a:pt x="18" y="89"/>
                      <a:pt x="33" y="82"/>
                      <a:pt x="48" y="83"/>
                    </a:cubicBezTo>
                    <a:cubicBezTo>
                      <a:pt x="149" y="90"/>
                      <a:pt x="149" y="90"/>
                      <a:pt x="149" y="90"/>
                    </a:cubicBezTo>
                    <a:cubicBezTo>
                      <a:pt x="219" y="16"/>
                      <a:pt x="219" y="16"/>
                      <a:pt x="219" y="16"/>
                    </a:cubicBezTo>
                    <a:cubicBezTo>
                      <a:pt x="230" y="5"/>
                      <a:pt x="246" y="0"/>
                      <a:pt x="261" y="4"/>
                    </a:cubicBezTo>
                    <a:cubicBezTo>
                      <a:pt x="276" y="8"/>
                      <a:pt x="288" y="20"/>
                      <a:pt x="291" y="35"/>
                    </a:cubicBezTo>
                    <a:cubicBezTo>
                      <a:pt x="316" y="134"/>
                      <a:pt x="316" y="134"/>
                      <a:pt x="316" y="134"/>
                    </a:cubicBezTo>
                    <a:cubicBezTo>
                      <a:pt x="408" y="177"/>
                      <a:pt x="408" y="177"/>
                      <a:pt x="408" y="177"/>
                    </a:cubicBezTo>
                    <a:cubicBezTo>
                      <a:pt x="422" y="184"/>
                      <a:pt x="431" y="198"/>
                      <a:pt x="432" y="213"/>
                    </a:cubicBezTo>
                    <a:cubicBezTo>
                      <a:pt x="433" y="229"/>
                      <a:pt x="425" y="244"/>
                      <a:pt x="412" y="252"/>
                    </a:cubicBezTo>
                    <a:cubicBezTo>
                      <a:pt x="326" y="306"/>
                      <a:pt x="326" y="306"/>
                      <a:pt x="326" y="306"/>
                    </a:cubicBezTo>
                    <a:cubicBezTo>
                      <a:pt x="313" y="406"/>
                      <a:pt x="313" y="406"/>
                      <a:pt x="313" y="406"/>
                    </a:cubicBezTo>
                    <a:cubicBezTo>
                      <a:pt x="311" y="422"/>
                      <a:pt x="300" y="435"/>
                      <a:pt x="286" y="441"/>
                    </a:cubicBezTo>
                    <a:cubicBezTo>
                      <a:pt x="277" y="444"/>
                      <a:pt x="268" y="444"/>
                      <a:pt x="259" y="4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0000" tIns="46800" rIns="90000" bIns="46800" numCol="1" anchor="t" anchorCtr="0" compatLnSpc="1">
                <a:normAutofit fontScale="32500" lnSpcReduction="20000"/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221" name="Freeform 84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3400425" y="1989138"/>
                <a:ext cx="800100" cy="827087"/>
              </a:xfrm>
              <a:custGeom>
                <a:avLst/>
                <a:gdLst>
                  <a:gd name="T0" fmla="*/ 300 w 504"/>
                  <a:gd name="T1" fmla="*/ 0 h 521"/>
                  <a:gd name="T2" fmla="*/ 343 w 504"/>
                  <a:gd name="T3" fmla="*/ 174 h 521"/>
                  <a:gd name="T4" fmla="*/ 504 w 504"/>
                  <a:gd name="T5" fmla="*/ 250 h 521"/>
                  <a:gd name="T6" fmla="*/ 353 w 504"/>
                  <a:gd name="T7" fmla="*/ 344 h 521"/>
                  <a:gd name="T8" fmla="*/ 329 w 504"/>
                  <a:gd name="T9" fmla="*/ 521 h 521"/>
                  <a:gd name="T10" fmla="*/ 193 w 504"/>
                  <a:gd name="T11" fmla="*/ 406 h 521"/>
                  <a:gd name="T12" fmla="*/ 18 w 504"/>
                  <a:gd name="T13" fmla="*/ 439 h 521"/>
                  <a:gd name="T14" fmla="*/ 85 w 504"/>
                  <a:gd name="T15" fmla="*/ 274 h 521"/>
                  <a:gd name="T16" fmla="*/ 0 w 504"/>
                  <a:gd name="T17" fmla="*/ 117 h 521"/>
                  <a:gd name="T18" fmla="*/ 177 w 504"/>
                  <a:gd name="T19" fmla="*/ 130 h 521"/>
                  <a:gd name="T20" fmla="*/ 300 w 504"/>
                  <a:gd name="T21" fmla="*/ 0 h 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4" h="521">
                    <a:moveTo>
                      <a:pt x="300" y="0"/>
                    </a:moveTo>
                    <a:lnTo>
                      <a:pt x="343" y="174"/>
                    </a:lnTo>
                    <a:lnTo>
                      <a:pt x="504" y="250"/>
                    </a:lnTo>
                    <a:lnTo>
                      <a:pt x="353" y="344"/>
                    </a:lnTo>
                    <a:lnTo>
                      <a:pt x="329" y="521"/>
                    </a:lnTo>
                    <a:lnTo>
                      <a:pt x="193" y="406"/>
                    </a:lnTo>
                    <a:lnTo>
                      <a:pt x="18" y="439"/>
                    </a:lnTo>
                    <a:lnTo>
                      <a:pt x="85" y="274"/>
                    </a:lnTo>
                    <a:lnTo>
                      <a:pt x="0" y="117"/>
                    </a:lnTo>
                    <a:lnTo>
                      <a:pt x="177" y="130"/>
                    </a:lnTo>
                    <a:lnTo>
                      <a:pt x="30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0000" tIns="46800" rIns="90000" bIns="46800" numCol="1" anchor="t" anchorCtr="0" compatLnSpc="1">
                <a:normAutofit fontScale="25000" lnSpcReduction="20000"/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222" name="Freeform 85"/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3765550" y="2263775"/>
                <a:ext cx="179388" cy="179387"/>
              </a:xfrm>
              <a:custGeom>
                <a:avLst/>
                <a:gdLst>
                  <a:gd name="T0" fmla="*/ 72 w 77"/>
                  <a:gd name="T1" fmla="*/ 47 h 77"/>
                  <a:gd name="T2" fmla="*/ 29 w 77"/>
                  <a:gd name="T3" fmla="*/ 72 h 77"/>
                  <a:gd name="T4" fmla="*/ 4 w 77"/>
                  <a:gd name="T5" fmla="*/ 30 h 77"/>
                  <a:gd name="T6" fmla="*/ 47 w 77"/>
                  <a:gd name="T7" fmla="*/ 5 h 77"/>
                  <a:gd name="T8" fmla="*/ 72 w 77"/>
                  <a:gd name="T9" fmla="*/ 4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77">
                    <a:moveTo>
                      <a:pt x="72" y="47"/>
                    </a:moveTo>
                    <a:cubicBezTo>
                      <a:pt x="67" y="66"/>
                      <a:pt x="48" y="77"/>
                      <a:pt x="29" y="72"/>
                    </a:cubicBezTo>
                    <a:cubicBezTo>
                      <a:pt x="11" y="67"/>
                      <a:pt x="0" y="48"/>
                      <a:pt x="4" y="30"/>
                    </a:cubicBezTo>
                    <a:cubicBezTo>
                      <a:pt x="9" y="11"/>
                      <a:pt x="28" y="0"/>
                      <a:pt x="47" y="5"/>
                    </a:cubicBezTo>
                    <a:cubicBezTo>
                      <a:pt x="66" y="10"/>
                      <a:pt x="77" y="29"/>
                      <a:pt x="72" y="4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0000" tIns="46800" rIns="90000" bIns="46800" numCol="1" anchor="t" anchorCtr="0" compatLnSpc="1">
                <a:normAutofit fontScale="25000" lnSpcReduction="20000"/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223" name="Freeform 86"/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3830637" y="2476500"/>
                <a:ext cx="69850" cy="69850"/>
              </a:xfrm>
              <a:custGeom>
                <a:avLst/>
                <a:gdLst>
                  <a:gd name="T0" fmla="*/ 28 w 30"/>
                  <a:gd name="T1" fmla="*/ 19 h 30"/>
                  <a:gd name="T2" fmla="*/ 12 w 30"/>
                  <a:gd name="T3" fmla="*/ 28 h 30"/>
                  <a:gd name="T4" fmla="*/ 2 w 30"/>
                  <a:gd name="T5" fmla="*/ 12 h 30"/>
                  <a:gd name="T6" fmla="*/ 19 w 30"/>
                  <a:gd name="T7" fmla="*/ 2 h 30"/>
                  <a:gd name="T8" fmla="*/ 28 w 30"/>
                  <a:gd name="T9" fmla="*/ 1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0">
                    <a:moveTo>
                      <a:pt x="28" y="19"/>
                    </a:moveTo>
                    <a:cubicBezTo>
                      <a:pt x="27" y="26"/>
                      <a:pt x="19" y="30"/>
                      <a:pt x="12" y="28"/>
                    </a:cubicBezTo>
                    <a:cubicBezTo>
                      <a:pt x="5" y="26"/>
                      <a:pt x="0" y="19"/>
                      <a:pt x="2" y="12"/>
                    </a:cubicBezTo>
                    <a:cubicBezTo>
                      <a:pt x="4" y="4"/>
                      <a:pt x="12" y="0"/>
                      <a:pt x="19" y="2"/>
                    </a:cubicBezTo>
                    <a:cubicBezTo>
                      <a:pt x="26" y="4"/>
                      <a:pt x="30" y="11"/>
                      <a:pt x="28" y="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0000" tIns="46800" rIns="90000" bIns="46800" numCol="1" anchor="t" anchorCtr="0" compatLnSpc="1">
                <a:normAutofit fontScale="25000" lnSpcReduction="20000"/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</p:grpSp>
        <p:grpSp>
          <p:nvGrpSpPr>
            <p:cNvPr id="227" name="组合 226"/>
            <p:cNvGrpSpPr/>
            <p:nvPr/>
          </p:nvGrpSpPr>
          <p:grpSpPr>
            <a:xfrm>
              <a:off x="10617" y="2953"/>
              <a:ext cx="557" cy="571"/>
              <a:chOff x="2132012" y="2516188"/>
              <a:chExt cx="444500" cy="455612"/>
            </a:xfrm>
          </p:grpSpPr>
          <p:sp>
            <p:nvSpPr>
              <p:cNvPr id="228" name="Freeform 91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2132012" y="2516188"/>
                <a:ext cx="444500" cy="455612"/>
              </a:xfrm>
              <a:custGeom>
                <a:avLst/>
                <a:gdLst>
                  <a:gd name="T0" fmla="*/ 178 w 191"/>
                  <a:gd name="T1" fmla="*/ 157 h 196"/>
                  <a:gd name="T2" fmla="*/ 170 w 191"/>
                  <a:gd name="T3" fmla="*/ 158 h 196"/>
                  <a:gd name="T4" fmla="*/ 126 w 191"/>
                  <a:gd name="T5" fmla="*/ 156 h 196"/>
                  <a:gd name="T6" fmla="*/ 95 w 191"/>
                  <a:gd name="T7" fmla="*/ 189 h 196"/>
                  <a:gd name="T8" fmla="*/ 77 w 191"/>
                  <a:gd name="T9" fmla="*/ 195 h 196"/>
                  <a:gd name="T10" fmla="*/ 64 w 191"/>
                  <a:gd name="T11" fmla="*/ 181 h 196"/>
                  <a:gd name="T12" fmla="*/ 52 w 191"/>
                  <a:gd name="T13" fmla="*/ 138 h 196"/>
                  <a:gd name="T14" fmla="*/ 12 w 191"/>
                  <a:gd name="T15" fmla="*/ 120 h 196"/>
                  <a:gd name="T16" fmla="*/ 1 w 191"/>
                  <a:gd name="T17" fmla="*/ 104 h 196"/>
                  <a:gd name="T18" fmla="*/ 9 w 191"/>
                  <a:gd name="T19" fmla="*/ 87 h 196"/>
                  <a:gd name="T20" fmla="*/ 47 w 191"/>
                  <a:gd name="T21" fmla="*/ 63 h 196"/>
                  <a:gd name="T22" fmla="*/ 52 w 191"/>
                  <a:gd name="T23" fmla="*/ 18 h 196"/>
                  <a:gd name="T24" fmla="*/ 63 w 191"/>
                  <a:gd name="T25" fmla="*/ 3 h 196"/>
                  <a:gd name="T26" fmla="*/ 82 w 191"/>
                  <a:gd name="T27" fmla="*/ 6 h 196"/>
                  <a:gd name="T28" fmla="*/ 117 w 191"/>
                  <a:gd name="T29" fmla="*/ 34 h 196"/>
                  <a:gd name="T30" fmla="*/ 160 w 191"/>
                  <a:gd name="T31" fmla="*/ 25 h 196"/>
                  <a:gd name="T32" fmla="*/ 178 w 191"/>
                  <a:gd name="T33" fmla="*/ 31 h 196"/>
                  <a:gd name="T34" fmla="*/ 182 w 191"/>
                  <a:gd name="T35" fmla="*/ 50 h 196"/>
                  <a:gd name="T36" fmla="*/ 165 w 191"/>
                  <a:gd name="T37" fmla="*/ 92 h 196"/>
                  <a:gd name="T38" fmla="*/ 187 w 191"/>
                  <a:gd name="T39" fmla="*/ 131 h 196"/>
                  <a:gd name="T40" fmla="*/ 187 w 191"/>
                  <a:gd name="T41" fmla="*/ 150 h 196"/>
                  <a:gd name="T42" fmla="*/ 178 w 191"/>
                  <a:gd name="T43" fmla="*/ 157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1" h="196">
                    <a:moveTo>
                      <a:pt x="178" y="157"/>
                    </a:moveTo>
                    <a:cubicBezTo>
                      <a:pt x="176" y="158"/>
                      <a:pt x="173" y="159"/>
                      <a:pt x="170" y="158"/>
                    </a:cubicBezTo>
                    <a:cubicBezTo>
                      <a:pt x="126" y="156"/>
                      <a:pt x="126" y="156"/>
                      <a:pt x="126" y="156"/>
                    </a:cubicBezTo>
                    <a:cubicBezTo>
                      <a:pt x="95" y="189"/>
                      <a:pt x="95" y="189"/>
                      <a:pt x="95" y="189"/>
                    </a:cubicBezTo>
                    <a:cubicBezTo>
                      <a:pt x="91" y="194"/>
                      <a:pt x="84" y="196"/>
                      <a:pt x="77" y="195"/>
                    </a:cubicBezTo>
                    <a:cubicBezTo>
                      <a:pt x="71" y="193"/>
                      <a:pt x="65" y="188"/>
                      <a:pt x="64" y="181"/>
                    </a:cubicBezTo>
                    <a:cubicBezTo>
                      <a:pt x="52" y="138"/>
                      <a:pt x="52" y="138"/>
                      <a:pt x="52" y="138"/>
                    </a:cubicBezTo>
                    <a:cubicBezTo>
                      <a:pt x="12" y="120"/>
                      <a:pt x="12" y="120"/>
                      <a:pt x="12" y="120"/>
                    </a:cubicBezTo>
                    <a:cubicBezTo>
                      <a:pt x="5" y="117"/>
                      <a:pt x="1" y="111"/>
                      <a:pt x="1" y="104"/>
                    </a:cubicBezTo>
                    <a:cubicBezTo>
                      <a:pt x="0" y="97"/>
                      <a:pt x="3" y="90"/>
                      <a:pt x="9" y="87"/>
                    </a:cubicBezTo>
                    <a:cubicBezTo>
                      <a:pt x="47" y="63"/>
                      <a:pt x="47" y="63"/>
                      <a:pt x="47" y="63"/>
                    </a:cubicBezTo>
                    <a:cubicBezTo>
                      <a:pt x="52" y="18"/>
                      <a:pt x="52" y="18"/>
                      <a:pt x="52" y="18"/>
                    </a:cubicBezTo>
                    <a:cubicBezTo>
                      <a:pt x="52" y="11"/>
                      <a:pt x="57" y="6"/>
                      <a:pt x="63" y="3"/>
                    </a:cubicBezTo>
                    <a:cubicBezTo>
                      <a:pt x="69" y="0"/>
                      <a:pt x="77" y="1"/>
                      <a:pt x="82" y="6"/>
                    </a:cubicBezTo>
                    <a:cubicBezTo>
                      <a:pt x="117" y="34"/>
                      <a:pt x="117" y="34"/>
                      <a:pt x="117" y="34"/>
                    </a:cubicBezTo>
                    <a:cubicBezTo>
                      <a:pt x="160" y="25"/>
                      <a:pt x="160" y="25"/>
                      <a:pt x="160" y="25"/>
                    </a:cubicBezTo>
                    <a:cubicBezTo>
                      <a:pt x="167" y="24"/>
                      <a:pt x="174" y="26"/>
                      <a:pt x="178" y="31"/>
                    </a:cubicBezTo>
                    <a:cubicBezTo>
                      <a:pt x="183" y="37"/>
                      <a:pt x="184" y="44"/>
                      <a:pt x="182" y="50"/>
                    </a:cubicBezTo>
                    <a:cubicBezTo>
                      <a:pt x="165" y="92"/>
                      <a:pt x="165" y="92"/>
                      <a:pt x="165" y="92"/>
                    </a:cubicBezTo>
                    <a:cubicBezTo>
                      <a:pt x="187" y="131"/>
                      <a:pt x="187" y="131"/>
                      <a:pt x="187" y="131"/>
                    </a:cubicBezTo>
                    <a:cubicBezTo>
                      <a:pt x="191" y="137"/>
                      <a:pt x="191" y="144"/>
                      <a:pt x="187" y="150"/>
                    </a:cubicBezTo>
                    <a:cubicBezTo>
                      <a:pt x="185" y="153"/>
                      <a:pt x="182" y="156"/>
                      <a:pt x="178" y="15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0000" tIns="46800" rIns="90000" bIns="46800" numCol="1" anchor="t" anchorCtr="0" compatLnSpc="1">
                <a:normAutofit lnSpcReduction="10000"/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229" name="Freeform 92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2176462" y="2563813"/>
                <a:ext cx="354013" cy="361950"/>
              </a:xfrm>
              <a:custGeom>
                <a:avLst/>
                <a:gdLst>
                  <a:gd name="T0" fmla="*/ 75 w 223"/>
                  <a:gd name="T1" fmla="*/ 0 h 228"/>
                  <a:gd name="T2" fmla="*/ 136 w 223"/>
                  <a:gd name="T3" fmla="*/ 49 h 228"/>
                  <a:gd name="T4" fmla="*/ 212 w 223"/>
                  <a:gd name="T5" fmla="*/ 33 h 228"/>
                  <a:gd name="T6" fmla="*/ 185 w 223"/>
                  <a:gd name="T7" fmla="*/ 107 h 228"/>
                  <a:gd name="T8" fmla="*/ 223 w 223"/>
                  <a:gd name="T9" fmla="*/ 175 h 228"/>
                  <a:gd name="T10" fmla="*/ 145 w 223"/>
                  <a:gd name="T11" fmla="*/ 171 h 228"/>
                  <a:gd name="T12" fmla="*/ 92 w 223"/>
                  <a:gd name="T13" fmla="*/ 228 h 228"/>
                  <a:gd name="T14" fmla="*/ 72 w 223"/>
                  <a:gd name="T15" fmla="*/ 153 h 228"/>
                  <a:gd name="T16" fmla="*/ 0 w 223"/>
                  <a:gd name="T17" fmla="*/ 120 h 228"/>
                  <a:gd name="T18" fmla="*/ 66 w 223"/>
                  <a:gd name="T19" fmla="*/ 77 h 228"/>
                  <a:gd name="T20" fmla="*/ 75 w 223"/>
                  <a:gd name="T21" fmla="*/ 0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3" h="228">
                    <a:moveTo>
                      <a:pt x="75" y="0"/>
                    </a:moveTo>
                    <a:lnTo>
                      <a:pt x="136" y="49"/>
                    </a:lnTo>
                    <a:lnTo>
                      <a:pt x="212" y="33"/>
                    </a:lnTo>
                    <a:lnTo>
                      <a:pt x="185" y="107"/>
                    </a:lnTo>
                    <a:lnTo>
                      <a:pt x="223" y="175"/>
                    </a:lnTo>
                    <a:lnTo>
                      <a:pt x="145" y="171"/>
                    </a:lnTo>
                    <a:lnTo>
                      <a:pt x="92" y="228"/>
                    </a:lnTo>
                    <a:lnTo>
                      <a:pt x="72" y="153"/>
                    </a:lnTo>
                    <a:lnTo>
                      <a:pt x="0" y="120"/>
                    </a:lnTo>
                    <a:lnTo>
                      <a:pt x="66" y="77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0000" tIns="46800" rIns="90000" bIns="46800" numCol="1" anchor="t" anchorCtr="0" compatLnSpc="1">
                <a:normAutofit fontScale="80000" lnSpcReduction="10000"/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230" name="Freeform 93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2344737" y="2655888"/>
                <a:ext cx="77788" cy="80962"/>
              </a:xfrm>
              <a:custGeom>
                <a:avLst/>
                <a:gdLst>
                  <a:gd name="T0" fmla="*/ 31 w 34"/>
                  <a:gd name="T1" fmla="*/ 12 h 35"/>
                  <a:gd name="T2" fmla="*/ 23 w 34"/>
                  <a:gd name="T3" fmla="*/ 32 h 35"/>
                  <a:gd name="T4" fmla="*/ 3 w 34"/>
                  <a:gd name="T5" fmla="*/ 24 h 35"/>
                  <a:gd name="T6" fmla="*/ 11 w 34"/>
                  <a:gd name="T7" fmla="*/ 4 h 35"/>
                  <a:gd name="T8" fmla="*/ 31 w 34"/>
                  <a:gd name="T9" fmla="*/ 1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5">
                    <a:moveTo>
                      <a:pt x="31" y="12"/>
                    </a:moveTo>
                    <a:cubicBezTo>
                      <a:pt x="34" y="20"/>
                      <a:pt x="31" y="29"/>
                      <a:pt x="23" y="32"/>
                    </a:cubicBezTo>
                    <a:cubicBezTo>
                      <a:pt x="15" y="35"/>
                      <a:pt x="6" y="31"/>
                      <a:pt x="3" y="24"/>
                    </a:cubicBezTo>
                    <a:cubicBezTo>
                      <a:pt x="0" y="16"/>
                      <a:pt x="3" y="7"/>
                      <a:pt x="11" y="4"/>
                    </a:cubicBezTo>
                    <a:cubicBezTo>
                      <a:pt x="19" y="0"/>
                      <a:pt x="28" y="4"/>
                      <a:pt x="31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0000" tIns="46800" rIns="90000" bIns="46800" numCol="1" anchor="t" anchorCtr="0" compatLnSpc="1">
                <a:normAutofit fontScale="25000" lnSpcReduction="20000"/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231" name="Freeform 94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2413000" y="2735263"/>
                <a:ext cx="33338" cy="30162"/>
              </a:xfrm>
              <a:custGeom>
                <a:avLst/>
                <a:gdLst>
                  <a:gd name="T0" fmla="*/ 12 w 14"/>
                  <a:gd name="T1" fmla="*/ 4 h 13"/>
                  <a:gd name="T2" fmla="*/ 9 w 14"/>
                  <a:gd name="T3" fmla="*/ 12 h 13"/>
                  <a:gd name="T4" fmla="*/ 1 w 14"/>
                  <a:gd name="T5" fmla="*/ 9 h 13"/>
                  <a:gd name="T6" fmla="*/ 5 w 14"/>
                  <a:gd name="T7" fmla="*/ 1 h 13"/>
                  <a:gd name="T8" fmla="*/ 12 w 14"/>
                  <a:gd name="T9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3">
                    <a:moveTo>
                      <a:pt x="12" y="4"/>
                    </a:moveTo>
                    <a:cubicBezTo>
                      <a:pt x="14" y="7"/>
                      <a:pt x="12" y="11"/>
                      <a:pt x="9" y="12"/>
                    </a:cubicBezTo>
                    <a:cubicBezTo>
                      <a:pt x="6" y="13"/>
                      <a:pt x="3" y="12"/>
                      <a:pt x="1" y="9"/>
                    </a:cubicBezTo>
                    <a:cubicBezTo>
                      <a:pt x="0" y="6"/>
                      <a:pt x="2" y="2"/>
                      <a:pt x="5" y="1"/>
                    </a:cubicBezTo>
                    <a:cubicBezTo>
                      <a:pt x="8" y="0"/>
                      <a:pt x="11" y="1"/>
                      <a:pt x="12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0000" tIns="46800" rIns="90000" bIns="46800" numCol="1" anchor="t" anchorCtr="0" compatLnSpc="1">
                <a:normAutofit fontScale="25000" lnSpcReduction="20000"/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</a:endParaRPr>
              </a:p>
            </p:txBody>
          </p:sp>
        </p:grpSp>
      </p:grpSp>
      <p:sp>
        <p:nvSpPr>
          <p:cNvPr id="72" name="MH_Others_1"/>
          <p:cNvSpPr txBox="1"/>
          <p:nvPr>
            <p:custDataLst>
              <p:tags r:id="rId10"/>
            </p:custDataLst>
          </p:nvPr>
        </p:nvSpPr>
        <p:spPr>
          <a:xfrm>
            <a:off x="1319530" y="961102"/>
            <a:ext cx="4451507" cy="800359"/>
          </a:xfrm>
          <a:prstGeom prst="rect">
            <a:avLst/>
          </a:prstGeom>
          <a:noFill/>
        </p:spPr>
        <p:txBody>
          <a:bodyPr wrap="square" lIns="90000" tIns="46800" rIns="90000" bIns="46800">
            <a:normAutofit lnSpcReduction="10000"/>
          </a:bodyPr>
          <a:lstStyle/>
          <a:p>
            <a:pPr algn="ctr">
              <a:defRPr/>
            </a:pPr>
            <a:r>
              <a:rPr lang="en-US" altLang="zh-CN" sz="4800" b="1" spc="400" dirty="0">
                <a:ln w="25400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ea typeface="汉仪乐喵体W" panose="00020600040101010101" pitchFamily="18" charset="-122"/>
              </a:rPr>
              <a:t>CONTENTS</a:t>
            </a: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1"/>
          <p:cNvPicPr>
            <a:picLocks noChangeAspect="1"/>
          </p:cNvPicPr>
          <p:nvPr/>
        </p:nvPicPr>
        <p:blipFill rotWithShape="1">
          <a:blip r:embed="rId3"/>
          <a:srcRect l="13674" t="23826" r="13858" b="24217"/>
          <a:stretch/>
        </p:blipFill>
        <p:spPr>
          <a:xfrm>
            <a:off x="8290108" y="389965"/>
            <a:ext cx="3375213" cy="158675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39763" y="902741"/>
            <a:ext cx="6645317" cy="441964"/>
          </a:xfrm>
        </p:spPr>
        <p:txBody>
          <a:bodyPr/>
          <a:lstStyle/>
          <a:p>
            <a:r>
              <a:rPr lang="zh-CN" altLang="en-US" sz="3200" dirty="0"/>
              <a:t>石河子大学药学院实验教学中心安全标语</a:t>
            </a: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1339763" y="2411505"/>
            <a:ext cx="6645317" cy="3310210"/>
          </a:xfrm>
        </p:spPr>
        <p:txBody>
          <a:bodyPr/>
          <a:lstStyle/>
          <a:p>
            <a:r>
              <a:rPr lang="zh-CN" altLang="en-US" sz="2400" b="1" dirty="0"/>
              <a:t>1、实验室内危险多，大家切勿手多多。</a:t>
            </a:r>
          </a:p>
          <a:p>
            <a:r>
              <a:rPr lang="zh-CN" altLang="en-US" sz="2400" b="1" dirty="0"/>
              <a:t>2、进行实验要安全，准备功夫要齐全。</a:t>
            </a:r>
          </a:p>
          <a:p>
            <a:r>
              <a:rPr lang="zh-CN" altLang="en-US" sz="2400" b="1" dirty="0"/>
              <a:t>3、残渣废液，不可入池，分门别类，各归其所。</a:t>
            </a:r>
          </a:p>
          <a:p>
            <a:r>
              <a:rPr lang="zh-CN" altLang="en-US" sz="2400" b="1" dirty="0"/>
              <a:t>4、安全得之于众人之力，失之于一人之手。</a:t>
            </a:r>
          </a:p>
          <a:p>
            <a:r>
              <a:rPr lang="zh-CN" altLang="en-US" sz="2400" b="1" dirty="0"/>
              <a:t>5、实验安全要留神，一不小心祸终生。</a:t>
            </a:r>
          </a:p>
          <a:p>
            <a:pPr marL="0" indent="0">
              <a:buNone/>
            </a:pPr>
            <a:endParaRPr lang="zh-CN" altLang="en-US" sz="1800" b="1" dirty="0"/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1339763" y="2332544"/>
            <a:ext cx="7263882" cy="3323657"/>
          </a:xfrm>
        </p:spPr>
        <p:txBody>
          <a:bodyPr/>
          <a:lstStyle/>
          <a:p>
            <a:r>
              <a:rPr lang="zh-CN" altLang="en-US" sz="2400" b="1" dirty="0"/>
              <a:t>6、踏进实验室，安全是第一；专心不可失，成功必定得。</a:t>
            </a:r>
          </a:p>
          <a:p>
            <a:r>
              <a:rPr lang="zh-CN" altLang="en-US" sz="2400" b="1" dirty="0"/>
              <a:t>7、平安源于细节，细节决定安全。</a:t>
            </a:r>
          </a:p>
          <a:p>
            <a:r>
              <a:rPr lang="zh-CN" altLang="en-US" sz="2400" b="1" dirty="0"/>
              <a:t>8、明火加热，通风在先，高压气瓶，放稳放远。</a:t>
            </a:r>
          </a:p>
          <a:p>
            <a:r>
              <a:rPr lang="zh-CN" altLang="en-US" sz="2400" b="1" dirty="0"/>
              <a:t>9、安全与效益结伴而行，事故与损失同时发生。</a:t>
            </a:r>
          </a:p>
          <a:p>
            <a:r>
              <a:rPr lang="zh-CN" altLang="en-US" sz="2400" b="1" dirty="0"/>
              <a:t>10、安全来自细心警惕，事故源于麻痹大意。</a:t>
            </a:r>
          </a:p>
          <a:p>
            <a:pPr marL="0" indent="0">
              <a:buNone/>
            </a:pPr>
            <a:endParaRPr lang="zh-CN" altLang="en-US" sz="2400" b="1" dirty="0"/>
          </a:p>
        </p:txBody>
      </p:sp>
      <p:pic>
        <p:nvPicPr>
          <p:cNvPr id="6" name="图片 5" descr="1"/>
          <p:cNvPicPr>
            <a:picLocks noChangeAspect="1"/>
          </p:cNvPicPr>
          <p:nvPr/>
        </p:nvPicPr>
        <p:blipFill rotWithShape="1">
          <a:blip r:embed="rId3"/>
          <a:srcRect l="13674" t="23826" r="13858" b="24217"/>
          <a:stretch/>
        </p:blipFill>
        <p:spPr>
          <a:xfrm>
            <a:off x="8451472" y="349624"/>
            <a:ext cx="3375213" cy="1586753"/>
          </a:xfrm>
          <a:prstGeom prst="rect">
            <a:avLst/>
          </a:prstGeom>
        </p:spPr>
      </p:pic>
      <p:sp>
        <p:nvSpPr>
          <p:cNvPr id="7" name="标题 1">
            <a:extLst>
              <a:ext uri="{FF2B5EF4-FFF2-40B4-BE49-F238E27FC236}">
                <a16:creationId xmlns:a16="http://schemas.microsoft.com/office/drawing/2014/main" id="{F463EADD-54B3-46D9-B47B-434FC6534569}"/>
              </a:ext>
            </a:extLst>
          </p:cNvPr>
          <p:cNvSpPr txBox="1">
            <a:spLocks/>
          </p:cNvSpPr>
          <p:nvPr/>
        </p:nvSpPr>
        <p:spPr>
          <a:xfrm>
            <a:off x="1339763" y="902741"/>
            <a:ext cx="664531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r>
              <a:rPr lang="zh-CN" altLang="en-US" sz="3200"/>
              <a:t>石河子大学药学院实验教学中心安全标语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8282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1339763" y="2399852"/>
            <a:ext cx="7700908" cy="3323657"/>
          </a:xfrm>
        </p:spPr>
        <p:txBody>
          <a:bodyPr/>
          <a:lstStyle/>
          <a:p>
            <a:r>
              <a:rPr lang="zh-CN" altLang="en-US" sz="2400" b="1" dirty="0"/>
              <a:t>11、灭火用具，经常检查，急救药品，常备手边。</a:t>
            </a:r>
          </a:p>
          <a:p>
            <a:r>
              <a:rPr lang="zh-CN" altLang="en-US" sz="2400" b="1" dirty="0"/>
              <a:t>12、轻轻拿，慢慢放，勤洗手，多通风。</a:t>
            </a:r>
          </a:p>
          <a:p>
            <a:r>
              <a:rPr lang="en-US" altLang="zh-CN" sz="2400" b="1" dirty="0"/>
              <a:t>13</a:t>
            </a:r>
            <a:r>
              <a:rPr lang="zh-CN" altLang="en-US" sz="2400" b="1" dirty="0"/>
              <a:t>、实验之前，准备在先，防护用品，一应俱全。</a:t>
            </a:r>
          </a:p>
          <a:p>
            <a:r>
              <a:rPr lang="zh-CN" altLang="en-US" sz="2400" b="1" dirty="0"/>
              <a:t>14、安全意识在心中，实验成败在手中。</a:t>
            </a:r>
          </a:p>
          <a:p>
            <a:r>
              <a:rPr lang="zh-CN" altLang="en-US" sz="2400" b="1" dirty="0"/>
              <a:t>15、一防水患，二防火险，三防爆炸，四防触电。</a:t>
            </a:r>
          </a:p>
          <a:p>
            <a:pPr marL="0" indent="0">
              <a:buNone/>
            </a:pPr>
            <a:endParaRPr lang="zh-CN" altLang="en-US" sz="2400" b="1" dirty="0"/>
          </a:p>
        </p:txBody>
      </p:sp>
      <p:pic>
        <p:nvPicPr>
          <p:cNvPr id="6" name="图片 5" descr="1"/>
          <p:cNvPicPr>
            <a:picLocks noChangeAspect="1"/>
          </p:cNvPicPr>
          <p:nvPr/>
        </p:nvPicPr>
        <p:blipFill rotWithShape="1">
          <a:blip r:embed="rId3"/>
          <a:srcRect l="13674" t="23826" r="13858" b="24217"/>
          <a:stretch/>
        </p:blipFill>
        <p:spPr>
          <a:xfrm>
            <a:off x="8438026" y="416859"/>
            <a:ext cx="3375213" cy="1586753"/>
          </a:xfrm>
          <a:prstGeom prst="rect">
            <a:avLst/>
          </a:prstGeom>
        </p:spPr>
      </p:pic>
      <p:sp>
        <p:nvSpPr>
          <p:cNvPr id="7" name="标题 1">
            <a:extLst>
              <a:ext uri="{FF2B5EF4-FFF2-40B4-BE49-F238E27FC236}">
                <a16:creationId xmlns:a16="http://schemas.microsoft.com/office/drawing/2014/main" id="{CB5E483F-2815-48D9-A136-E303E128A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763" y="902741"/>
            <a:ext cx="6645317" cy="441964"/>
          </a:xfrm>
        </p:spPr>
        <p:txBody>
          <a:bodyPr/>
          <a:lstStyle/>
          <a:p>
            <a:r>
              <a:rPr lang="zh-CN" altLang="en-US" sz="3200" dirty="0"/>
              <a:t>石河子大学药学院实验教学中心安全标语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2651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862243" y="1767171"/>
            <a:ext cx="7700908" cy="3323657"/>
          </a:xfrm>
        </p:spPr>
        <p:txBody>
          <a:bodyPr/>
          <a:lstStyle/>
          <a:p>
            <a:r>
              <a:rPr lang="en-US" altLang="zh-CN" sz="2400" b="1" dirty="0"/>
              <a:t>16</a:t>
            </a:r>
            <a:r>
              <a:rPr lang="zh-CN" altLang="en-US" sz="2400" b="1" dirty="0"/>
              <a:t>、安全要求不离口，规章操作不离手。</a:t>
            </a:r>
          </a:p>
          <a:p>
            <a:r>
              <a:rPr lang="zh-CN" altLang="en-US" sz="2400" b="1" dirty="0"/>
              <a:t>17、水火无情，人命关天，安全第一，牢记心田</a:t>
            </a:r>
          </a:p>
          <a:p>
            <a:r>
              <a:rPr lang="zh-CN" altLang="en-US" sz="2400" b="1" dirty="0"/>
              <a:t>18、实验安全你要守，人命安危在你手。</a:t>
            </a:r>
          </a:p>
          <a:p>
            <a:r>
              <a:rPr lang="zh-CN" altLang="en-US" sz="2400" b="1" dirty="0"/>
              <a:t>19、安全意识得过且过，危险隐患得寸进尺。</a:t>
            </a:r>
          </a:p>
          <a:p>
            <a:r>
              <a:rPr lang="zh-CN" altLang="en-US" sz="2400" b="1" dirty="0"/>
              <a:t>20、你给我一个火星，我给你一个炼狱。</a:t>
            </a:r>
          </a:p>
          <a:p>
            <a:r>
              <a:rPr lang="zh-CN" altLang="en-US" sz="2400" b="1" dirty="0"/>
              <a:t>21、实验安全要留神，一不小心祸终生。</a:t>
            </a:r>
          </a:p>
          <a:p>
            <a:r>
              <a:rPr lang="zh-CN" altLang="en-US" sz="2400" b="1" dirty="0"/>
              <a:t>22、安全与效益结伴而行，事故与损失同时发生</a:t>
            </a:r>
          </a:p>
        </p:txBody>
      </p:sp>
      <p:pic>
        <p:nvPicPr>
          <p:cNvPr id="6" name="图片 5" descr="1"/>
          <p:cNvPicPr>
            <a:picLocks noChangeAspect="1"/>
          </p:cNvPicPr>
          <p:nvPr/>
        </p:nvPicPr>
        <p:blipFill rotWithShape="1">
          <a:blip r:embed="rId3"/>
          <a:srcRect l="13674" t="23826" r="13858" b="24217"/>
          <a:stretch/>
        </p:blipFill>
        <p:spPr>
          <a:xfrm>
            <a:off x="8249767" y="416859"/>
            <a:ext cx="3375213" cy="1586753"/>
          </a:xfrm>
          <a:prstGeom prst="rect">
            <a:avLst/>
          </a:prstGeom>
        </p:spPr>
      </p:pic>
      <p:sp>
        <p:nvSpPr>
          <p:cNvPr id="7" name="标题 1">
            <a:extLst>
              <a:ext uri="{FF2B5EF4-FFF2-40B4-BE49-F238E27FC236}">
                <a16:creationId xmlns:a16="http://schemas.microsoft.com/office/drawing/2014/main" id="{83455387-65F6-419D-8C94-31ABFE8F5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243" y="519501"/>
            <a:ext cx="6645317" cy="441964"/>
          </a:xfrm>
        </p:spPr>
        <p:txBody>
          <a:bodyPr/>
          <a:lstStyle/>
          <a:p>
            <a:r>
              <a:rPr lang="zh-CN" altLang="en-US" sz="3200" dirty="0"/>
              <a:t>石河子大学药学院实验教学中心安全标语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0629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31247" y="443234"/>
            <a:ext cx="10852237" cy="441964"/>
          </a:xfrm>
        </p:spPr>
        <p:txBody>
          <a:bodyPr/>
          <a:lstStyle/>
          <a:p>
            <a:r>
              <a:rPr lang="zh-CN" altLang="en-US" dirty="0"/>
              <a:t>实验课前准备与安全防护</a:t>
            </a:r>
          </a:p>
        </p:txBody>
      </p:sp>
      <p:sp>
        <p:nvSpPr>
          <p:cNvPr id="8" name="内容占位符 7"/>
          <p:cNvSpPr>
            <a:spLocks noGrp="1"/>
          </p:cNvSpPr>
          <p:nvPr>
            <p:ph sz="half" idx="1"/>
          </p:nvPr>
        </p:nvSpPr>
        <p:spPr>
          <a:xfrm>
            <a:off x="911977" y="952508"/>
            <a:ext cx="5283242" cy="5388907"/>
          </a:xfrm>
        </p:spPr>
        <p:txBody>
          <a:bodyPr/>
          <a:lstStyle/>
          <a:p>
            <a:r>
              <a:rPr lang="zh-CN" altLang="en-US" sz="1800" b="1" dirty="0"/>
              <a:t>安全得之于众人之力，失之于一人之手。</a:t>
            </a:r>
          </a:p>
          <a:p>
            <a:r>
              <a:rPr lang="zh-CN" altLang="en-US" sz="1800" b="1" dirty="0"/>
              <a:t>实验安全要留神，一不小心祸终生。</a:t>
            </a:r>
          </a:p>
          <a:p>
            <a:r>
              <a:rPr lang="zh-CN" altLang="en-US" sz="1800" b="1" dirty="0"/>
              <a:t>踏进实验室，安全是第一；专心不可失，成功必定得。</a:t>
            </a:r>
          </a:p>
          <a:p>
            <a:r>
              <a:rPr lang="zh-CN" altLang="en-US" sz="1800" b="1" dirty="0"/>
              <a:t>安全与效益结伴而行，事故与损失同时发生。</a:t>
            </a:r>
          </a:p>
          <a:p>
            <a:r>
              <a:rPr lang="zh-CN" altLang="en-US" sz="1800" b="1" dirty="0"/>
              <a:t>安全来自细心警惕，事故源于麻痹大意。</a:t>
            </a:r>
          </a:p>
          <a:p>
            <a:r>
              <a:rPr lang="zh-CN" altLang="en-US" sz="1800" b="1" dirty="0"/>
              <a:t>安全意识在心中，实验成败在手中。</a:t>
            </a:r>
          </a:p>
          <a:p>
            <a:r>
              <a:rPr lang="zh-CN" altLang="en-US" sz="1800" b="1" dirty="0"/>
              <a:t>实验安全你要守，人命安危在你手。</a:t>
            </a:r>
          </a:p>
          <a:p>
            <a:r>
              <a:rPr lang="zh-CN" altLang="en-US" sz="1800" b="1" dirty="0"/>
              <a:t>安全意识得过且过，危险隐患得寸进尺。</a:t>
            </a:r>
          </a:p>
          <a:p>
            <a:r>
              <a:rPr lang="zh-CN" altLang="en-US" sz="1800" b="1" dirty="0"/>
              <a:t>实验安全要留神，一不小心祸终生。</a:t>
            </a:r>
          </a:p>
          <a:p>
            <a:r>
              <a:rPr sz="1800" b="1" dirty="0">
                <a:sym typeface="+mn-ea"/>
              </a:rPr>
              <a:t>轻轻拿，慢慢放，勤洗手，多通风。</a:t>
            </a:r>
            <a:endParaRPr lang="zh-CN" altLang="en-US" b="1" dirty="0"/>
          </a:p>
          <a:p>
            <a:endParaRPr lang="zh-CN" altLang="en-US" b="1" dirty="0"/>
          </a:p>
          <a:p>
            <a:endParaRPr lang="zh-CN" altLang="en-US" b="1" dirty="0"/>
          </a:p>
        </p:txBody>
      </p:sp>
      <p:pic>
        <p:nvPicPr>
          <p:cNvPr id="13" name="内容占位符 12" descr="·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13687" y="1664970"/>
            <a:ext cx="5283200" cy="3962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3671" y="927328"/>
            <a:ext cx="10852237" cy="441964"/>
          </a:xfrm>
        </p:spPr>
        <p:txBody>
          <a:bodyPr/>
          <a:lstStyle/>
          <a:p>
            <a:r>
              <a:rPr lang="zh-CN" altLang="en-US" dirty="0"/>
              <a:t>安全防护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69930" y="1571073"/>
            <a:ext cx="5283242" cy="5388907"/>
          </a:xfrm>
        </p:spPr>
        <p:txBody>
          <a:bodyPr/>
          <a:lstStyle/>
          <a:p>
            <a:r>
              <a:rPr lang="zh-CN" altLang="en-US" sz="1800" b="1" dirty="0"/>
              <a:t>进行实验要安全，准备功夫要齐全。</a:t>
            </a:r>
          </a:p>
          <a:p>
            <a:r>
              <a:rPr lang="zh-CN" altLang="en-US" sz="1800" b="1" dirty="0"/>
              <a:t>实验之前，准备在先，防护用品，一应俱全。</a:t>
            </a:r>
          </a:p>
          <a:p>
            <a:r>
              <a:rPr sz="1800" b="1" dirty="0">
                <a:sym typeface="+mn-ea"/>
              </a:rPr>
              <a:t>平安源于细节，细节决定安全。</a:t>
            </a:r>
          </a:p>
          <a:p>
            <a:r>
              <a:rPr lang="zh-CN" altLang="en-US" sz="1800" b="1" dirty="0"/>
              <a:t>安全要求不离口，规章操作不离手。</a:t>
            </a:r>
          </a:p>
          <a:p>
            <a:endParaRPr lang="zh-CN" altLang="en-US" sz="1800" b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1" name="内容占位符 9" descr="u=816454750,2090318939&amp;fm=15&amp;gp=0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222253" y="951006"/>
            <a:ext cx="5283200" cy="3962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化学药品的正确使用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b="1" dirty="0"/>
              <a:t>使用化学药品前，应仔细阅读该化学药品的使用说明，充分了解该化学药品的物理和化学特性；</a:t>
            </a:r>
          </a:p>
          <a:p>
            <a:r>
              <a:rPr lang="zh-CN" altLang="en-US" sz="2400" b="1" dirty="0"/>
              <a:t>严格遵守操作规程和使用方法使用化学药品，在实验过程中，不得摘自离岗；</a:t>
            </a:r>
          </a:p>
          <a:p>
            <a:r>
              <a:rPr lang="zh-CN" altLang="en-US" sz="2400" b="1" dirty="0"/>
              <a:t>了解化学药品的使用、保存、安全处理和废弃的程序；</a:t>
            </a:r>
          </a:p>
          <a:p>
            <a:r>
              <a:rPr lang="zh-CN" altLang="en-US" sz="2400" b="1" dirty="0"/>
              <a:t>实验时按要求佩戴合适的个人防护用具；进行有毒、易挥发的化学实验时应在通风橱中进行操作；</a:t>
            </a:r>
          </a:p>
          <a:p>
            <a:r>
              <a:rPr lang="zh-CN" altLang="en-US" sz="2400" b="1" dirty="0"/>
              <a:t>实验过程中一旦发生事故，应及时采取相关措施，并及时向有关老师和相关部门报告。</a:t>
            </a: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36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1"/>
  <p:tag name="KSO_WM_UNIT_LAYERLEVEL" val="1"/>
  <p:tag name="KSO_WM_TAG_VERSION" val="1.0"/>
  <p:tag name="KSO_WM_BEAUTIFY_FLAG" val="#wm#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1"/>
  <p:tag name="KSO_WM_UNIT_LAYERLEVEL" val="1"/>
  <p:tag name="KSO_WM_TAG_VERSION" val="1.0"/>
  <p:tag name="KSO_WM_BEAUTIFY_FLAG" val="#wm#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1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1"/>
  <p:tag name="KSO_WM_UNIT_LAYERLEVEL" val="1"/>
  <p:tag name="KSO_WM_TAG_VERSION" val="1.0"/>
  <p:tag name="KSO_WM_BEAUTIFY_FLAG" val="#wm#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368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2368_4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2368"/>
  <p:tag name="KSO_WM_SLIDE_LAYOUT" val="a_l"/>
  <p:tag name="KSO_WM_SLIDE_LAYOUT_CNT" val="1_1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添加标题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custom20202368_4*l_h_a*1_2_1"/>
  <p:tag name="KSO_WM_TEMPLATE_CATEGORY" val="custom"/>
  <p:tag name="KSO_WM_TEMPLATE_INDEX" val="20202368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02368_4*i*1"/>
  <p:tag name="KSO_WM_TEMPLATE_CATEGORY" val="custom"/>
  <p:tag name="KSO_WM_TEMPLATE_INDEX" val="20202368"/>
  <p:tag name="KSO_WM_UNIT_LAYERLEVEL" val="1"/>
  <p:tag name="KSO_WM_TAG_VERSION" val="1.0"/>
  <p:tag name="KSO_WM_BEAUTIFY_FLAG" val="#wm#"/>
  <p:tag name="KSO_WM_UNIT_USESOURCEFORMAT_APPLY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添加标题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custom20202368_4*l_h_a*1_3_1"/>
  <p:tag name="KSO_WM_TEMPLATE_CATEGORY" val="custom"/>
  <p:tag name="KSO_WM_TEMPLATE_INDEX" val="20202368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02368_4*i*2"/>
  <p:tag name="KSO_WM_TEMPLATE_CATEGORY" val="custom"/>
  <p:tag name="KSO_WM_TEMPLATE_INDEX" val="20202368"/>
  <p:tag name="KSO_WM_UNIT_LAYERLEVEL" val="1"/>
  <p:tag name="KSO_WM_TAG_VERSION" val="1.0"/>
  <p:tag name="KSO_WM_BEAUTIFY_FLAG" val="#wm#"/>
  <p:tag name="KSO_WM_UNIT_USESOURCEFORMAT_APPLY" val="1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添加标题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4_1"/>
  <p:tag name="KSO_WM_UNIT_ID" val="custom20202368_4*l_h_a*1_4_1"/>
  <p:tag name="KSO_WM_TEMPLATE_CATEGORY" val="custom"/>
  <p:tag name="KSO_WM_TEMPLATE_INDEX" val="20202368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2368_4*i*3"/>
  <p:tag name="KSO_WM_TEMPLATE_CATEGORY" val="custom"/>
  <p:tag name="KSO_WM_TEMPLATE_INDEX" val="20202368"/>
  <p:tag name="KSO_WM_UNIT_LAYERLEVEL" val="1"/>
  <p:tag name="KSO_WM_TAG_VERSION" val="1.0"/>
  <p:tag name="KSO_WM_BEAUTIFY_FLAG" val="#wm#"/>
  <p:tag name="KSO_WM_UNIT_USESOURCEFORMAT_APPLY" val="1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添加标题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2368_4*l_h_a*1_1_1"/>
  <p:tag name="KSO_WM_TEMPLATE_CATEGORY" val="custom"/>
  <p:tag name="KSO_WM_TEMPLATE_INDEX" val="20202368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4"/>
  <p:tag name="KSO_WM_UNIT_ID" val="custom20202368_4*i*4"/>
  <p:tag name="KSO_WM_TEMPLATE_CATEGORY" val="custom"/>
  <p:tag name="KSO_WM_TEMPLATE_INDEX" val="20202368"/>
  <p:tag name="KSO_WM_UNIT_LAYERLEVEL" val="1"/>
  <p:tag name="KSO_WM_TAG_VERSION" val="1.0"/>
  <p:tag name="KSO_WM_BEAUTIFY_FLAG" val="#wm#"/>
  <p:tag name="KSO_WM_UNIT_USESOURCEFORMAT_APPLY" val="1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516230504"/>
  <p:tag name="MH_LIBRARY" val="CONTENTS"/>
  <p:tag name="MH_TYPE" val="OTHERS"/>
  <p:tag name="ID" val="545812"/>
  <p:tag name="KSO_WM_UNIT_ISCONTENTSTITLE" val="1"/>
  <p:tag name="KSO_WM_UNIT_PRESET_TEXT" val="CONTENTS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2368_4*a*1"/>
  <p:tag name="KSO_WM_TEMPLATE_CATEGORY" val="custom"/>
  <p:tag name="KSO_WM_TEMPLATE_INDEX" val="20202368"/>
  <p:tag name="KSO_WM_UNIT_LAYERLEVEL" val="1"/>
  <p:tag name="KSO_WM_TAG_VERSION" val="1.0"/>
  <p:tag name="KSO_WM_BEAUTIFY_FLAG" val="#wm#"/>
  <p:tag name="KSO_WM_UNIT_TEXT_FILL_FORE_SCHEMECOLOR_INDEX" val="14"/>
  <p:tag name="KSO_WM_UNIT_TEXT_FILL_TYPE" val="1"/>
  <p:tag name="KSO_WM_UNIT_TEXT_FORE_SCHEMECOLOR_INDEX" val="8"/>
  <p:tag name="KSO_WM_UNIT_TEXT_LINE_FILL_TYPE" val="2"/>
  <p:tag name="KSO_WM_UNIT_USESOURCEFORMAT_APPLY" val="1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custom20202368_4*l_h_i*1_1_1"/>
  <p:tag name="KSO_WM_TEMPLATE_CATEGORY" val="custom"/>
  <p:tag name="KSO_WM_TEMPLATE_INDEX" val="20202368"/>
  <p:tag name="KSO_WM_UNIT_LAYERLEVEL" val="1_1_1"/>
  <p:tag name="KSO_WM_TAG_VERSION" val="1.0"/>
  <p:tag name="KSO_WM_BEAUTIFY_FLAG" val="#wm#"/>
  <p:tag name="KSO_WM_UNIT_LINE_FORE_SCHEMECOLOR_INDEX" val="14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7"/>
  <p:tag name="KSO_WM_UNIT_ID" val="custom20202368_4*l_h_i*1_1_7"/>
  <p:tag name="KSO_WM_TEMPLATE_CATEGORY" val="custom"/>
  <p:tag name="KSO_WM_TEMPLATE_INDEX" val="20202368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custom20202368_4*l_h_i*1_1_2"/>
  <p:tag name="KSO_WM_TEMPLATE_CATEGORY" val="custom"/>
  <p:tag name="KSO_WM_TEMPLATE_INDEX" val="20202368"/>
  <p:tag name="KSO_WM_UNIT_LAYERLEVEL" val="1_1_1"/>
  <p:tag name="KSO_WM_TAG_VERSION" val="1.0"/>
  <p:tag name="KSO_WM_BEAUTIFY_FLAG" val="#wm#"/>
  <p:tag name="KSO_WM_UNIT_FILL_FORE_SCHEMECOLOR_INDEX" val="9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8"/>
  <p:tag name="KSO_WM_UNIT_ID" val="custom20202368_4*l_h_i*1_1_8"/>
  <p:tag name="KSO_WM_TEMPLATE_CATEGORY" val="custom"/>
  <p:tag name="KSO_WM_TEMPLATE_INDEX" val="20202368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9"/>
  <p:tag name="KSO_WM_UNIT_ID" val="custom20202368_4*l_h_i*1_1_9"/>
  <p:tag name="KSO_WM_TEMPLATE_CATEGORY" val="custom"/>
  <p:tag name="KSO_WM_TEMPLATE_INDEX" val="20202368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4"/>
  <p:tag name="KSO_WM_UNIT_ID" val="custom20202368_4*l_h_i*1_1_4"/>
  <p:tag name="KSO_WM_TEMPLATE_CATEGORY" val="custom"/>
  <p:tag name="KSO_WM_TEMPLATE_INDEX" val="20202368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custom20202368_4*l_h_i*1_1_3"/>
  <p:tag name="KSO_WM_TEMPLATE_CATEGORY" val="custom"/>
  <p:tag name="KSO_WM_TEMPLATE_INDEX" val="20202368"/>
  <p:tag name="KSO_WM_UNIT_LAYERLEVEL" val="1_1_1"/>
  <p:tag name="KSO_WM_TAG_VERSION" val="1.0"/>
  <p:tag name="KSO_WM_BEAUTIFY_FLAG" val="#wm#"/>
  <p:tag name="KSO_WM_UNIT_FILL_FORE_SCHEMECOLOR_INDEX" val="9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5"/>
  <p:tag name="KSO_WM_UNIT_ID" val="custom20202368_4*l_h_i*1_1_5"/>
  <p:tag name="KSO_WM_TEMPLATE_CATEGORY" val="custom"/>
  <p:tag name="KSO_WM_TEMPLATE_INDEX" val="20202368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6"/>
  <p:tag name="KSO_WM_UNIT_ID" val="custom20202368_4*l_h_i*1_1_6"/>
  <p:tag name="KSO_WM_TEMPLATE_CATEGORY" val="custom"/>
  <p:tag name="KSO_WM_TEMPLATE_INDEX" val="20202368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custom20202368_4*l_h_i*1_4_1"/>
  <p:tag name="KSO_WM_TEMPLATE_CATEGORY" val="custom"/>
  <p:tag name="KSO_WM_TEMPLATE_INDEX" val="20202368"/>
  <p:tag name="KSO_WM_UNIT_LAYERLEVEL" val="1_1_1"/>
  <p:tag name="KSO_WM_TAG_VERSION" val="1.0"/>
  <p:tag name="KSO_WM_BEAUTIFY_FLAG" val="#wm#"/>
  <p:tag name="KSO_WM_UNIT_LINE_FORE_SCHEMECOLOR_INDEX" val="14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7"/>
  <p:tag name="KSO_WM_UNIT_ID" val="custom20202368_4*l_h_i*1_4_7"/>
  <p:tag name="KSO_WM_TEMPLATE_CATEGORY" val="custom"/>
  <p:tag name="KSO_WM_TEMPLATE_INDEX" val="20202368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"/>
  <p:tag name="KSO_WM_UNIT_ID" val="custom20202368_4*l_h_i*1_4_2"/>
  <p:tag name="KSO_WM_TEMPLATE_CATEGORY" val="custom"/>
  <p:tag name="KSO_WM_TEMPLATE_INDEX" val="20202368"/>
  <p:tag name="KSO_WM_UNIT_LAYERLEVEL" val="1_1_1"/>
  <p:tag name="KSO_WM_TAG_VERSION" val="1.0"/>
  <p:tag name="KSO_WM_BEAUTIFY_FLAG" val="#wm#"/>
  <p:tag name="KSO_WM_UNIT_FILL_FORE_SCHEMECOLOR_INDEX" val="9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8"/>
  <p:tag name="KSO_WM_UNIT_ID" val="custom20202368_4*l_h_i*1_4_8"/>
  <p:tag name="KSO_WM_TEMPLATE_CATEGORY" val="custom"/>
  <p:tag name="KSO_WM_TEMPLATE_INDEX" val="20202368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9"/>
  <p:tag name="KSO_WM_UNIT_ID" val="custom20202368_4*l_h_i*1_4_9"/>
  <p:tag name="KSO_WM_TEMPLATE_CATEGORY" val="custom"/>
  <p:tag name="KSO_WM_TEMPLATE_INDEX" val="20202368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4"/>
  <p:tag name="KSO_WM_UNIT_ID" val="custom20202368_4*l_h_i*1_4_4"/>
  <p:tag name="KSO_WM_TEMPLATE_CATEGORY" val="custom"/>
  <p:tag name="KSO_WM_TEMPLATE_INDEX" val="20202368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3"/>
  <p:tag name="KSO_WM_UNIT_ID" val="custom20202368_4*l_h_i*1_4_3"/>
  <p:tag name="KSO_WM_TEMPLATE_CATEGORY" val="custom"/>
  <p:tag name="KSO_WM_TEMPLATE_INDEX" val="20202368"/>
  <p:tag name="KSO_WM_UNIT_LAYERLEVEL" val="1_1_1"/>
  <p:tag name="KSO_WM_TAG_VERSION" val="1.0"/>
  <p:tag name="KSO_WM_BEAUTIFY_FLAG" val="#wm#"/>
  <p:tag name="KSO_WM_UNIT_FILL_FORE_SCHEMECOLOR_INDEX" val="9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5"/>
  <p:tag name="KSO_WM_UNIT_ID" val="custom20202368_4*l_h_i*1_4_5"/>
  <p:tag name="KSO_WM_TEMPLATE_CATEGORY" val="custom"/>
  <p:tag name="KSO_WM_TEMPLATE_INDEX" val="20202368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6"/>
  <p:tag name="KSO_WM_UNIT_ID" val="custom20202368_4*l_h_i*1_4_6"/>
  <p:tag name="KSO_WM_TEMPLATE_CATEGORY" val="custom"/>
  <p:tag name="KSO_WM_TEMPLATE_INDEX" val="20202368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custom20202368_4*l_h_i*1_3_1"/>
  <p:tag name="KSO_WM_TEMPLATE_CATEGORY" val="custom"/>
  <p:tag name="KSO_WM_TEMPLATE_INDEX" val="20202368"/>
  <p:tag name="KSO_WM_UNIT_LAYERLEVEL" val="1_1_1"/>
  <p:tag name="KSO_WM_TAG_VERSION" val="1.0"/>
  <p:tag name="KSO_WM_BEAUTIFY_FLAG" val="#wm#"/>
  <p:tag name="KSO_WM_UNIT_LINE_FORE_SCHEMECOLOR_INDEX" val="14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4"/>
  <p:tag name="KSO_WM_UNIT_ID" val="custom20202368_4*l_h_i*1_3_4"/>
  <p:tag name="KSO_WM_TEMPLATE_CATEGORY" val="custom"/>
  <p:tag name="KSO_WM_TEMPLATE_INDEX" val="20202368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5"/>
  <p:tag name="KSO_WM_UNIT_ID" val="custom20202368_4*l_h_i*1_3_5"/>
  <p:tag name="KSO_WM_TEMPLATE_CATEGORY" val="custom"/>
  <p:tag name="KSO_WM_TEMPLATE_INDEX" val="20202368"/>
  <p:tag name="KSO_WM_UNIT_LAYERLEVEL" val="1_1_1"/>
  <p:tag name="KSO_WM_TAG_VERSION" val="1.0"/>
  <p:tag name="KSO_WM_BEAUTIFY_FLAG" val="#wm#"/>
  <p:tag name="KSO_WM_UNIT_FILL_FORE_SCHEMECOLOR_INDEX" val="9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custom20202368_4*l_h_i*1_3_2"/>
  <p:tag name="KSO_WM_TEMPLATE_CATEGORY" val="custom"/>
  <p:tag name="KSO_WM_TEMPLATE_INDEX" val="20202368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6"/>
  <p:tag name="KSO_WM_UNIT_ID" val="custom20202368_4*l_h_i*1_3_6"/>
  <p:tag name="KSO_WM_TEMPLATE_CATEGORY" val="custom"/>
  <p:tag name="KSO_WM_TEMPLATE_INDEX" val="20202368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8"/>
  <p:tag name="KSO_WM_UNIT_ID" val="custom20202368_4*l_h_i*1_3_8"/>
  <p:tag name="KSO_WM_TEMPLATE_CATEGORY" val="custom"/>
  <p:tag name="KSO_WM_TEMPLATE_INDEX" val="20202368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3"/>
  <p:tag name="KSO_WM_UNIT_ID" val="custom20202368_4*l_h_i*1_3_3"/>
  <p:tag name="KSO_WM_TEMPLATE_CATEGORY" val="custom"/>
  <p:tag name="KSO_WM_TEMPLATE_INDEX" val="20202368"/>
  <p:tag name="KSO_WM_UNIT_LAYERLEVEL" val="1_1_1"/>
  <p:tag name="KSO_WM_TAG_VERSION" val="1.0"/>
  <p:tag name="KSO_WM_BEAUTIFY_FLAG" val="#wm#"/>
  <p:tag name="KSO_WM_UNIT_FILL_FORE_SCHEMECOLOR_INDEX" val="9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7"/>
  <p:tag name="KSO_WM_UNIT_ID" val="custom20202368_4*l_h_i*1_3_7"/>
  <p:tag name="KSO_WM_TEMPLATE_CATEGORY" val="custom"/>
  <p:tag name="KSO_WM_TEMPLATE_INDEX" val="20202368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9"/>
  <p:tag name="KSO_WM_UNIT_ID" val="custom20202368_4*l_h_i*1_3_9"/>
  <p:tag name="KSO_WM_TEMPLATE_CATEGORY" val="custom"/>
  <p:tag name="KSO_WM_TEMPLATE_INDEX" val="20202368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custom20202368_4*l_h_i*1_2_1"/>
  <p:tag name="KSO_WM_TEMPLATE_CATEGORY" val="custom"/>
  <p:tag name="KSO_WM_TEMPLATE_INDEX" val="20202368"/>
  <p:tag name="KSO_WM_UNIT_LAYERLEVEL" val="1_1_1"/>
  <p:tag name="KSO_WM_TAG_VERSION" val="1.0"/>
  <p:tag name="KSO_WM_BEAUTIFY_FLAG" val="#wm#"/>
  <p:tag name="KSO_WM_UNIT_LINE_FORE_SCHEMECOLOR_INDEX" val="14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7"/>
  <p:tag name="KSO_WM_UNIT_ID" val="custom20202368_4*l_h_i*1_2_7"/>
  <p:tag name="KSO_WM_TEMPLATE_CATEGORY" val="custom"/>
  <p:tag name="KSO_WM_TEMPLATE_INDEX" val="20202368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8"/>
  <p:tag name="KSO_WM_UNIT_ID" val="custom20202368_4*l_h_i*1_2_8"/>
  <p:tag name="KSO_WM_TEMPLATE_CATEGORY" val="custom"/>
  <p:tag name="KSO_WM_TEMPLATE_INDEX" val="20202368"/>
  <p:tag name="KSO_WM_UNIT_LAYERLEVEL" val="1_1_1"/>
  <p:tag name="KSO_WM_TAG_VERSION" val="1.0"/>
  <p:tag name="KSO_WM_BEAUTIFY_FLAG" val="#wm#"/>
  <p:tag name="KSO_WM_UNIT_FILL_FORE_SCHEMECOLOR_INDEX" val="9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custom20202368_4*l_h_i*1_2_2"/>
  <p:tag name="KSO_WM_TEMPLATE_CATEGORY" val="custom"/>
  <p:tag name="KSO_WM_TEMPLATE_INDEX" val="20202368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9"/>
  <p:tag name="KSO_WM_UNIT_ID" val="custom20202368_4*l_h_i*1_2_9"/>
  <p:tag name="KSO_WM_TEMPLATE_CATEGORY" val="custom"/>
  <p:tag name="KSO_WM_TEMPLATE_INDEX" val="20202368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4"/>
  <p:tag name="KSO_WM_UNIT_ID" val="custom20202368_4*l_h_i*1_2_4"/>
  <p:tag name="KSO_WM_TEMPLATE_CATEGORY" val="custom"/>
  <p:tag name="KSO_WM_TEMPLATE_INDEX" val="20202368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ID" val="custom20202368_4*l_h_i*1_2_3"/>
  <p:tag name="KSO_WM_TEMPLATE_CATEGORY" val="custom"/>
  <p:tag name="KSO_WM_TEMPLATE_INDEX" val="20202368"/>
  <p:tag name="KSO_WM_UNIT_LAYERLEVEL" val="1_1_1"/>
  <p:tag name="KSO_WM_TAG_VERSION" val="1.0"/>
  <p:tag name="KSO_WM_BEAUTIFY_FLAG" val="#wm#"/>
  <p:tag name="KSO_WM_UNIT_FILL_FORE_SCHEMECOLOR_INDEX" val="9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5"/>
  <p:tag name="KSO_WM_UNIT_ID" val="custom20202368_4*l_h_i*1_2_5"/>
  <p:tag name="KSO_WM_TEMPLATE_CATEGORY" val="custom"/>
  <p:tag name="KSO_WM_TEMPLATE_INDEX" val="20202368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6"/>
  <p:tag name="KSO_WM_UNIT_ID" val="custom20202368_4*l_h_i*1_2_6"/>
  <p:tag name="KSO_WM_TEMPLATE_CATEGORY" val="custom"/>
  <p:tag name="KSO_WM_TEMPLATE_INDEX" val="20202368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368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368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368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368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368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368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368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368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368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368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368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368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368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368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368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368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SLIDE_BACKGROUND_MASK_FLAG" val="1"/>
  <p:tag name="KSO_WM_UNIT_TYPE" val="y"/>
  <p:tag name="KSO_WM_UNIT_INDEX" val="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2*i*1"/>
  <p:tag name="KSO_WM_UNIT_LAYERLEVEL" val="1"/>
  <p:tag name="KSO_WM_TAG_VERSION" val="1.0"/>
  <p:tag name="KSO_WM_BEAUTIFY_FLAG" val="#wm#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2*i*1"/>
  <p:tag name="KSO_WM_UNIT_BK_DARK_LIGHT" val="2"/>
  <p:tag name="KSO_WM_UNIT_LAYERLEVEL" val="1"/>
  <p:tag name="KSO_WM_TAG_VERSION" val="1.0"/>
  <p:tag name="KSO_WM_BEAUTIFY_FLAG" val="#wm#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36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3*i*1"/>
  <p:tag name="KSO_WM_UNIT_LAYERLEVEL" val="1"/>
  <p:tag name="KSO_WM_TAG_VERSION" val="1.0"/>
  <p:tag name="KSO_WM_BEAUTIFY_FLAG" val="#wm#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3*i*6"/>
  <p:tag name="KSO_WM_UNIT_LAYERLEVEL" val="1"/>
  <p:tag name="KSO_WM_TAG_VERSION" val="1.0"/>
  <p:tag name="KSO_WM_BEAUTIFY_FLAG" val="#wm#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3*i*7"/>
  <p:tag name="KSO_WM_UNIT_LAYERLEVEL" val="1"/>
  <p:tag name="KSO_WM_TAG_VERSION" val="1.0"/>
  <p:tag name="KSO_WM_BEAUTIFY_FLAG" val="#wm#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3*i*8"/>
  <p:tag name="KSO_WM_UNIT_LAYERLEVEL" val="1"/>
  <p:tag name="KSO_WM_TAG_VERSION" val="1.0"/>
  <p:tag name="KSO_WM_BEAUTIFY_FLAG" val="#wm#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_3*i*9"/>
  <p:tag name="KSO_WM_UNIT_LAYERLEVEL" val="1"/>
  <p:tag name="KSO_WM_TAG_VERSION" val="1.0"/>
  <p:tag name="KSO_WM_BEAUTIFY_FLAG" val="#wm#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_3*i*10"/>
  <p:tag name="KSO_WM_UNIT_LAYERLEVEL" val="1"/>
  <p:tag name="KSO_WM_TAG_VERSION" val="1.0"/>
  <p:tag name="KSO_WM_BEAUTIFY_FLAG" val="#wm#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3*i*2"/>
  <p:tag name="KSO_WM_UNIT_LAYERLEVEL" val="1"/>
  <p:tag name="KSO_WM_TAG_VERSION" val="1.0"/>
  <p:tag name="KSO_WM_BEAUTIFY_FLAG" val="#wm#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3*i*3"/>
  <p:tag name="KSO_WM_UNIT_LAYERLEVEL" val="1"/>
  <p:tag name="KSO_WM_TAG_VERSION" val="1.0"/>
  <p:tag name="KSO_WM_BEAUTIFY_FLAG" val="#wm#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3*i*4"/>
  <p:tag name="KSO_WM_UNIT_LAYERLEVEL" val="1"/>
  <p:tag name="KSO_WM_TAG_VERSION" val="1.0"/>
  <p:tag name="KSO_WM_BEAUTIFY_FLAG" val="#wm#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3*i*5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4*i*1"/>
  <p:tag name="KSO_WM_UNIT_LAYERLEVEL" val="1"/>
  <p:tag name="KSO_WM_TAG_VERSION" val="1.0"/>
  <p:tag name="KSO_WM_BEAUTIFY_FLAG" val="#wm#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4*i*1"/>
  <p:tag name="KSO_WM_UNIT_BK_DARK_LIGHT" val="2"/>
  <p:tag name="KSO_WM_UNIT_LAYERLEVEL" val="1"/>
  <p:tag name="KSO_WM_TAG_VERSION" val="1.0"/>
  <p:tag name="KSO_WM_BEAUTIFY_FLAG" val="#wm#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5*i*1"/>
  <p:tag name="KSO_WM_UNIT_LAYERLEVEL" val="1"/>
  <p:tag name="KSO_WM_TAG_VERSION" val="1.0"/>
  <p:tag name="KSO_WM_BEAUTIFY_FLAG" val="#wm#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5*i*1"/>
  <p:tag name="KSO_WM_UNIT_BK_DARK_LIGHT" val="2"/>
  <p:tag name="KSO_WM_UNIT_LAYERLEVEL" val="1"/>
  <p:tag name="KSO_WM_TAG_VERSION" val="1.0"/>
  <p:tag name="KSO_WM_BEAUTIFY_FLAG" val="#wm#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SUBCATEGORY" val="0"/>
  <p:tag name="KSO_WM_TEMPLATE_COLOR_TYPE" val="1"/>
  <p:tag name="KSO_WM_TEMPLATE_THUMBS_INDEX" val="1、2、3、4、5、6、7、8、9、10、11、12、13、14、15、18、19、20、21、22、23、24"/>
  <p:tag name="KSO_WM_TAG_VERSION" val="1.0"/>
  <p:tag name="KSO_WM_BEAUTIFY_FLAG" val="#wm#"/>
  <p:tag name="KSO_WM_TEMPLATE_CATEGORY" val="custom"/>
  <p:tag name="KSO_WM_TEMPLATE_INDEX" val="20202368"/>
  <p:tag name="KSO_WM_TEMPLATE_MASTER_TYPE" val="1"/>
  <p:tag name="KSO_WM_TEMPLATE_MASTER_THUMB_INDEX" val="1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8*i*1"/>
  <p:tag name="KSO_WM_UNIT_LAYERLEVEL" val="1"/>
  <p:tag name="KSO_WM_TAG_VERSION" val="1.0"/>
  <p:tag name="KSO_WM_BEAUTIFY_FLAG" val="#wm#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8*i*1"/>
  <p:tag name="KSO_WM_UNIT_BK_DARK_LIGHT" val="2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9*i*1"/>
  <p:tag name="KSO_WM_UNIT_LAYERLEVEL" val="1"/>
  <p:tag name="KSO_WM_TAG_VERSION" val="1.0"/>
  <p:tag name="KSO_WM_BEAUTIFY_FLAG" val="#wm#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9*i*1"/>
  <p:tag name="KSO_WM_UNIT_BK_DARK_LIGHT" val="2"/>
  <p:tag name="KSO_WM_UNIT_LAYERLEVEL" val="1"/>
  <p:tag name="KSO_WM_TAG_VERSION" val="1.0"/>
  <p:tag name="KSO_WM_BEAUTIFY_FLAG" val="#wm#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0*i*1"/>
  <p:tag name="KSO_WM_UNIT_LAYERLEVEL" val="1"/>
  <p:tag name="KSO_WM_TAG_VERSION" val="1.0"/>
  <p:tag name="KSO_WM_BEAUTIFY_FLAG" val="#wm#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0*i*1"/>
  <p:tag name="KSO_WM_UNIT_BK_DARK_LIGHT" val="2"/>
  <p:tag name="KSO_WM_UNIT_LAYERLEVEL" val="1"/>
  <p:tag name="KSO_WM_TAG_VERSION" val="1.0"/>
  <p:tag name="KSO_WM_BEAUTIFY_FLAG" val="#wm#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1">
      <a:dk1>
        <a:sysClr val="windowText" lastClr="000000"/>
      </a:dk1>
      <a:lt1>
        <a:sysClr val="window" lastClr="FFFFFF"/>
      </a:lt1>
      <a:dk2>
        <a:srgbClr val="363B3B"/>
      </a:dk2>
      <a:lt2>
        <a:srgbClr val="FFFFFF"/>
      </a:lt2>
      <a:accent1>
        <a:srgbClr val="F2C87E"/>
      </a:accent1>
      <a:accent2>
        <a:srgbClr val="F5B378"/>
      </a:accent2>
      <a:accent3>
        <a:srgbClr val="F79F73"/>
      </a:accent3>
      <a:accent4>
        <a:srgbClr val="FA8A6D"/>
      </a:accent4>
      <a:accent5>
        <a:srgbClr val="FC7668"/>
      </a:accent5>
      <a:accent6>
        <a:srgbClr val="FF6162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1384</Words>
  <Application>Microsoft Office PowerPoint</Application>
  <PresentationFormat>宽屏</PresentationFormat>
  <Paragraphs>103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2" baseType="lpstr">
      <vt:lpstr>华文新魏</vt:lpstr>
      <vt:lpstr>微软雅黑</vt:lpstr>
      <vt:lpstr>Arial</vt:lpstr>
      <vt:lpstr>Office 主题​​</vt:lpstr>
      <vt:lpstr> 石河子大学药学院实验教学中心 安全宣传标语</vt:lpstr>
      <vt:lpstr>PowerPoint 演示文稿</vt:lpstr>
      <vt:lpstr>石河子大学药学院实验教学中心安全标语</vt:lpstr>
      <vt:lpstr>PowerPoint 演示文稿</vt:lpstr>
      <vt:lpstr>石河子大学药学院实验教学中心安全标语</vt:lpstr>
      <vt:lpstr>石河子大学药学院实验教学中心安全标语</vt:lpstr>
      <vt:lpstr>实验课前准备与安全防护</vt:lpstr>
      <vt:lpstr>安全防护</vt:lpstr>
      <vt:lpstr>化学药品的正确使用</vt:lpstr>
      <vt:lpstr>PowerPoint 演示文稿</vt:lpstr>
      <vt:lpstr>用火，用水，用电，使用设备等安全防护</vt:lpstr>
      <vt:lpstr>用火安全</vt:lpstr>
      <vt:lpstr>实验室防火知识 </vt:lpstr>
      <vt:lpstr>用水安全，用电安全</vt:lpstr>
      <vt:lpstr>使用设备安全</vt:lpstr>
      <vt:lpstr>PowerPoint 演示文稿</vt:lpstr>
      <vt:lpstr>PowerPoint 演示文稿</vt:lpstr>
      <vt:lpstr>应急处理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实验室安全 石河子大学实验室安全宣传标语</dc:title>
  <dc:creator>小鱼儿</dc:creator>
  <cp:lastModifiedBy>wang lu</cp:lastModifiedBy>
  <cp:revision>46</cp:revision>
  <dcterms:created xsi:type="dcterms:W3CDTF">2019-06-19T02:08:00Z</dcterms:created>
  <dcterms:modified xsi:type="dcterms:W3CDTF">2021-05-31T07:41:26Z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2052-11.1.0.9141</vt:lpwstr>
  </property>
</Properties>
</file>